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D4693-F7D1-4894-8D88-5C72BA4147A2}" v="3" dt="2024-11-14T04:45:49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0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McGowan" userId="d925981f-8557-469b-b18d-605609679ca2" providerId="ADAL" clId="{24CD4693-F7D1-4894-8D88-5C72BA4147A2}"/>
    <pc:docChg chg="custSel addSld delSld modSld">
      <pc:chgData name="Dan McGowan" userId="d925981f-8557-469b-b18d-605609679ca2" providerId="ADAL" clId="{24CD4693-F7D1-4894-8D88-5C72BA4147A2}" dt="2024-11-14T04:45:51.105" v="16" actId="26606"/>
      <pc:docMkLst>
        <pc:docMk/>
      </pc:docMkLst>
      <pc:sldChg chg="new del">
        <pc:chgData name="Dan McGowan" userId="d925981f-8557-469b-b18d-605609679ca2" providerId="ADAL" clId="{24CD4693-F7D1-4894-8D88-5C72BA4147A2}" dt="2024-11-14T04:45:14.130" v="4" actId="47"/>
        <pc:sldMkLst>
          <pc:docMk/>
          <pc:sldMk cId="1751102969" sldId="256"/>
        </pc:sldMkLst>
      </pc:sldChg>
      <pc:sldChg chg="addSp delSp modSp new mod setBg">
        <pc:chgData name="Dan McGowan" userId="d925981f-8557-469b-b18d-605609679ca2" providerId="ADAL" clId="{24CD4693-F7D1-4894-8D88-5C72BA4147A2}" dt="2024-11-14T04:45:19.604" v="8" actId="26606"/>
        <pc:sldMkLst>
          <pc:docMk/>
          <pc:sldMk cId="2293049464" sldId="257"/>
        </pc:sldMkLst>
        <pc:spChg chg="del">
          <ac:chgData name="Dan McGowan" userId="d925981f-8557-469b-b18d-605609679ca2" providerId="ADAL" clId="{24CD4693-F7D1-4894-8D88-5C72BA4147A2}" dt="2024-11-14T04:45:19.604" v="8" actId="26606"/>
          <ac:spMkLst>
            <pc:docMk/>
            <pc:sldMk cId="2293049464" sldId="257"/>
            <ac:spMk id="2" creationId="{1BC41602-620B-8CB8-151D-87B477749E61}"/>
          </ac:spMkLst>
        </pc:spChg>
        <pc:spChg chg="del">
          <ac:chgData name="Dan McGowan" userId="d925981f-8557-469b-b18d-605609679ca2" providerId="ADAL" clId="{24CD4693-F7D1-4894-8D88-5C72BA4147A2}" dt="2024-11-14T04:45:16.254" v="5"/>
          <ac:spMkLst>
            <pc:docMk/>
            <pc:sldMk cId="2293049464" sldId="257"/>
            <ac:spMk id="3" creationId="{656C2DC8-4530-B37B-3E93-7F0208105FDC}"/>
          </ac:spMkLst>
        </pc:spChg>
        <pc:spChg chg="add">
          <ac:chgData name="Dan McGowan" userId="d925981f-8557-469b-b18d-605609679ca2" providerId="ADAL" clId="{24CD4693-F7D1-4894-8D88-5C72BA4147A2}" dt="2024-11-14T04:45:19.604" v="8" actId="26606"/>
          <ac:spMkLst>
            <pc:docMk/>
            <pc:sldMk cId="2293049464" sldId="257"/>
            <ac:spMk id="10" creationId="{42A4FC2C-047E-45A5-965D-8E1E3BF09BC6}"/>
          </ac:spMkLst>
        </pc:spChg>
        <pc:picChg chg="add mod">
          <ac:chgData name="Dan McGowan" userId="d925981f-8557-469b-b18d-605609679ca2" providerId="ADAL" clId="{24CD4693-F7D1-4894-8D88-5C72BA4147A2}" dt="2024-11-14T04:45:19.604" v="8" actId="26606"/>
          <ac:picMkLst>
            <pc:docMk/>
            <pc:sldMk cId="2293049464" sldId="257"/>
            <ac:picMk id="5" creationId="{952649FE-0964-B6BE-36CD-CDAAC3A9362E}"/>
          </ac:picMkLst>
        </pc:picChg>
      </pc:sldChg>
      <pc:sldChg chg="addSp delSp modSp new mod setBg">
        <pc:chgData name="Dan McGowan" userId="d925981f-8557-469b-b18d-605609679ca2" providerId="ADAL" clId="{24CD4693-F7D1-4894-8D88-5C72BA4147A2}" dt="2024-11-14T04:45:37.566" v="12" actId="26606"/>
        <pc:sldMkLst>
          <pc:docMk/>
          <pc:sldMk cId="3808967112" sldId="258"/>
        </pc:sldMkLst>
        <pc:spChg chg="del">
          <ac:chgData name="Dan McGowan" userId="d925981f-8557-469b-b18d-605609679ca2" providerId="ADAL" clId="{24CD4693-F7D1-4894-8D88-5C72BA4147A2}" dt="2024-11-14T04:45:37.566" v="12" actId="26606"/>
          <ac:spMkLst>
            <pc:docMk/>
            <pc:sldMk cId="3808967112" sldId="258"/>
            <ac:spMk id="2" creationId="{27BA798F-DD8A-F848-677B-1FB9F528C2A9}"/>
          </ac:spMkLst>
        </pc:spChg>
        <pc:spChg chg="del">
          <ac:chgData name="Dan McGowan" userId="d925981f-8557-469b-b18d-605609679ca2" providerId="ADAL" clId="{24CD4693-F7D1-4894-8D88-5C72BA4147A2}" dt="2024-11-14T04:45:35.271" v="9"/>
          <ac:spMkLst>
            <pc:docMk/>
            <pc:sldMk cId="3808967112" sldId="258"/>
            <ac:spMk id="3" creationId="{8536ABF3-9AE6-DC08-F8E3-BEFC67EF0E12}"/>
          </ac:spMkLst>
        </pc:spChg>
        <pc:spChg chg="add">
          <ac:chgData name="Dan McGowan" userId="d925981f-8557-469b-b18d-605609679ca2" providerId="ADAL" clId="{24CD4693-F7D1-4894-8D88-5C72BA4147A2}" dt="2024-11-14T04:45:37.566" v="12" actId="26606"/>
          <ac:spMkLst>
            <pc:docMk/>
            <pc:sldMk cId="3808967112" sldId="258"/>
            <ac:spMk id="10" creationId="{42A4FC2C-047E-45A5-965D-8E1E3BF09BC6}"/>
          </ac:spMkLst>
        </pc:spChg>
        <pc:picChg chg="add mod">
          <ac:chgData name="Dan McGowan" userId="d925981f-8557-469b-b18d-605609679ca2" providerId="ADAL" clId="{24CD4693-F7D1-4894-8D88-5C72BA4147A2}" dt="2024-11-14T04:45:37.566" v="12" actId="26606"/>
          <ac:picMkLst>
            <pc:docMk/>
            <pc:sldMk cId="3808967112" sldId="258"/>
            <ac:picMk id="5" creationId="{44253BD8-93CC-25B0-F7D2-BF86BD272674}"/>
          </ac:picMkLst>
        </pc:picChg>
      </pc:sldChg>
      <pc:sldChg chg="addSp delSp modSp new mod setBg">
        <pc:chgData name="Dan McGowan" userId="d925981f-8557-469b-b18d-605609679ca2" providerId="ADAL" clId="{24CD4693-F7D1-4894-8D88-5C72BA4147A2}" dt="2024-11-14T04:45:51.105" v="16" actId="26606"/>
        <pc:sldMkLst>
          <pc:docMk/>
          <pc:sldMk cId="2461409503" sldId="259"/>
        </pc:sldMkLst>
        <pc:spChg chg="del">
          <ac:chgData name="Dan McGowan" userId="d925981f-8557-469b-b18d-605609679ca2" providerId="ADAL" clId="{24CD4693-F7D1-4894-8D88-5C72BA4147A2}" dt="2024-11-14T04:45:51.105" v="16" actId="26606"/>
          <ac:spMkLst>
            <pc:docMk/>
            <pc:sldMk cId="2461409503" sldId="259"/>
            <ac:spMk id="2" creationId="{B0393A41-912B-72EA-4091-2DF88A5CE55C}"/>
          </ac:spMkLst>
        </pc:spChg>
        <pc:spChg chg="del">
          <ac:chgData name="Dan McGowan" userId="d925981f-8557-469b-b18d-605609679ca2" providerId="ADAL" clId="{24CD4693-F7D1-4894-8D88-5C72BA4147A2}" dt="2024-11-14T04:45:49.496" v="13"/>
          <ac:spMkLst>
            <pc:docMk/>
            <pc:sldMk cId="2461409503" sldId="259"/>
            <ac:spMk id="3" creationId="{B8C4DC1A-18E5-0251-F591-6B03BCFFBEEE}"/>
          </ac:spMkLst>
        </pc:spChg>
        <pc:spChg chg="add">
          <ac:chgData name="Dan McGowan" userId="d925981f-8557-469b-b18d-605609679ca2" providerId="ADAL" clId="{24CD4693-F7D1-4894-8D88-5C72BA4147A2}" dt="2024-11-14T04:45:51.105" v="16" actId="26606"/>
          <ac:spMkLst>
            <pc:docMk/>
            <pc:sldMk cId="2461409503" sldId="259"/>
            <ac:spMk id="10" creationId="{42A4FC2C-047E-45A5-965D-8E1E3BF09BC6}"/>
          </ac:spMkLst>
        </pc:spChg>
        <pc:picChg chg="add mod">
          <ac:chgData name="Dan McGowan" userId="d925981f-8557-469b-b18d-605609679ca2" providerId="ADAL" clId="{24CD4693-F7D1-4894-8D88-5C72BA4147A2}" dt="2024-11-14T04:45:51.105" v="16" actId="26606"/>
          <ac:picMkLst>
            <pc:docMk/>
            <pc:sldMk cId="2461409503" sldId="259"/>
            <ac:picMk id="5" creationId="{B5E6C492-AA06-ED17-8623-715790D580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83E5-F465-EAB3-B97E-3946E13D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74BCB-7101-AF40-0629-5D4007E65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C3231-E4DB-2884-A60C-A3F52ECB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6433-0AC8-4695-C4E8-8F602E98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27BE-49D4-7E0A-F501-7DDC764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A442-9915-13DC-9020-5827893A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1E908-5B4B-988C-7EA0-28D5B0EF8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A43BC-DBB1-83BC-DA41-23C9968E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B2C4-3F68-16B4-F041-1F3B9D7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5746-B2C6-8EC5-76DA-04EEFB2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C3B37-79F9-A952-A3D3-863053996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AD15B-3B19-F3EA-E42A-7A2F3620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ACC0-0D31-93FF-FE8C-4B61D58A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DF6AC-8705-F544-5C95-BDEAA94B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97D2-FA50-F5F5-F48F-F785E4A6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F76A-A4C2-497F-85C1-432E87CB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B8A3-F81F-20CF-7D2B-D4D909F5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948C2-AEEE-6EC4-DC3A-DFB00243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E8B6-93EB-14A1-9FA3-0B7153CB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1F19-7356-549C-D3EB-3BAE1231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C3BC-B684-059B-3744-FF25B31F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055E4-7967-9F4F-6723-CF078EAFF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BE24-CE16-6876-0C5F-7D2FF7C3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6BA94-E543-D424-1C77-C4701DBF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9391B-8C51-B70C-922B-4A272AF9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1F35-73AF-937E-0D75-E560D2AB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99BF-42E0-2185-B89D-B858B156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CC04D-8DBA-5634-DCFC-15A4CB701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6856-A3B3-CA11-EFD3-97665525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38E1B-FE3B-7150-DCEF-8500A79A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DF8F8-80BA-48D1-877F-7CE6DC3D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71FB-1DD3-8953-BCE9-A92A1B94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1A3F0-3B14-A528-0816-7AFC0654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FACEE-4B0B-B295-533F-3E34170D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5DE43-9C71-D161-5EC6-A63BF15C4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74DF5-77CD-FDA6-88CB-A749E0A5B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99B977-7591-292B-C8EA-26005EFE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2CF38-EED9-A225-65A0-1C7CA8EF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89997-CE22-A85D-DE6D-8801969B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9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EF70-B89E-7A3C-5556-E470FE21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CBF9E-8CC1-9DE6-EA3E-F1378CEF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A6EA-73F6-6133-C34E-2B4E5BA9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8FCB6-4F7F-7241-8449-62453085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43EBE-7BB4-9D10-0ED0-8521B22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C9B6C-497B-12E9-DBC4-DAE6B849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343E0-4378-ACC7-FFD4-C35DA804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BD13-FEA6-E914-0DCA-932A1C98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ED51-87FC-C134-ED4D-F129AF0F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3EF36-1BC9-33E1-ECA4-A72DFDF21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3126A-8909-5081-89FD-632CF9E7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90327-3AA0-6C2B-325E-F3098267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47164-40DC-EDB1-C0C3-2890F7BE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FFC9-F9AE-098A-E663-9B0B70C2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E7252-9305-E953-B039-305F1A768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5EB25-6580-711D-3B6E-FFC4CBBCE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28332-E0EE-9780-4276-54A1EE18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09930-8A50-750E-F9C1-1542EE49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63FA5-57E5-6EA9-467E-BB2E5A66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346BF-6009-AD18-C13F-A5A49053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CD956-2D98-2A00-2EED-830D99F0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22703-D6F2-4FF9-A799-F94311C42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3E86F-9B8B-4BF1-9EDE-1070C1C731D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635AD-BDD6-ED6B-EDAE-E56C1157C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CD2B-07F2-F70F-E419-EE6840591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9D1DE-C921-4AD5-88FD-F1C49BB4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952649FE-0964-B6BE-36CD-CDAAC3A93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4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44253BD8-93CC-25B0-F7D2-BF86BD272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B5E6C492-AA06-ED17-8623-715790D58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0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McGowan</dc:creator>
  <cp:lastModifiedBy>Dan McGowan</cp:lastModifiedBy>
  <cp:revision>1</cp:revision>
  <dcterms:created xsi:type="dcterms:W3CDTF">2024-11-14T04:44:21Z</dcterms:created>
  <dcterms:modified xsi:type="dcterms:W3CDTF">2024-11-14T04:45:55Z</dcterms:modified>
</cp:coreProperties>
</file>