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3"/>
  </p:sldMasterIdLst>
  <p:sldIdLst>
    <p:sldId id="256" r:id="rId4"/>
    <p:sldId id="282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</p:sldIdLst>
  <p:sldSz cx="9155113" cy="5149850"/>
  <p:notesSz cx="9144000" cy="5149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8FD4E6-838A-455A-BDF3-A6C9C124571D}" v="1" dt="2024-09-03T15:23:18.525"/>
    <p1510:client id="{30297522-A239-6092-C3A5-98AA074185C0}" v="7" dt="2024-09-05T02:43:50.99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298" y="72"/>
      </p:cViewPr>
      <p:guideLst>
        <p:guide orient="horz" pos="2880"/>
        <p:guide pos="21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microsoft.com/office/2016/11/relationships/changesInfo" Target="changesInfos/changesInfo1.xml"/><Relationship Id="rId8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 McGowan" userId="d925981f-8557-469b-b18d-605609679ca2" providerId="ADAL" clId="{1F8FD4E6-838A-455A-BDF3-A6C9C124571D}"/>
    <pc:docChg chg="modSld modMainMaster">
      <pc:chgData name="Dan McGowan" userId="d925981f-8557-469b-b18d-605609679ca2" providerId="ADAL" clId="{1F8FD4E6-838A-455A-BDF3-A6C9C124571D}" dt="2024-09-03T15:23:18.517" v="0"/>
      <pc:docMkLst>
        <pc:docMk/>
      </pc:docMkLst>
      <pc:sldChg chg="modSp">
        <pc:chgData name="Dan McGowan" userId="d925981f-8557-469b-b18d-605609679ca2" providerId="ADAL" clId="{1F8FD4E6-838A-455A-BDF3-A6C9C124571D}" dt="2024-09-03T15:23:18.517" v="0"/>
        <pc:sldMkLst>
          <pc:docMk/>
          <pc:sldMk cId="0" sldId="256"/>
        </pc:sldMkLst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56"/>
            <ac:spMk id="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56"/>
            <ac:spMk id="9" creationId="{00000000-0000-0000-0000-000000000000}"/>
          </ac:spMkLst>
        </pc:spChg>
        <pc:grpChg chg="mod">
          <ac:chgData name="Dan McGowan" userId="d925981f-8557-469b-b18d-605609679ca2" providerId="ADAL" clId="{1F8FD4E6-838A-455A-BDF3-A6C9C124571D}" dt="2024-09-03T15:23:18.517" v="0"/>
          <ac:grpSpMkLst>
            <pc:docMk/>
            <pc:sldMk cId="0" sldId="256"/>
            <ac:grpSpMk id="3" creationId="{00000000-0000-0000-0000-000000000000}"/>
          </ac:grpSpMkLst>
        </pc:grp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56"/>
            <ac:picMk id="4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56"/>
            <ac:picMk id="5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56"/>
            <ac:picMk id="6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56"/>
            <ac:picMk id="7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56"/>
            <ac:picMk id="8" creationId="{00000000-0000-0000-0000-000000000000}"/>
          </ac:picMkLst>
        </pc:picChg>
      </pc:sldChg>
      <pc:sldChg chg="modSp">
        <pc:chgData name="Dan McGowan" userId="d925981f-8557-469b-b18d-605609679ca2" providerId="ADAL" clId="{1F8FD4E6-838A-455A-BDF3-A6C9C124571D}" dt="2024-09-03T15:23:18.517" v="0"/>
        <pc:sldMkLst>
          <pc:docMk/>
          <pc:sldMk cId="0" sldId="257"/>
        </pc:sldMkLst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57"/>
            <ac:spMk id="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57"/>
            <ac:spMk id="5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57"/>
            <ac:spMk id="6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57"/>
            <ac:spMk id="9" creationId="{00000000-0000-0000-0000-000000000000}"/>
          </ac:spMkLst>
        </pc:spChg>
        <pc:grpChg chg="mod">
          <ac:chgData name="Dan McGowan" userId="d925981f-8557-469b-b18d-605609679ca2" providerId="ADAL" clId="{1F8FD4E6-838A-455A-BDF3-A6C9C124571D}" dt="2024-09-03T15:23:18.517" v="0"/>
          <ac:grpSpMkLst>
            <pc:docMk/>
            <pc:sldMk cId="0" sldId="257"/>
            <ac:grpSpMk id="3" creationId="{00000000-0000-0000-0000-000000000000}"/>
          </ac:grpSpMkLst>
        </pc:grp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57"/>
            <ac:picMk id="4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57"/>
            <ac:picMk id="7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57"/>
            <ac:picMk id="8" creationId="{00000000-0000-0000-0000-000000000000}"/>
          </ac:picMkLst>
        </pc:picChg>
      </pc:sldChg>
      <pc:sldChg chg="modSp">
        <pc:chgData name="Dan McGowan" userId="d925981f-8557-469b-b18d-605609679ca2" providerId="ADAL" clId="{1F8FD4E6-838A-455A-BDF3-A6C9C124571D}" dt="2024-09-03T15:23:18.517" v="0"/>
        <pc:sldMkLst>
          <pc:docMk/>
          <pc:sldMk cId="0" sldId="258"/>
        </pc:sldMkLst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58"/>
            <ac:spMk id="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58"/>
            <ac:spMk id="3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58"/>
            <ac:spMk id="4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58"/>
            <ac:spMk id="7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58"/>
            <ac:spMk id="9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58"/>
            <ac:spMk id="10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58"/>
            <ac:spMk id="13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58"/>
            <ac:spMk id="15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58"/>
            <ac:spMk id="17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58"/>
            <ac:spMk id="18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58"/>
            <ac:spMk id="21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58"/>
            <ac:spMk id="23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58"/>
            <ac:spMk id="25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58"/>
            <ac:spMk id="26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58"/>
            <ac:spMk id="29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58"/>
            <ac:spMk id="31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58"/>
            <ac:spMk id="33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58"/>
            <ac:spMk id="34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58"/>
            <ac:spMk id="37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58"/>
            <ac:spMk id="39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58"/>
            <ac:spMk id="41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58"/>
            <ac:spMk id="4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58"/>
            <ac:spMk id="45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58"/>
            <ac:spMk id="46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58"/>
            <ac:spMk id="47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58"/>
            <ac:spMk id="48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58"/>
            <ac:spMk id="49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58"/>
            <ac:spMk id="50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58"/>
            <ac:spMk id="51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58"/>
            <ac:spMk id="5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58"/>
            <ac:spMk id="53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58"/>
            <ac:spMk id="54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58"/>
            <ac:spMk id="55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58"/>
            <ac:spMk id="56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58"/>
            <ac:spMk id="57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58"/>
            <ac:spMk id="58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58"/>
            <ac:spMk id="59" creationId="{00000000-0000-0000-0000-000000000000}"/>
          </ac:spMkLst>
        </pc:spChg>
        <pc:grpChg chg="mod">
          <ac:chgData name="Dan McGowan" userId="d925981f-8557-469b-b18d-605609679ca2" providerId="ADAL" clId="{1F8FD4E6-838A-455A-BDF3-A6C9C124571D}" dt="2024-09-03T15:23:18.517" v="0"/>
          <ac:grpSpMkLst>
            <pc:docMk/>
            <pc:sldMk cId="0" sldId="258"/>
            <ac:grpSpMk id="5" creationId="{00000000-0000-0000-0000-000000000000}"/>
          </ac:grpSpMkLst>
        </pc:grp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58"/>
            <ac:picMk id="6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58"/>
            <ac:picMk id="8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58"/>
            <ac:picMk id="11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58"/>
            <ac:picMk id="12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58"/>
            <ac:picMk id="14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58"/>
            <ac:picMk id="16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58"/>
            <ac:picMk id="19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58"/>
            <ac:picMk id="20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58"/>
            <ac:picMk id="22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58"/>
            <ac:picMk id="24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58"/>
            <ac:picMk id="27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58"/>
            <ac:picMk id="28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58"/>
            <ac:picMk id="30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58"/>
            <ac:picMk id="32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58"/>
            <ac:picMk id="35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58"/>
            <ac:picMk id="36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58"/>
            <ac:picMk id="38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58"/>
            <ac:picMk id="40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58"/>
            <ac:picMk id="43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58"/>
            <ac:picMk id="44" creationId="{00000000-0000-0000-0000-000000000000}"/>
          </ac:picMkLst>
        </pc:picChg>
      </pc:sldChg>
      <pc:sldChg chg="modSp">
        <pc:chgData name="Dan McGowan" userId="d925981f-8557-469b-b18d-605609679ca2" providerId="ADAL" clId="{1F8FD4E6-838A-455A-BDF3-A6C9C124571D}" dt="2024-09-03T15:23:18.517" v="0"/>
        <pc:sldMkLst>
          <pc:docMk/>
          <pc:sldMk cId="0" sldId="259"/>
        </pc:sldMkLst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59"/>
            <ac:spMk id="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59"/>
            <ac:spMk id="3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59"/>
            <ac:spMk id="4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59"/>
            <ac:spMk id="5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59"/>
            <ac:spMk id="6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59"/>
            <ac:spMk id="7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59"/>
            <ac:spMk id="8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59"/>
            <ac:spMk id="9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59"/>
            <ac:spMk id="11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59"/>
            <ac:spMk id="1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59"/>
            <ac:spMk id="13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59"/>
            <ac:spMk id="14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59"/>
            <ac:spMk id="15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59"/>
            <ac:spMk id="16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59"/>
            <ac:spMk id="17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59"/>
            <ac:spMk id="18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59"/>
            <ac:spMk id="19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59"/>
            <ac:spMk id="20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59"/>
            <ac:spMk id="23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59"/>
            <ac:spMk id="24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59"/>
            <ac:spMk id="25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59"/>
            <ac:spMk id="26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59"/>
            <ac:spMk id="27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59"/>
            <ac:spMk id="28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59"/>
            <ac:spMk id="29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59"/>
            <ac:spMk id="30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59"/>
            <ac:spMk id="31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59"/>
            <ac:spMk id="33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59"/>
            <ac:spMk id="34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59"/>
            <ac:spMk id="35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59"/>
            <ac:spMk id="36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59"/>
            <ac:spMk id="37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59"/>
            <ac:spMk id="38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59"/>
            <ac:spMk id="39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59"/>
            <ac:spMk id="40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59"/>
            <ac:spMk id="41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59"/>
            <ac:spMk id="4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59"/>
            <ac:spMk id="43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59"/>
            <ac:spMk id="45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59"/>
            <ac:spMk id="47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59"/>
            <ac:spMk id="49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59"/>
            <ac:spMk id="51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59"/>
            <ac:spMk id="53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59"/>
            <ac:spMk id="59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59"/>
            <ac:spMk id="61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59"/>
            <ac:spMk id="6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59"/>
            <ac:spMk id="64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59"/>
            <ac:spMk id="65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59"/>
            <ac:spMk id="68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59"/>
            <ac:spMk id="69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59"/>
            <ac:spMk id="71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59"/>
            <ac:spMk id="7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59"/>
            <ac:spMk id="75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59"/>
            <ac:spMk id="76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59"/>
            <ac:spMk id="78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59"/>
            <ac:spMk id="79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59"/>
            <ac:spMk id="8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59"/>
            <ac:spMk id="83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59"/>
            <ac:spMk id="85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59"/>
            <ac:spMk id="86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59"/>
            <ac:spMk id="89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59"/>
            <ac:spMk id="90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59"/>
            <ac:spMk id="9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59"/>
            <ac:spMk id="93" creationId="{00000000-0000-0000-0000-000000000000}"/>
          </ac:spMkLst>
        </pc:spChg>
        <pc:grpChg chg="mod">
          <ac:chgData name="Dan McGowan" userId="d925981f-8557-469b-b18d-605609679ca2" providerId="ADAL" clId="{1F8FD4E6-838A-455A-BDF3-A6C9C124571D}" dt="2024-09-03T15:23:18.517" v="0"/>
          <ac:grpSpMkLst>
            <pc:docMk/>
            <pc:sldMk cId="0" sldId="259"/>
            <ac:grpSpMk id="10" creationId="{00000000-0000-0000-0000-000000000000}"/>
          </ac:grpSpMkLst>
        </pc:grpChg>
        <pc:grpChg chg="mod">
          <ac:chgData name="Dan McGowan" userId="d925981f-8557-469b-b18d-605609679ca2" providerId="ADAL" clId="{1F8FD4E6-838A-455A-BDF3-A6C9C124571D}" dt="2024-09-03T15:23:18.517" v="0"/>
          <ac:grpSpMkLst>
            <pc:docMk/>
            <pc:sldMk cId="0" sldId="259"/>
            <ac:grpSpMk id="60" creationId="{00000000-0000-0000-0000-000000000000}"/>
          </ac:grpSpMkLst>
        </pc:grpChg>
        <pc:grpChg chg="mod">
          <ac:chgData name="Dan McGowan" userId="d925981f-8557-469b-b18d-605609679ca2" providerId="ADAL" clId="{1F8FD4E6-838A-455A-BDF3-A6C9C124571D}" dt="2024-09-03T15:23:18.517" v="0"/>
          <ac:grpSpMkLst>
            <pc:docMk/>
            <pc:sldMk cId="0" sldId="259"/>
            <ac:grpSpMk id="67" creationId="{00000000-0000-0000-0000-000000000000}"/>
          </ac:grpSpMkLst>
        </pc:grpChg>
        <pc:grpChg chg="mod">
          <ac:chgData name="Dan McGowan" userId="d925981f-8557-469b-b18d-605609679ca2" providerId="ADAL" clId="{1F8FD4E6-838A-455A-BDF3-A6C9C124571D}" dt="2024-09-03T15:23:18.517" v="0"/>
          <ac:grpSpMkLst>
            <pc:docMk/>
            <pc:sldMk cId="0" sldId="259"/>
            <ac:grpSpMk id="74" creationId="{00000000-0000-0000-0000-000000000000}"/>
          </ac:grpSpMkLst>
        </pc:grpChg>
        <pc:grpChg chg="mod">
          <ac:chgData name="Dan McGowan" userId="d925981f-8557-469b-b18d-605609679ca2" providerId="ADAL" clId="{1F8FD4E6-838A-455A-BDF3-A6C9C124571D}" dt="2024-09-03T15:23:18.517" v="0"/>
          <ac:grpSpMkLst>
            <pc:docMk/>
            <pc:sldMk cId="0" sldId="259"/>
            <ac:grpSpMk id="81" creationId="{00000000-0000-0000-0000-000000000000}"/>
          </ac:grpSpMkLst>
        </pc:grpChg>
        <pc:grpChg chg="mod">
          <ac:chgData name="Dan McGowan" userId="d925981f-8557-469b-b18d-605609679ca2" providerId="ADAL" clId="{1F8FD4E6-838A-455A-BDF3-A6C9C124571D}" dt="2024-09-03T15:23:18.517" v="0"/>
          <ac:grpSpMkLst>
            <pc:docMk/>
            <pc:sldMk cId="0" sldId="259"/>
            <ac:grpSpMk id="88" creationId="{00000000-0000-0000-0000-000000000000}"/>
          </ac:grpSpMkLst>
        </pc:grp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59"/>
            <ac:picMk id="21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59"/>
            <ac:picMk id="22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59"/>
            <ac:picMk id="32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59"/>
            <ac:picMk id="44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59"/>
            <ac:picMk id="46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59"/>
            <ac:picMk id="48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59"/>
            <ac:picMk id="50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59"/>
            <ac:picMk id="52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59"/>
            <ac:picMk id="54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59"/>
            <ac:picMk id="55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59"/>
            <ac:picMk id="56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59"/>
            <ac:picMk id="57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59"/>
            <ac:picMk id="58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59"/>
            <ac:picMk id="63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59"/>
            <ac:picMk id="66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59"/>
            <ac:picMk id="70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59"/>
            <ac:picMk id="73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59"/>
            <ac:picMk id="77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59"/>
            <ac:picMk id="80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59"/>
            <ac:picMk id="84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59"/>
            <ac:picMk id="87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59"/>
            <ac:picMk id="91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59"/>
            <ac:picMk id="94" creationId="{00000000-0000-0000-0000-000000000000}"/>
          </ac:picMkLst>
        </pc:picChg>
      </pc:sldChg>
      <pc:sldChg chg="modSp">
        <pc:chgData name="Dan McGowan" userId="d925981f-8557-469b-b18d-605609679ca2" providerId="ADAL" clId="{1F8FD4E6-838A-455A-BDF3-A6C9C124571D}" dt="2024-09-03T15:23:18.517" v="0"/>
        <pc:sldMkLst>
          <pc:docMk/>
          <pc:sldMk cId="0" sldId="260"/>
        </pc:sldMkLst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0"/>
            <ac:spMk id="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0"/>
            <ac:spMk id="3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0"/>
            <ac:spMk id="4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0"/>
            <ac:spMk id="10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0"/>
            <ac:spMk id="1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0"/>
            <ac:spMk id="14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0"/>
            <ac:spMk id="15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0"/>
            <ac:spMk id="16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0"/>
            <ac:spMk id="17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0"/>
            <ac:spMk id="18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0"/>
            <ac:spMk id="19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0"/>
            <ac:spMk id="20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0"/>
            <ac:spMk id="2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0"/>
            <ac:spMk id="24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0"/>
            <ac:spMk id="26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0"/>
            <ac:spMk id="27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0"/>
            <ac:spMk id="28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0"/>
            <ac:spMk id="29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0"/>
            <ac:spMk id="30" creationId="{00000000-0000-0000-0000-000000000000}"/>
          </ac:spMkLst>
        </pc:spChg>
        <pc:grpChg chg="mod">
          <ac:chgData name="Dan McGowan" userId="d925981f-8557-469b-b18d-605609679ca2" providerId="ADAL" clId="{1F8FD4E6-838A-455A-BDF3-A6C9C124571D}" dt="2024-09-03T15:23:18.517" v="0"/>
          <ac:grpSpMkLst>
            <pc:docMk/>
            <pc:sldMk cId="0" sldId="260"/>
            <ac:grpSpMk id="5" creationId="{00000000-0000-0000-0000-000000000000}"/>
          </ac:grpSpMkLst>
        </pc:grp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0"/>
            <ac:picMk id="6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0"/>
            <ac:picMk id="7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0"/>
            <ac:picMk id="8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0"/>
            <ac:picMk id="9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0"/>
            <ac:picMk id="11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0"/>
            <ac:picMk id="13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0"/>
            <ac:picMk id="21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0"/>
            <ac:picMk id="23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0"/>
            <ac:picMk id="25" creationId="{00000000-0000-0000-0000-000000000000}"/>
          </ac:picMkLst>
        </pc:picChg>
      </pc:sldChg>
      <pc:sldChg chg="modSp">
        <pc:chgData name="Dan McGowan" userId="d925981f-8557-469b-b18d-605609679ca2" providerId="ADAL" clId="{1F8FD4E6-838A-455A-BDF3-A6C9C124571D}" dt="2024-09-03T15:23:18.517" v="0"/>
        <pc:sldMkLst>
          <pc:docMk/>
          <pc:sldMk cId="0" sldId="261"/>
        </pc:sldMkLst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1"/>
            <ac:spMk id="2" creationId="{00000000-0000-0000-0000-000000000000}"/>
          </ac:spMkLst>
        </pc:spChg>
      </pc:sldChg>
      <pc:sldChg chg="modSp">
        <pc:chgData name="Dan McGowan" userId="d925981f-8557-469b-b18d-605609679ca2" providerId="ADAL" clId="{1F8FD4E6-838A-455A-BDF3-A6C9C124571D}" dt="2024-09-03T15:23:18.517" v="0"/>
        <pc:sldMkLst>
          <pc:docMk/>
          <pc:sldMk cId="0" sldId="262"/>
        </pc:sldMkLst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2"/>
            <ac:spMk id="3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2"/>
            <ac:spMk id="5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2"/>
            <ac:spMk id="6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2"/>
            <ac:spMk id="8" creationId="{00000000-0000-0000-0000-000000000000}"/>
          </ac:spMkLst>
        </pc:spChg>
        <pc:grpChg chg="mod">
          <ac:chgData name="Dan McGowan" userId="d925981f-8557-469b-b18d-605609679ca2" providerId="ADAL" clId="{1F8FD4E6-838A-455A-BDF3-A6C9C124571D}" dt="2024-09-03T15:23:18.517" v="0"/>
          <ac:grpSpMkLst>
            <pc:docMk/>
            <pc:sldMk cId="0" sldId="262"/>
            <ac:grpSpMk id="4" creationId="{00000000-0000-0000-0000-000000000000}"/>
          </ac:grpSpMkLst>
        </pc:grp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2"/>
            <ac:picMk id="2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2"/>
            <ac:picMk id="7" creationId="{00000000-0000-0000-0000-000000000000}"/>
          </ac:picMkLst>
        </pc:picChg>
      </pc:sldChg>
      <pc:sldChg chg="modSp">
        <pc:chgData name="Dan McGowan" userId="d925981f-8557-469b-b18d-605609679ca2" providerId="ADAL" clId="{1F8FD4E6-838A-455A-BDF3-A6C9C124571D}" dt="2024-09-03T15:23:18.517" v="0"/>
        <pc:sldMkLst>
          <pc:docMk/>
          <pc:sldMk cId="0" sldId="263"/>
        </pc:sldMkLst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3"/>
            <ac:spMk id="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3"/>
            <ac:spMk id="3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3"/>
            <ac:spMk id="4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3"/>
            <ac:spMk id="7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3"/>
            <ac:spMk id="10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3"/>
            <ac:spMk id="11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3"/>
            <ac:spMk id="1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3"/>
            <ac:spMk id="13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3"/>
            <ac:spMk id="14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3"/>
            <ac:spMk id="15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3"/>
            <ac:spMk id="16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3"/>
            <ac:spMk id="17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3"/>
            <ac:spMk id="18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3"/>
            <ac:spMk id="19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3"/>
            <ac:spMk id="2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3"/>
            <ac:spMk id="23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3"/>
            <ac:spMk id="24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3"/>
            <ac:spMk id="25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3"/>
            <ac:spMk id="26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3"/>
            <ac:spMk id="27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3"/>
            <ac:spMk id="28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3"/>
            <ac:spMk id="30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3"/>
            <ac:spMk id="31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3"/>
            <ac:spMk id="3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3"/>
            <ac:spMk id="33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3"/>
            <ac:spMk id="35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3"/>
            <ac:spMk id="36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3"/>
            <ac:spMk id="37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3"/>
            <ac:spMk id="38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3"/>
            <ac:spMk id="39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3"/>
            <ac:spMk id="40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3"/>
            <ac:spMk id="41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3"/>
            <ac:spMk id="43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3"/>
            <ac:spMk id="45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3"/>
            <ac:spMk id="46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3"/>
            <ac:spMk id="48" creationId="{00000000-0000-0000-0000-000000000000}"/>
          </ac:spMkLst>
        </pc:spChg>
        <pc:grpChg chg="mod">
          <ac:chgData name="Dan McGowan" userId="d925981f-8557-469b-b18d-605609679ca2" providerId="ADAL" clId="{1F8FD4E6-838A-455A-BDF3-A6C9C124571D}" dt="2024-09-03T15:23:18.517" v="0"/>
          <ac:grpSpMkLst>
            <pc:docMk/>
            <pc:sldMk cId="0" sldId="263"/>
            <ac:grpSpMk id="9" creationId="{00000000-0000-0000-0000-000000000000}"/>
          </ac:grpSpMkLst>
        </pc:grp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3"/>
            <ac:picMk id="5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3"/>
            <ac:picMk id="6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3"/>
            <ac:picMk id="8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3"/>
            <ac:picMk id="20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3"/>
            <ac:picMk id="21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3"/>
            <ac:picMk id="29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3"/>
            <ac:picMk id="34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3"/>
            <ac:picMk id="42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3"/>
            <ac:picMk id="44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3"/>
            <ac:picMk id="47" creationId="{00000000-0000-0000-0000-000000000000}"/>
          </ac:picMkLst>
        </pc:picChg>
      </pc:sldChg>
      <pc:sldChg chg="modSp">
        <pc:chgData name="Dan McGowan" userId="d925981f-8557-469b-b18d-605609679ca2" providerId="ADAL" clId="{1F8FD4E6-838A-455A-BDF3-A6C9C124571D}" dt="2024-09-03T15:23:18.517" v="0"/>
        <pc:sldMkLst>
          <pc:docMk/>
          <pc:sldMk cId="0" sldId="264"/>
        </pc:sldMkLst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3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4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7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10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11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1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13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16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17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18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19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20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21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2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23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24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25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26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27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28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29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30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31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3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33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34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35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36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37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38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39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40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41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4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43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44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45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46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47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48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49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50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51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5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53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54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55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56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57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58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59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60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61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6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63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64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65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66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67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68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69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70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71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7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73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74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75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76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77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78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79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80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81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8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83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84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85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86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87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88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89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90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9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93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94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95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96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97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98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99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100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101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10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104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105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106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107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108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109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110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111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11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113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114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116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117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118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119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120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121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12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123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124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125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126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127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128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129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130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131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13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133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134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135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136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137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138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139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140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141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14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143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144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145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146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147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148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149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150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151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15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153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154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155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156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157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158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159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160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161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16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163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164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165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166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167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168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169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170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171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17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173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174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175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176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177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178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179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181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18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183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184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185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186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187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188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189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190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191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19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193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194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195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196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197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198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199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200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201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20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203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204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205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206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207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208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209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210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211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21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213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214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215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216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217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218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219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220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221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22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223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224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225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226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227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228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229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230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231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23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233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234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235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236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237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238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239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240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241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24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243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244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246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247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248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249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250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251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25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253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254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255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256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257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258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259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260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261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26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263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264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265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266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267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268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269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270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271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27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273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274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275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276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277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278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279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280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281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28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283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284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285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286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287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288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289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290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291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29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293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294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295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296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297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298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299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300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301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30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303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304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305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306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307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308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309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310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311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31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313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314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315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316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317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318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319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320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321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32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323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325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326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327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328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329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330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331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33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333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334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335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336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337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338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339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340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341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34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343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344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345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346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348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349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350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351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35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353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354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355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356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357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358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359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360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361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36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4"/>
            <ac:spMk id="364" creationId="{00000000-0000-0000-0000-000000000000}"/>
          </ac:spMkLst>
        </pc:spChg>
        <pc:grpChg chg="mod">
          <ac:chgData name="Dan McGowan" userId="d925981f-8557-469b-b18d-605609679ca2" providerId="ADAL" clId="{1F8FD4E6-838A-455A-BDF3-A6C9C124571D}" dt="2024-09-03T15:23:18.517" v="0"/>
          <ac:grpSpMkLst>
            <pc:docMk/>
            <pc:sldMk cId="0" sldId="264"/>
            <ac:grpSpMk id="9" creationId="{00000000-0000-0000-0000-000000000000}"/>
          </ac:grpSpMkLst>
        </pc:grp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4"/>
            <ac:picMk id="5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4"/>
            <ac:picMk id="6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4"/>
            <ac:picMk id="8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4"/>
            <ac:picMk id="14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4"/>
            <ac:picMk id="15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4"/>
            <ac:picMk id="91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4"/>
            <ac:picMk id="103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4"/>
            <ac:picMk id="115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4"/>
            <ac:picMk id="180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4"/>
            <ac:picMk id="245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4"/>
            <ac:picMk id="324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4"/>
            <ac:picMk id="347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4"/>
            <ac:picMk id="363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4"/>
            <ac:picMk id="365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4"/>
            <ac:picMk id="366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4"/>
            <ac:picMk id="367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4"/>
            <ac:picMk id="368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4"/>
            <ac:picMk id="369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4"/>
            <ac:picMk id="370" creationId="{00000000-0000-0000-0000-000000000000}"/>
          </ac:picMkLst>
        </pc:picChg>
      </pc:sldChg>
      <pc:sldChg chg="modSp">
        <pc:chgData name="Dan McGowan" userId="d925981f-8557-469b-b18d-605609679ca2" providerId="ADAL" clId="{1F8FD4E6-838A-455A-BDF3-A6C9C124571D}" dt="2024-09-03T15:23:18.517" v="0"/>
        <pc:sldMkLst>
          <pc:docMk/>
          <pc:sldMk cId="0" sldId="265"/>
        </pc:sldMkLst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5"/>
            <ac:spMk id="3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5"/>
            <ac:spMk id="4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5"/>
            <ac:spMk id="5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5"/>
            <ac:spMk id="6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5"/>
            <ac:spMk id="7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5"/>
            <ac:spMk id="8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5"/>
            <ac:spMk id="9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5"/>
            <ac:spMk id="1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5"/>
            <ac:spMk id="21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5"/>
            <ac:spMk id="2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5"/>
            <ac:spMk id="23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5"/>
            <ac:spMk id="25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5"/>
            <ac:spMk id="26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5"/>
            <ac:spMk id="27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5"/>
            <ac:spMk id="29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5"/>
            <ac:spMk id="30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5"/>
            <ac:spMk id="31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5"/>
            <ac:spMk id="3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5"/>
            <ac:spMk id="33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5"/>
            <ac:spMk id="34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5"/>
            <ac:spMk id="36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5"/>
            <ac:spMk id="38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5"/>
            <ac:spMk id="39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5"/>
            <ac:spMk id="40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5"/>
            <ac:spMk id="4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5"/>
            <ac:spMk id="43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5"/>
            <ac:spMk id="44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5"/>
            <ac:spMk id="45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5"/>
            <ac:spMk id="47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5"/>
            <ac:spMk id="48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5"/>
            <ac:spMk id="49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5"/>
            <ac:spMk id="50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5"/>
            <ac:spMk id="5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5"/>
            <ac:spMk id="53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5"/>
            <ac:spMk id="54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5"/>
            <ac:spMk id="55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5"/>
            <ac:spMk id="56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5"/>
            <ac:spMk id="57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5"/>
            <ac:spMk id="58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5"/>
            <ac:spMk id="59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5"/>
            <ac:spMk id="60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5"/>
            <ac:spMk id="61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5"/>
            <ac:spMk id="6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5"/>
            <ac:spMk id="63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5"/>
            <ac:spMk id="64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5"/>
            <ac:spMk id="65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5"/>
            <ac:spMk id="66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5"/>
            <ac:spMk id="67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5"/>
            <ac:spMk id="68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5"/>
            <ac:spMk id="69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5"/>
            <ac:spMk id="70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5"/>
            <ac:spMk id="71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5"/>
            <ac:spMk id="7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5"/>
            <ac:spMk id="73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5"/>
            <ac:spMk id="74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5"/>
            <ac:spMk id="75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5"/>
            <ac:spMk id="76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5"/>
            <ac:spMk id="77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5"/>
            <ac:spMk id="79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5"/>
            <ac:spMk id="81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5"/>
            <ac:spMk id="8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5"/>
            <ac:spMk id="83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5"/>
            <ac:spMk id="84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5"/>
            <ac:spMk id="85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5"/>
            <ac:spMk id="86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5"/>
            <ac:spMk id="87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5"/>
            <ac:spMk id="88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5"/>
            <ac:spMk id="89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5"/>
            <ac:spMk id="90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5"/>
            <ac:spMk id="91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5"/>
            <ac:spMk id="9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5"/>
            <ac:spMk id="93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5"/>
            <ac:spMk id="94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5"/>
            <ac:spMk id="95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5"/>
            <ac:spMk id="96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5"/>
            <ac:spMk id="97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5"/>
            <ac:spMk id="98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5"/>
            <ac:spMk id="99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5"/>
            <ac:spMk id="100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5"/>
            <ac:spMk id="101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5"/>
            <ac:spMk id="10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5"/>
            <ac:spMk id="103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5"/>
            <ac:spMk id="104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5"/>
            <ac:spMk id="105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5"/>
            <ac:spMk id="106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5"/>
            <ac:spMk id="107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5"/>
            <ac:spMk id="108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5"/>
            <ac:spMk id="109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5"/>
            <ac:spMk id="110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5"/>
            <ac:spMk id="11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5"/>
            <ac:spMk id="113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5"/>
            <ac:spMk id="114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5"/>
            <ac:spMk id="115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5"/>
            <ac:spMk id="116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5"/>
            <ac:spMk id="118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5"/>
            <ac:spMk id="119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5"/>
            <ac:spMk id="121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5"/>
            <ac:spMk id="12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5"/>
            <ac:spMk id="123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5"/>
            <ac:spMk id="124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5"/>
            <ac:spMk id="126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5"/>
            <ac:spMk id="127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5"/>
            <ac:spMk id="128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5"/>
            <ac:spMk id="129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5"/>
            <ac:spMk id="130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5"/>
            <ac:spMk id="131" creationId="{00000000-0000-0000-0000-000000000000}"/>
          </ac:spMkLst>
        </pc:spChg>
        <pc:grpChg chg="mod">
          <ac:chgData name="Dan McGowan" userId="d925981f-8557-469b-b18d-605609679ca2" providerId="ADAL" clId="{1F8FD4E6-838A-455A-BDF3-A6C9C124571D}" dt="2024-09-03T15:23:18.517" v="0"/>
          <ac:grpSpMkLst>
            <pc:docMk/>
            <pc:sldMk cId="0" sldId="265"/>
            <ac:grpSpMk id="2" creationId="{00000000-0000-0000-0000-000000000000}"/>
          </ac:grpSpMkLst>
        </pc:grpChg>
        <pc:grpChg chg="mod">
          <ac:chgData name="Dan McGowan" userId="d925981f-8557-469b-b18d-605609679ca2" providerId="ADAL" clId="{1F8FD4E6-838A-455A-BDF3-A6C9C124571D}" dt="2024-09-03T15:23:18.517" v="0"/>
          <ac:grpSpMkLst>
            <pc:docMk/>
            <pc:sldMk cId="0" sldId="265"/>
            <ac:grpSpMk id="13" creationId="{00000000-0000-0000-0000-000000000000}"/>
          </ac:grpSpMkLst>
        </pc:grp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5"/>
            <ac:picMk id="10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5"/>
            <ac:picMk id="11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5"/>
            <ac:picMk id="14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5"/>
            <ac:picMk id="15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5"/>
            <ac:picMk id="16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5"/>
            <ac:picMk id="17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5"/>
            <ac:picMk id="18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5"/>
            <ac:picMk id="19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5"/>
            <ac:picMk id="20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5"/>
            <ac:picMk id="24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5"/>
            <ac:picMk id="28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5"/>
            <ac:picMk id="35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5"/>
            <ac:picMk id="37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5"/>
            <ac:picMk id="41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5"/>
            <ac:picMk id="46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5"/>
            <ac:picMk id="51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5"/>
            <ac:picMk id="78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5"/>
            <ac:picMk id="80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5"/>
            <ac:picMk id="111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5"/>
            <ac:picMk id="117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5"/>
            <ac:picMk id="120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5"/>
            <ac:picMk id="125" creationId="{00000000-0000-0000-0000-000000000000}"/>
          </ac:picMkLst>
        </pc:picChg>
      </pc:sldChg>
      <pc:sldChg chg="modSp">
        <pc:chgData name="Dan McGowan" userId="d925981f-8557-469b-b18d-605609679ca2" providerId="ADAL" clId="{1F8FD4E6-838A-455A-BDF3-A6C9C124571D}" dt="2024-09-03T15:23:18.517" v="0"/>
        <pc:sldMkLst>
          <pc:docMk/>
          <pc:sldMk cId="0" sldId="266"/>
        </pc:sldMkLst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6"/>
            <ac:spMk id="2" creationId="{00000000-0000-0000-0000-000000000000}"/>
          </ac:spMkLst>
        </pc:spChg>
      </pc:sldChg>
      <pc:sldChg chg="modSp">
        <pc:chgData name="Dan McGowan" userId="d925981f-8557-469b-b18d-605609679ca2" providerId="ADAL" clId="{1F8FD4E6-838A-455A-BDF3-A6C9C124571D}" dt="2024-09-03T15:23:18.517" v="0"/>
        <pc:sldMkLst>
          <pc:docMk/>
          <pc:sldMk cId="0" sldId="267"/>
        </pc:sldMkLst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6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7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8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9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10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11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1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13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14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15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16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17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18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20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21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2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24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25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27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31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3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33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34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35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37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43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45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46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47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48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49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50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5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53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54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55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56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57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59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60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61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6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63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64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66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67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68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69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70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71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73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74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75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76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77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78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80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81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8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83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84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85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87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88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89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90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91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9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94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95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96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97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98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99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101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10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103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104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105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106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108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109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11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113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114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115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116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117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119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120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121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12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123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124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126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127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128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129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130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131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133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134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135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136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137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138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140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141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14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143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144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145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147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148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151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15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153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154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155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156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158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159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160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161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16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163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165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166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167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168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169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170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17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173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174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175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176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177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179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180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181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18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183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184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186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187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188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189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190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191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193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194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195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196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197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198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200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201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20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203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204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205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207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208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209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210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211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21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214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215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216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217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218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219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220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22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223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224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225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226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228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23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235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247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248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250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7"/>
            <ac:spMk id="251" creationId="{00000000-0000-0000-0000-000000000000}"/>
          </ac:spMkLst>
        </pc:spChg>
        <pc:grpChg chg="mod">
          <ac:chgData name="Dan McGowan" userId="d925981f-8557-469b-b18d-605609679ca2" providerId="ADAL" clId="{1F8FD4E6-838A-455A-BDF3-A6C9C124571D}" dt="2024-09-03T15:23:18.517" v="0"/>
          <ac:grpSpMkLst>
            <pc:docMk/>
            <pc:sldMk cId="0" sldId="267"/>
            <ac:grpSpMk id="3" creationId="{00000000-0000-0000-0000-000000000000}"/>
          </ac:grpSpMkLst>
        </pc:grp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7"/>
            <ac:picMk id="4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7"/>
            <ac:picMk id="5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7"/>
            <ac:picMk id="19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7"/>
            <ac:picMk id="23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7"/>
            <ac:picMk id="26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7"/>
            <ac:picMk id="28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7"/>
            <ac:picMk id="29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7"/>
            <ac:picMk id="30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7"/>
            <ac:picMk id="36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7"/>
            <ac:picMk id="38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7"/>
            <ac:picMk id="39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7"/>
            <ac:picMk id="40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7"/>
            <ac:picMk id="41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7"/>
            <ac:picMk id="42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7"/>
            <ac:picMk id="44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7"/>
            <ac:picMk id="51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7"/>
            <ac:picMk id="58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7"/>
            <ac:picMk id="65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7"/>
            <ac:picMk id="72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7"/>
            <ac:picMk id="79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7"/>
            <ac:picMk id="86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7"/>
            <ac:picMk id="93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7"/>
            <ac:picMk id="100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7"/>
            <ac:picMk id="107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7"/>
            <ac:picMk id="110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7"/>
            <ac:picMk id="111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7"/>
            <ac:picMk id="118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7"/>
            <ac:picMk id="125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7"/>
            <ac:picMk id="132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7"/>
            <ac:picMk id="139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7"/>
            <ac:picMk id="146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7"/>
            <ac:picMk id="149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7"/>
            <ac:picMk id="150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7"/>
            <ac:picMk id="157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7"/>
            <ac:picMk id="164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7"/>
            <ac:picMk id="171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7"/>
            <ac:picMk id="178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7"/>
            <ac:picMk id="185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7"/>
            <ac:picMk id="192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7"/>
            <ac:picMk id="199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7"/>
            <ac:picMk id="206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7"/>
            <ac:picMk id="213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7"/>
            <ac:picMk id="221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7"/>
            <ac:picMk id="227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7"/>
            <ac:picMk id="229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7"/>
            <ac:picMk id="230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7"/>
            <ac:picMk id="231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7"/>
            <ac:picMk id="233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7"/>
            <ac:picMk id="234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7"/>
            <ac:picMk id="236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7"/>
            <ac:picMk id="237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7"/>
            <ac:picMk id="238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7"/>
            <ac:picMk id="239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7"/>
            <ac:picMk id="240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7"/>
            <ac:picMk id="241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7"/>
            <ac:picMk id="242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7"/>
            <ac:picMk id="243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7"/>
            <ac:picMk id="244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7"/>
            <ac:picMk id="245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7"/>
            <ac:picMk id="246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7"/>
            <ac:picMk id="249" creationId="{00000000-0000-0000-0000-000000000000}"/>
          </ac:picMkLst>
        </pc:picChg>
      </pc:sldChg>
      <pc:sldChg chg="modSp">
        <pc:chgData name="Dan McGowan" userId="d925981f-8557-469b-b18d-605609679ca2" providerId="ADAL" clId="{1F8FD4E6-838A-455A-BDF3-A6C9C124571D}" dt="2024-09-03T15:23:18.517" v="0"/>
        <pc:sldMkLst>
          <pc:docMk/>
          <pc:sldMk cId="0" sldId="268"/>
        </pc:sldMkLst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8"/>
            <ac:spMk id="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8"/>
            <ac:spMk id="4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8"/>
            <ac:spMk id="5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8"/>
            <ac:spMk id="7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8"/>
            <ac:spMk id="9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8"/>
            <ac:spMk id="10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8"/>
            <ac:spMk id="1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8"/>
            <ac:spMk id="13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8"/>
            <ac:spMk id="14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8"/>
            <ac:spMk id="15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8"/>
            <ac:spMk id="16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8"/>
            <ac:spMk id="17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8"/>
            <ac:spMk id="20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8"/>
            <ac:spMk id="21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8"/>
            <ac:spMk id="23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8"/>
            <ac:spMk id="24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8"/>
            <ac:spMk id="25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8"/>
            <ac:spMk id="26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8"/>
            <ac:spMk id="28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8"/>
            <ac:spMk id="29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8"/>
            <ac:spMk id="3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8"/>
            <ac:spMk id="33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8"/>
            <ac:spMk id="36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8"/>
            <ac:spMk id="38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8"/>
            <ac:spMk id="40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8"/>
            <ac:spMk id="4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8"/>
            <ac:spMk id="44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8"/>
            <ac:spMk id="45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8"/>
            <ac:spMk id="46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8"/>
            <ac:spMk id="50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8"/>
            <ac:spMk id="5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8"/>
            <ac:spMk id="55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8"/>
            <ac:spMk id="56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8"/>
            <ac:spMk id="57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8"/>
            <ac:spMk id="58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8"/>
            <ac:spMk id="59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8"/>
            <ac:spMk id="60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8"/>
            <ac:spMk id="6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8"/>
            <ac:spMk id="63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8"/>
            <ac:spMk id="64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8"/>
            <ac:spMk id="65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8"/>
            <ac:spMk id="68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8"/>
            <ac:spMk id="69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8"/>
            <ac:spMk id="70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8"/>
            <ac:spMk id="71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8"/>
            <ac:spMk id="7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8"/>
            <ac:spMk id="74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8"/>
            <ac:spMk id="75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8"/>
            <ac:spMk id="79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8"/>
            <ac:spMk id="81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8"/>
            <ac:spMk id="83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8"/>
            <ac:spMk id="86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8"/>
            <ac:spMk id="89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8"/>
            <ac:spMk id="90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8"/>
            <ac:spMk id="9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8"/>
            <ac:spMk id="93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8"/>
            <ac:spMk id="94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8"/>
            <ac:spMk id="95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8"/>
            <ac:spMk id="97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8"/>
            <ac:spMk id="105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8"/>
            <ac:spMk id="106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8"/>
            <ac:spMk id="107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8"/>
            <ac:spMk id="109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8"/>
            <ac:spMk id="110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8"/>
            <ac:spMk id="111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8"/>
            <ac:spMk id="11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8"/>
            <ac:spMk id="113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8"/>
            <ac:spMk id="114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8"/>
            <ac:spMk id="115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8"/>
            <ac:spMk id="116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8"/>
            <ac:spMk id="117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8"/>
            <ac:spMk id="118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8"/>
            <ac:spMk id="119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8"/>
            <ac:spMk id="120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8"/>
            <ac:spMk id="121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8"/>
            <ac:spMk id="124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8"/>
            <ac:spMk id="125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8"/>
            <ac:spMk id="126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8"/>
            <ac:spMk id="127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8"/>
            <ac:spMk id="128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8"/>
            <ac:spMk id="129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8"/>
            <ac:spMk id="130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8"/>
            <ac:spMk id="13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8"/>
            <ac:spMk id="133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8"/>
            <ac:spMk id="136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8"/>
            <ac:spMk id="137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8"/>
            <ac:spMk id="138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8"/>
            <ac:spMk id="139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8"/>
            <ac:spMk id="140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8"/>
            <ac:spMk id="141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8"/>
            <ac:spMk id="14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8"/>
            <ac:spMk id="143" creationId="{00000000-0000-0000-0000-000000000000}"/>
          </ac:spMkLst>
        </pc:spChg>
        <pc:grpChg chg="mod">
          <ac:chgData name="Dan McGowan" userId="d925981f-8557-469b-b18d-605609679ca2" providerId="ADAL" clId="{1F8FD4E6-838A-455A-BDF3-A6C9C124571D}" dt="2024-09-03T15:23:18.517" v="0"/>
          <ac:grpSpMkLst>
            <pc:docMk/>
            <pc:sldMk cId="0" sldId="268"/>
            <ac:grpSpMk id="3" creationId="{00000000-0000-0000-0000-000000000000}"/>
          </ac:grpSpMkLst>
        </pc:grpChg>
        <pc:grpChg chg="mod">
          <ac:chgData name="Dan McGowan" userId="d925981f-8557-469b-b18d-605609679ca2" providerId="ADAL" clId="{1F8FD4E6-838A-455A-BDF3-A6C9C124571D}" dt="2024-09-03T15:23:18.517" v="0"/>
          <ac:grpSpMkLst>
            <pc:docMk/>
            <pc:sldMk cId="0" sldId="268"/>
            <ac:grpSpMk id="11" creationId="{00000000-0000-0000-0000-000000000000}"/>
          </ac:grpSpMkLst>
        </pc:grp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8"/>
            <ac:picMk id="6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8"/>
            <ac:picMk id="8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8"/>
            <ac:picMk id="18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8"/>
            <ac:picMk id="19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8"/>
            <ac:picMk id="22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8"/>
            <ac:picMk id="27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8"/>
            <ac:picMk id="30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8"/>
            <ac:picMk id="31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8"/>
            <ac:picMk id="34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8"/>
            <ac:picMk id="35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8"/>
            <ac:picMk id="37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8"/>
            <ac:picMk id="39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8"/>
            <ac:picMk id="41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8"/>
            <ac:picMk id="43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8"/>
            <ac:picMk id="47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8"/>
            <ac:picMk id="48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8"/>
            <ac:picMk id="49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8"/>
            <ac:picMk id="51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8"/>
            <ac:picMk id="53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8"/>
            <ac:picMk id="54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8"/>
            <ac:picMk id="61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8"/>
            <ac:picMk id="66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8"/>
            <ac:picMk id="67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8"/>
            <ac:picMk id="73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8"/>
            <ac:picMk id="76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8"/>
            <ac:picMk id="77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8"/>
            <ac:picMk id="78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8"/>
            <ac:picMk id="80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8"/>
            <ac:picMk id="82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8"/>
            <ac:picMk id="84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8"/>
            <ac:picMk id="85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8"/>
            <ac:picMk id="87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8"/>
            <ac:picMk id="88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8"/>
            <ac:picMk id="91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8"/>
            <ac:picMk id="96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8"/>
            <ac:picMk id="98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8"/>
            <ac:picMk id="99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8"/>
            <ac:picMk id="100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8"/>
            <ac:picMk id="101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8"/>
            <ac:picMk id="102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8"/>
            <ac:picMk id="103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8"/>
            <ac:picMk id="104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8"/>
            <ac:picMk id="108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8"/>
            <ac:picMk id="122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8"/>
            <ac:picMk id="123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8"/>
            <ac:picMk id="131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8"/>
            <ac:picMk id="134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8"/>
            <ac:picMk id="135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8"/>
            <ac:picMk id="144" creationId="{00000000-0000-0000-0000-000000000000}"/>
          </ac:picMkLst>
        </pc:picChg>
      </pc:sldChg>
      <pc:sldChg chg="modSp">
        <pc:chgData name="Dan McGowan" userId="d925981f-8557-469b-b18d-605609679ca2" providerId="ADAL" clId="{1F8FD4E6-838A-455A-BDF3-A6C9C124571D}" dt="2024-09-03T15:23:18.517" v="0"/>
        <pc:sldMkLst>
          <pc:docMk/>
          <pc:sldMk cId="0" sldId="269"/>
        </pc:sldMkLst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9"/>
            <ac:spMk id="3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9"/>
            <ac:spMk id="4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9"/>
            <ac:spMk id="5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69"/>
            <ac:spMk id="6" creationId="{00000000-0000-0000-0000-000000000000}"/>
          </ac:spMkLst>
        </pc:sp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9"/>
            <ac:picMk id="2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69"/>
            <ac:picMk id="7" creationId="{00000000-0000-0000-0000-000000000000}"/>
          </ac:picMkLst>
        </pc:picChg>
      </pc:sldChg>
      <pc:sldChg chg="modSp">
        <pc:chgData name="Dan McGowan" userId="d925981f-8557-469b-b18d-605609679ca2" providerId="ADAL" clId="{1F8FD4E6-838A-455A-BDF3-A6C9C124571D}" dt="2024-09-03T15:23:18.517" v="0"/>
        <pc:sldMkLst>
          <pc:docMk/>
          <pc:sldMk cId="0" sldId="270"/>
        </pc:sldMkLst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0"/>
            <ac:spMk id="3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0"/>
            <ac:spMk id="5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0"/>
            <ac:spMk id="6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0"/>
            <ac:spMk id="8" creationId="{00000000-0000-0000-0000-000000000000}"/>
          </ac:spMkLst>
        </pc:spChg>
        <pc:grpChg chg="mod">
          <ac:chgData name="Dan McGowan" userId="d925981f-8557-469b-b18d-605609679ca2" providerId="ADAL" clId="{1F8FD4E6-838A-455A-BDF3-A6C9C124571D}" dt="2024-09-03T15:23:18.517" v="0"/>
          <ac:grpSpMkLst>
            <pc:docMk/>
            <pc:sldMk cId="0" sldId="270"/>
            <ac:grpSpMk id="4" creationId="{00000000-0000-0000-0000-000000000000}"/>
          </ac:grpSpMkLst>
        </pc:grp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0"/>
            <ac:picMk id="2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0"/>
            <ac:picMk id="7" creationId="{00000000-0000-0000-0000-000000000000}"/>
          </ac:picMkLst>
        </pc:picChg>
      </pc:sldChg>
      <pc:sldChg chg="modSp">
        <pc:chgData name="Dan McGowan" userId="d925981f-8557-469b-b18d-605609679ca2" providerId="ADAL" clId="{1F8FD4E6-838A-455A-BDF3-A6C9C124571D}" dt="2024-09-03T15:23:18.517" v="0"/>
        <pc:sldMkLst>
          <pc:docMk/>
          <pc:sldMk cId="0" sldId="271"/>
        </pc:sldMkLst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1"/>
            <ac:spMk id="3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1"/>
            <ac:spMk id="4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1"/>
            <ac:spMk id="6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1"/>
            <ac:spMk id="7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1"/>
            <ac:spMk id="8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1"/>
            <ac:spMk id="10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1"/>
            <ac:spMk id="1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1"/>
            <ac:spMk id="14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1"/>
            <ac:spMk id="15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1"/>
            <ac:spMk id="16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1"/>
            <ac:spMk id="17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1"/>
            <ac:spMk id="18" creationId="{00000000-0000-0000-0000-000000000000}"/>
          </ac:spMkLst>
        </pc:spChg>
        <pc:grpChg chg="mod">
          <ac:chgData name="Dan McGowan" userId="d925981f-8557-469b-b18d-605609679ca2" providerId="ADAL" clId="{1F8FD4E6-838A-455A-BDF3-A6C9C124571D}" dt="2024-09-03T15:23:18.517" v="0"/>
          <ac:grpSpMkLst>
            <pc:docMk/>
            <pc:sldMk cId="0" sldId="271"/>
            <ac:grpSpMk id="2" creationId="{00000000-0000-0000-0000-000000000000}"/>
          </ac:grpSpMkLst>
        </pc:grpChg>
        <pc:grpChg chg="mod">
          <ac:chgData name="Dan McGowan" userId="d925981f-8557-469b-b18d-605609679ca2" providerId="ADAL" clId="{1F8FD4E6-838A-455A-BDF3-A6C9C124571D}" dt="2024-09-03T15:23:18.517" v="0"/>
          <ac:grpSpMkLst>
            <pc:docMk/>
            <pc:sldMk cId="0" sldId="271"/>
            <ac:grpSpMk id="9" creationId="{00000000-0000-0000-0000-000000000000}"/>
          </ac:grpSpMkLst>
        </pc:grp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1"/>
            <ac:picMk id="5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1"/>
            <ac:picMk id="11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1"/>
            <ac:picMk id="13" creationId="{00000000-0000-0000-0000-000000000000}"/>
          </ac:picMkLst>
        </pc:picChg>
      </pc:sldChg>
      <pc:sldChg chg="modSp">
        <pc:chgData name="Dan McGowan" userId="d925981f-8557-469b-b18d-605609679ca2" providerId="ADAL" clId="{1F8FD4E6-838A-455A-BDF3-A6C9C124571D}" dt="2024-09-03T15:23:18.517" v="0"/>
        <pc:sldMkLst>
          <pc:docMk/>
          <pc:sldMk cId="0" sldId="272"/>
        </pc:sldMkLst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2"/>
            <ac:spMk id="3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2"/>
            <ac:spMk id="4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2"/>
            <ac:spMk id="5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2"/>
            <ac:spMk id="6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2"/>
            <ac:spMk id="7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2"/>
            <ac:spMk id="8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2"/>
            <ac:spMk id="9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2"/>
            <ac:spMk id="10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2"/>
            <ac:spMk id="11" creationId="{00000000-0000-0000-0000-000000000000}"/>
          </ac:spMkLst>
        </pc:sp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2"/>
            <ac:picMk id="2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2"/>
            <ac:picMk id="12" creationId="{00000000-0000-0000-0000-000000000000}"/>
          </ac:picMkLst>
        </pc:picChg>
      </pc:sldChg>
      <pc:sldChg chg="modSp">
        <pc:chgData name="Dan McGowan" userId="d925981f-8557-469b-b18d-605609679ca2" providerId="ADAL" clId="{1F8FD4E6-838A-455A-BDF3-A6C9C124571D}" dt="2024-09-03T15:23:18.517" v="0"/>
        <pc:sldMkLst>
          <pc:docMk/>
          <pc:sldMk cId="0" sldId="273"/>
        </pc:sldMkLst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4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6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7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8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9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10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11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1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15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16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19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20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2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25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26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27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28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29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33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36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37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38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39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40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41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4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43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44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45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46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47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48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49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50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51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5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53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54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55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56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57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58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59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60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61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6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63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64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65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66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67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68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69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70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71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7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73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74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75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76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77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78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79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80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81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8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83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84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85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86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87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88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89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90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91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9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93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94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95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96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97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98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99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100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101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10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104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105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106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11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113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114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115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116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117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118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119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120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121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12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123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124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125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126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127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128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129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130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131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13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133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134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135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136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137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140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141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14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143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144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145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146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147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148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149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150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151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15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153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154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155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157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158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159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160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161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16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163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164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165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166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184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193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195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196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197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198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199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200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201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3"/>
            <ac:spMk id="203" creationId="{00000000-0000-0000-0000-000000000000}"/>
          </ac:spMkLst>
        </pc:spChg>
        <pc:grpChg chg="mod">
          <ac:chgData name="Dan McGowan" userId="d925981f-8557-469b-b18d-605609679ca2" providerId="ADAL" clId="{1F8FD4E6-838A-455A-BDF3-A6C9C124571D}" dt="2024-09-03T15:23:18.517" v="0"/>
          <ac:grpSpMkLst>
            <pc:docMk/>
            <pc:sldMk cId="0" sldId="273"/>
            <ac:grpSpMk id="3" creationId="{00000000-0000-0000-0000-000000000000}"/>
          </ac:grpSpMkLst>
        </pc:grpChg>
        <pc:grpChg chg="mod">
          <ac:chgData name="Dan McGowan" userId="d925981f-8557-469b-b18d-605609679ca2" providerId="ADAL" clId="{1F8FD4E6-838A-455A-BDF3-A6C9C124571D}" dt="2024-09-03T15:23:18.517" v="0"/>
          <ac:grpSpMkLst>
            <pc:docMk/>
            <pc:sldMk cId="0" sldId="273"/>
            <ac:grpSpMk id="13" creationId="{00000000-0000-0000-0000-000000000000}"/>
          </ac:grpSpMkLst>
        </pc:grpChg>
        <pc:grpChg chg="mod">
          <ac:chgData name="Dan McGowan" userId="d925981f-8557-469b-b18d-605609679ca2" providerId="ADAL" clId="{1F8FD4E6-838A-455A-BDF3-A6C9C124571D}" dt="2024-09-03T15:23:18.517" v="0"/>
          <ac:grpSpMkLst>
            <pc:docMk/>
            <pc:sldMk cId="0" sldId="273"/>
            <ac:grpSpMk id="17" creationId="{00000000-0000-0000-0000-000000000000}"/>
          </ac:grpSpMkLst>
        </pc:grpChg>
        <pc:grpChg chg="mod">
          <ac:chgData name="Dan McGowan" userId="d925981f-8557-469b-b18d-605609679ca2" providerId="ADAL" clId="{1F8FD4E6-838A-455A-BDF3-A6C9C124571D}" dt="2024-09-03T15:23:18.517" v="0"/>
          <ac:grpSpMkLst>
            <pc:docMk/>
            <pc:sldMk cId="0" sldId="273"/>
            <ac:grpSpMk id="21" creationId="{00000000-0000-0000-0000-000000000000}"/>
          </ac:grpSpMkLst>
        </pc:grpChg>
        <pc:grpChg chg="mod">
          <ac:chgData name="Dan McGowan" userId="d925981f-8557-469b-b18d-605609679ca2" providerId="ADAL" clId="{1F8FD4E6-838A-455A-BDF3-A6C9C124571D}" dt="2024-09-03T15:23:18.517" v="0"/>
          <ac:grpSpMkLst>
            <pc:docMk/>
            <pc:sldMk cId="0" sldId="273"/>
            <ac:grpSpMk id="167" creationId="{00000000-0000-0000-0000-000000000000}"/>
          </ac:grpSpMkLst>
        </pc:grpChg>
        <pc:grpChg chg="mod">
          <ac:chgData name="Dan McGowan" userId="d925981f-8557-469b-b18d-605609679ca2" providerId="ADAL" clId="{1F8FD4E6-838A-455A-BDF3-A6C9C124571D}" dt="2024-09-03T15:23:18.517" v="0"/>
          <ac:grpSpMkLst>
            <pc:docMk/>
            <pc:sldMk cId="0" sldId="273"/>
            <ac:grpSpMk id="202" creationId="{00000000-0000-0000-0000-000000000000}"/>
          </ac:grpSpMkLst>
        </pc:grp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3"/>
            <ac:picMk id="5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3"/>
            <ac:picMk id="14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3"/>
            <ac:picMk id="18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3"/>
            <ac:picMk id="23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3"/>
            <ac:picMk id="24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3"/>
            <ac:picMk id="30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3"/>
            <ac:picMk id="31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3"/>
            <ac:picMk id="32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3"/>
            <ac:picMk id="34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3"/>
            <ac:picMk id="35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3"/>
            <ac:picMk id="103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3"/>
            <ac:picMk id="107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3"/>
            <ac:picMk id="108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3"/>
            <ac:picMk id="109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3"/>
            <ac:picMk id="110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3"/>
            <ac:picMk id="111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3"/>
            <ac:picMk id="138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3"/>
            <ac:picMk id="139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3"/>
            <ac:picMk id="168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3"/>
            <ac:picMk id="169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3"/>
            <ac:picMk id="170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3"/>
            <ac:picMk id="171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3"/>
            <ac:picMk id="172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3"/>
            <ac:picMk id="173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3"/>
            <ac:picMk id="174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3"/>
            <ac:picMk id="175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3"/>
            <ac:picMk id="176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3"/>
            <ac:picMk id="177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3"/>
            <ac:picMk id="178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3"/>
            <ac:picMk id="179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3"/>
            <ac:picMk id="180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3"/>
            <ac:picMk id="181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3"/>
            <ac:picMk id="182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3"/>
            <ac:picMk id="183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3"/>
            <ac:picMk id="185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3"/>
            <ac:picMk id="186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3"/>
            <ac:picMk id="187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3"/>
            <ac:picMk id="188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3"/>
            <ac:picMk id="189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3"/>
            <ac:picMk id="190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3"/>
            <ac:picMk id="191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3"/>
            <ac:picMk id="192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3"/>
            <ac:picMk id="194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3"/>
            <ac:picMk id="204" creationId="{00000000-0000-0000-0000-000000000000}"/>
          </ac:picMkLst>
        </pc:picChg>
      </pc:sldChg>
      <pc:sldChg chg="modSp">
        <pc:chgData name="Dan McGowan" userId="d925981f-8557-469b-b18d-605609679ca2" providerId="ADAL" clId="{1F8FD4E6-838A-455A-BDF3-A6C9C124571D}" dt="2024-09-03T15:23:18.517" v="0"/>
        <pc:sldMkLst>
          <pc:docMk/>
          <pc:sldMk cId="0" sldId="274"/>
        </pc:sldMkLst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4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6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7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8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9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10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11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1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15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16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19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20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2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23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24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27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3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34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36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38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40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46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54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55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56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57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58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61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6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69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70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71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7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73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74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75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76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77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78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79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80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81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8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83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84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85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86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87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88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89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90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91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9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93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94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95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96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97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98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99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100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101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10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103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104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105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106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107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108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109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110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111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11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113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114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115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116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117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118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119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120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121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12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123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125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126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127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129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130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133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136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146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149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150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151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15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154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157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159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160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161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16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165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167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168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171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173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175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176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177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178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179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18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183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184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186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187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188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189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190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191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19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193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195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196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197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198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200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20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203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204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205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206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208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209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211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213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216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217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221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22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223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224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225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226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227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230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23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233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234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235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236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238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239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241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24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243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244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247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248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249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250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251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25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253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255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257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259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260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26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264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266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267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268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269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270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271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27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273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274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275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276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277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279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280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281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28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283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284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285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286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287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289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290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291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29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293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294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295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296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297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298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299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300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301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30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303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304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305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306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307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309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310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311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313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314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315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316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4"/>
            <ac:spMk id="319" creationId="{00000000-0000-0000-0000-000000000000}"/>
          </ac:spMkLst>
        </pc:spChg>
        <pc:grpChg chg="mod">
          <ac:chgData name="Dan McGowan" userId="d925981f-8557-469b-b18d-605609679ca2" providerId="ADAL" clId="{1F8FD4E6-838A-455A-BDF3-A6C9C124571D}" dt="2024-09-03T15:23:18.517" v="0"/>
          <ac:grpSpMkLst>
            <pc:docMk/>
            <pc:sldMk cId="0" sldId="274"/>
            <ac:grpSpMk id="3" creationId="{00000000-0000-0000-0000-000000000000}"/>
          </ac:grpSpMkLst>
        </pc:grpChg>
        <pc:grpChg chg="mod">
          <ac:chgData name="Dan McGowan" userId="d925981f-8557-469b-b18d-605609679ca2" providerId="ADAL" clId="{1F8FD4E6-838A-455A-BDF3-A6C9C124571D}" dt="2024-09-03T15:23:18.517" v="0"/>
          <ac:grpSpMkLst>
            <pc:docMk/>
            <pc:sldMk cId="0" sldId="274"/>
            <ac:grpSpMk id="13" creationId="{00000000-0000-0000-0000-000000000000}"/>
          </ac:grpSpMkLst>
        </pc:grpChg>
        <pc:grpChg chg="mod">
          <ac:chgData name="Dan McGowan" userId="d925981f-8557-469b-b18d-605609679ca2" providerId="ADAL" clId="{1F8FD4E6-838A-455A-BDF3-A6C9C124571D}" dt="2024-09-03T15:23:18.517" v="0"/>
          <ac:grpSpMkLst>
            <pc:docMk/>
            <pc:sldMk cId="0" sldId="274"/>
            <ac:grpSpMk id="17" creationId="{00000000-0000-0000-0000-000000000000}"/>
          </ac:grpSpMkLst>
        </pc:grpChg>
        <pc:grpChg chg="mod">
          <ac:chgData name="Dan McGowan" userId="d925981f-8557-469b-b18d-605609679ca2" providerId="ADAL" clId="{1F8FD4E6-838A-455A-BDF3-A6C9C124571D}" dt="2024-09-03T15:23:18.517" v="0"/>
          <ac:grpSpMkLst>
            <pc:docMk/>
            <pc:sldMk cId="0" sldId="274"/>
            <ac:grpSpMk id="21" creationId="{00000000-0000-0000-0000-000000000000}"/>
          </ac:grpSpMkLst>
        </pc:grpChg>
        <pc:grpChg chg="mod">
          <ac:chgData name="Dan McGowan" userId="d925981f-8557-469b-b18d-605609679ca2" providerId="ADAL" clId="{1F8FD4E6-838A-455A-BDF3-A6C9C124571D}" dt="2024-09-03T15:23:18.517" v="0"/>
          <ac:grpSpMkLst>
            <pc:docMk/>
            <pc:sldMk cId="0" sldId="274"/>
            <ac:grpSpMk id="212" creationId="{00000000-0000-0000-0000-000000000000}"/>
          </ac:grpSpMkLst>
        </pc:grpChg>
        <pc:grpChg chg="mod">
          <ac:chgData name="Dan McGowan" userId="d925981f-8557-469b-b18d-605609679ca2" providerId="ADAL" clId="{1F8FD4E6-838A-455A-BDF3-A6C9C124571D}" dt="2024-09-03T15:23:18.517" v="0"/>
          <ac:grpSpMkLst>
            <pc:docMk/>
            <pc:sldMk cId="0" sldId="274"/>
            <ac:grpSpMk id="215" creationId="{00000000-0000-0000-0000-000000000000}"/>
          </ac:grpSpMkLst>
        </pc:grpChg>
        <pc:grpChg chg="mod">
          <ac:chgData name="Dan McGowan" userId="d925981f-8557-469b-b18d-605609679ca2" providerId="ADAL" clId="{1F8FD4E6-838A-455A-BDF3-A6C9C124571D}" dt="2024-09-03T15:23:18.517" v="0"/>
          <ac:grpSpMkLst>
            <pc:docMk/>
            <pc:sldMk cId="0" sldId="274"/>
            <ac:grpSpMk id="317" creationId="{00000000-0000-0000-0000-000000000000}"/>
          </ac:grpSpMkLst>
        </pc:grp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4"/>
            <ac:picMk id="5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4"/>
            <ac:picMk id="14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4"/>
            <ac:picMk id="18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4"/>
            <ac:picMk id="25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4"/>
            <ac:picMk id="26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4"/>
            <ac:picMk id="28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4"/>
            <ac:picMk id="29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4"/>
            <ac:picMk id="30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4"/>
            <ac:picMk id="31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4"/>
            <ac:picMk id="33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4"/>
            <ac:picMk id="35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4"/>
            <ac:picMk id="37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4"/>
            <ac:picMk id="39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4"/>
            <ac:picMk id="41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4"/>
            <ac:picMk id="42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4"/>
            <ac:picMk id="43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4"/>
            <ac:picMk id="44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4"/>
            <ac:picMk id="45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4"/>
            <ac:picMk id="47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4"/>
            <ac:picMk id="48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4"/>
            <ac:picMk id="49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4"/>
            <ac:picMk id="50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4"/>
            <ac:picMk id="51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4"/>
            <ac:picMk id="52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4"/>
            <ac:picMk id="53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4"/>
            <ac:picMk id="59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4"/>
            <ac:picMk id="60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4"/>
            <ac:picMk id="63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4"/>
            <ac:picMk id="64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4"/>
            <ac:picMk id="65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4"/>
            <ac:picMk id="66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4"/>
            <ac:picMk id="67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4"/>
            <ac:picMk id="68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4"/>
            <ac:picMk id="124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4"/>
            <ac:picMk id="128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4"/>
            <ac:picMk id="131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4"/>
            <ac:picMk id="132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4"/>
            <ac:picMk id="134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4"/>
            <ac:picMk id="135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4"/>
            <ac:picMk id="137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4"/>
            <ac:picMk id="138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4"/>
            <ac:picMk id="139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4"/>
            <ac:picMk id="140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4"/>
            <ac:picMk id="141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4"/>
            <ac:picMk id="142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4"/>
            <ac:picMk id="143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4"/>
            <ac:picMk id="144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4"/>
            <ac:picMk id="145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4"/>
            <ac:picMk id="147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4"/>
            <ac:picMk id="148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4"/>
            <ac:picMk id="153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4"/>
            <ac:picMk id="155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4"/>
            <ac:picMk id="156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4"/>
            <ac:picMk id="158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4"/>
            <ac:picMk id="163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4"/>
            <ac:picMk id="164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4"/>
            <ac:picMk id="166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4"/>
            <ac:picMk id="169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4"/>
            <ac:picMk id="170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4"/>
            <ac:picMk id="172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4"/>
            <ac:picMk id="174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4"/>
            <ac:picMk id="180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4"/>
            <ac:picMk id="181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4"/>
            <ac:picMk id="185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4"/>
            <ac:picMk id="194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4"/>
            <ac:picMk id="199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4"/>
            <ac:picMk id="201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4"/>
            <ac:picMk id="207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4"/>
            <ac:picMk id="210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4"/>
            <ac:picMk id="214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4"/>
            <ac:picMk id="218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4"/>
            <ac:picMk id="219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4"/>
            <ac:picMk id="220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4"/>
            <ac:picMk id="228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4"/>
            <ac:picMk id="229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4"/>
            <ac:picMk id="231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4"/>
            <ac:picMk id="237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4"/>
            <ac:picMk id="240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4"/>
            <ac:picMk id="245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4"/>
            <ac:picMk id="246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4"/>
            <ac:picMk id="254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4"/>
            <ac:picMk id="256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4"/>
            <ac:picMk id="258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4"/>
            <ac:picMk id="261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4"/>
            <ac:picMk id="263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4"/>
            <ac:picMk id="265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4"/>
            <ac:picMk id="278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4"/>
            <ac:picMk id="288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4"/>
            <ac:picMk id="308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4"/>
            <ac:picMk id="312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4"/>
            <ac:picMk id="318" creationId="{00000000-0000-0000-0000-000000000000}"/>
          </ac:picMkLst>
        </pc:picChg>
      </pc:sldChg>
      <pc:sldChg chg="modSp">
        <pc:chgData name="Dan McGowan" userId="d925981f-8557-469b-b18d-605609679ca2" providerId="ADAL" clId="{1F8FD4E6-838A-455A-BDF3-A6C9C124571D}" dt="2024-09-03T15:23:18.517" v="0"/>
        <pc:sldMkLst>
          <pc:docMk/>
          <pc:sldMk cId="0" sldId="275"/>
        </pc:sldMkLst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5"/>
            <ac:spMk id="4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5"/>
            <ac:spMk id="5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5"/>
            <ac:spMk id="7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5"/>
            <ac:spMk id="8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5"/>
            <ac:spMk id="9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5"/>
            <ac:spMk id="10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5"/>
            <ac:spMk id="11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5"/>
            <ac:spMk id="1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5"/>
            <ac:spMk id="13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5"/>
            <ac:spMk id="14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5"/>
            <ac:spMk id="15" creationId="{00000000-0000-0000-0000-000000000000}"/>
          </ac:spMkLst>
        </pc:spChg>
        <pc:grpChg chg="mod">
          <ac:chgData name="Dan McGowan" userId="d925981f-8557-469b-b18d-605609679ca2" providerId="ADAL" clId="{1F8FD4E6-838A-455A-BDF3-A6C9C124571D}" dt="2024-09-03T15:23:18.517" v="0"/>
          <ac:grpSpMkLst>
            <pc:docMk/>
            <pc:sldMk cId="0" sldId="275"/>
            <ac:grpSpMk id="3" creationId="{00000000-0000-0000-0000-000000000000}"/>
          </ac:grpSpMkLst>
        </pc:grp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5"/>
            <ac:picMk id="2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5"/>
            <ac:picMk id="6" creationId="{00000000-0000-0000-0000-000000000000}"/>
          </ac:picMkLst>
        </pc:picChg>
      </pc:sldChg>
      <pc:sldChg chg="modSp">
        <pc:chgData name="Dan McGowan" userId="d925981f-8557-469b-b18d-605609679ca2" providerId="ADAL" clId="{1F8FD4E6-838A-455A-BDF3-A6C9C124571D}" dt="2024-09-03T15:23:18.517" v="0"/>
        <pc:sldMkLst>
          <pc:docMk/>
          <pc:sldMk cId="0" sldId="276"/>
        </pc:sldMkLst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6"/>
            <ac:spMk id="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6"/>
            <ac:spMk id="4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6"/>
            <ac:spMk id="5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6"/>
            <ac:spMk id="6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6"/>
            <ac:spMk id="7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6"/>
            <ac:spMk id="8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6"/>
            <ac:spMk id="9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6"/>
            <ac:spMk id="10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6"/>
            <ac:spMk id="11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6"/>
            <ac:spMk id="13" creationId="{00000000-0000-0000-0000-000000000000}"/>
          </ac:spMkLst>
        </pc:spChg>
        <pc:grpChg chg="mod">
          <ac:chgData name="Dan McGowan" userId="d925981f-8557-469b-b18d-605609679ca2" providerId="ADAL" clId="{1F8FD4E6-838A-455A-BDF3-A6C9C124571D}" dt="2024-09-03T15:23:18.517" v="0"/>
          <ac:grpSpMkLst>
            <pc:docMk/>
            <pc:sldMk cId="0" sldId="276"/>
            <ac:grpSpMk id="3" creationId="{00000000-0000-0000-0000-000000000000}"/>
          </ac:grpSpMkLst>
        </pc:grp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6"/>
            <ac:picMk id="12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6"/>
            <ac:picMk id="14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6"/>
            <ac:picMk id="15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6"/>
            <ac:picMk id="16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6"/>
            <ac:picMk id="17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6"/>
            <ac:picMk id="18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6"/>
            <ac:picMk id="19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6"/>
            <ac:picMk id="20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6"/>
            <ac:picMk id="21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6"/>
            <ac:picMk id="22" creationId="{00000000-0000-0000-0000-000000000000}"/>
          </ac:picMkLst>
        </pc:picChg>
      </pc:sldChg>
      <pc:sldChg chg="modSp">
        <pc:chgData name="Dan McGowan" userId="d925981f-8557-469b-b18d-605609679ca2" providerId="ADAL" clId="{1F8FD4E6-838A-455A-BDF3-A6C9C124571D}" dt="2024-09-03T15:23:18.517" v="0"/>
        <pc:sldMkLst>
          <pc:docMk/>
          <pc:sldMk cId="0" sldId="277"/>
        </pc:sldMkLst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7"/>
            <ac:spMk id="2" creationId="{00000000-0000-0000-0000-000000000000}"/>
          </ac:spMkLst>
        </pc:spChg>
      </pc:sldChg>
      <pc:sldChg chg="modSp">
        <pc:chgData name="Dan McGowan" userId="d925981f-8557-469b-b18d-605609679ca2" providerId="ADAL" clId="{1F8FD4E6-838A-455A-BDF3-A6C9C124571D}" dt="2024-09-03T15:23:18.517" v="0"/>
        <pc:sldMkLst>
          <pc:docMk/>
          <pc:sldMk cId="0" sldId="278"/>
        </pc:sldMkLst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8"/>
            <ac:spMk id="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8"/>
            <ac:spMk id="3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8"/>
            <ac:spMk id="4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8"/>
            <ac:spMk id="5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8"/>
            <ac:spMk id="6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8"/>
            <ac:spMk id="7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8"/>
            <ac:spMk id="9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8"/>
            <ac:spMk id="10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8"/>
            <ac:spMk id="1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8"/>
            <ac:spMk id="13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8"/>
            <ac:spMk id="17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8"/>
            <ac:spMk id="20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8"/>
            <ac:spMk id="21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8"/>
            <ac:spMk id="2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8"/>
            <ac:spMk id="23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8"/>
            <ac:spMk id="24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8"/>
            <ac:spMk id="25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8"/>
            <ac:spMk id="26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8"/>
            <ac:spMk id="27" creationId="{00000000-0000-0000-0000-000000000000}"/>
          </ac:spMkLst>
        </pc:spChg>
        <pc:grpChg chg="mod">
          <ac:chgData name="Dan McGowan" userId="d925981f-8557-469b-b18d-605609679ca2" providerId="ADAL" clId="{1F8FD4E6-838A-455A-BDF3-A6C9C124571D}" dt="2024-09-03T15:23:18.517" v="0"/>
          <ac:grpSpMkLst>
            <pc:docMk/>
            <pc:sldMk cId="0" sldId="278"/>
            <ac:grpSpMk id="15" creationId="{00000000-0000-0000-0000-000000000000}"/>
          </ac:grpSpMkLst>
        </pc:grp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8"/>
            <ac:picMk id="8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8"/>
            <ac:picMk id="11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8"/>
            <ac:picMk id="14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8"/>
            <ac:picMk id="16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8"/>
            <ac:picMk id="18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8"/>
            <ac:picMk id="19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8"/>
            <ac:picMk id="28" creationId="{00000000-0000-0000-0000-000000000000}"/>
          </ac:picMkLst>
        </pc:picChg>
      </pc:sldChg>
      <pc:sldChg chg="modSp">
        <pc:chgData name="Dan McGowan" userId="d925981f-8557-469b-b18d-605609679ca2" providerId="ADAL" clId="{1F8FD4E6-838A-455A-BDF3-A6C9C124571D}" dt="2024-09-03T15:23:18.517" v="0"/>
        <pc:sldMkLst>
          <pc:docMk/>
          <pc:sldMk cId="0" sldId="279"/>
        </pc:sldMkLst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9"/>
            <ac:spMk id="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9"/>
            <ac:spMk id="3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9"/>
            <ac:spMk id="4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9"/>
            <ac:spMk id="5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9"/>
            <ac:spMk id="6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9"/>
            <ac:spMk id="7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9"/>
            <ac:spMk id="8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9"/>
            <ac:spMk id="9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9"/>
            <ac:spMk id="10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9"/>
            <ac:spMk id="11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79"/>
            <ac:spMk id="12" creationId="{00000000-0000-0000-0000-000000000000}"/>
          </ac:spMkLst>
        </pc:sp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79"/>
            <ac:picMk id="13" creationId="{00000000-0000-0000-0000-000000000000}"/>
          </ac:picMkLst>
        </pc:picChg>
      </pc:sldChg>
      <pc:sldChg chg="modSp">
        <pc:chgData name="Dan McGowan" userId="d925981f-8557-469b-b18d-605609679ca2" providerId="ADAL" clId="{1F8FD4E6-838A-455A-BDF3-A6C9C124571D}" dt="2024-09-03T15:23:18.517" v="0"/>
        <pc:sldMkLst>
          <pc:docMk/>
          <pc:sldMk cId="0" sldId="280"/>
        </pc:sldMkLst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80"/>
            <ac:spMk id="3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80"/>
            <ac:spMk id="4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80"/>
            <ac:spMk id="5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80"/>
            <ac:spMk id="6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80"/>
            <ac:spMk id="7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80"/>
            <ac:spMk id="8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80"/>
            <ac:spMk id="9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80"/>
            <ac:spMk id="10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80"/>
            <ac:spMk id="11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80"/>
            <ac:spMk id="1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80"/>
            <ac:spMk id="13" creationId="{00000000-0000-0000-0000-000000000000}"/>
          </ac:spMkLst>
        </pc:sp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80"/>
            <ac:picMk id="2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80"/>
            <ac:picMk id="14" creationId="{00000000-0000-0000-0000-000000000000}"/>
          </ac:picMkLst>
        </pc:picChg>
      </pc:sldChg>
      <pc:sldChg chg="modSp">
        <pc:chgData name="Dan McGowan" userId="d925981f-8557-469b-b18d-605609679ca2" providerId="ADAL" clId="{1F8FD4E6-838A-455A-BDF3-A6C9C124571D}" dt="2024-09-03T15:23:18.517" v="0"/>
        <pc:sldMkLst>
          <pc:docMk/>
          <pc:sldMk cId="0" sldId="281"/>
        </pc:sldMkLst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81"/>
            <ac:spMk id="3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81"/>
            <ac:spMk id="4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81"/>
            <ac:spMk id="5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k cId="0" sldId="281"/>
            <ac:spMk id="6" creationId="{00000000-0000-0000-0000-000000000000}"/>
          </ac:spMkLst>
        </pc:sp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81"/>
            <ac:picMk id="2" creationId="{00000000-0000-0000-0000-000000000000}"/>
          </ac:picMkLst>
        </pc:picChg>
        <pc:picChg chg="mod">
          <ac:chgData name="Dan McGowan" userId="d925981f-8557-469b-b18d-605609679ca2" providerId="ADAL" clId="{1F8FD4E6-838A-455A-BDF3-A6C9C124571D}" dt="2024-09-03T15:23:18.517" v="0"/>
          <ac:picMkLst>
            <pc:docMk/>
            <pc:sldMk cId="0" sldId="281"/>
            <ac:picMk id="7" creationId="{00000000-0000-0000-0000-000000000000}"/>
          </ac:picMkLst>
        </pc:picChg>
      </pc:sldChg>
      <pc:sldMasterChg chg="modSp modSldLayout">
        <pc:chgData name="Dan McGowan" userId="d925981f-8557-469b-b18d-605609679ca2" providerId="ADAL" clId="{1F8FD4E6-838A-455A-BDF3-A6C9C124571D}" dt="2024-09-03T15:23:18.517" v="0"/>
        <pc:sldMasterMkLst>
          <pc:docMk/>
          <pc:sldMasterMk cId="0" sldId="2147483648"/>
        </pc:sldMasterMkLst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asterMk cId="0" sldId="2147483648"/>
            <ac:spMk id="2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asterMk cId="0" sldId="2147483648"/>
            <ac:spMk id="3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asterMk cId="0" sldId="2147483648"/>
            <ac:spMk id="4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asterMk cId="0" sldId="2147483648"/>
            <ac:spMk id="5" creationId="{00000000-0000-0000-0000-000000000000}"/>
          </ac:spMkLst>
        </pc:spChg>
        <pc:spChg chg="mod">
          <ac:chgData name="Dan McGowan" userId="d925981f-8557-469b-b18d-605609679ca2" providerId="ADAL" clId="{1F8FD4E6-838A-455A-BDF3-A6C9C124571D}" dt="2024-09-03T15:23:18.517" v="0"/>
          <ac:spMkLst>
            <pc:docMk/>
            <pc:sldMasterMk cId="0" sldId="2147483648"/>
            <ac:spMk id="6" creationId="{00000000-0000-0000-0000-000000000000}"/>
          </ac:spMkLst>
        </pc:spChg>
        <pc:sldLayoutChg chg="modSp">
          <pc:chgData name="Dan McGowan" userId="d925981f-8557-469b-b18d-605609679ca2" providerId="ADAL" clId="{1F8FD4E6-838A-455A-BDF3-A6C9C124571D}" dt="2024-09-03T15:23:18.517" v="0"/>
          <pc:sldLayoutMkLst>
            <pc:docMk/>
            <pc:sldMasterMk cId="0" sldId="2147483648"/>
            <pc:sldLayoutMk cId="0" sldId="2147483661"/>
          </pc:sldLayoutMkLst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3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3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3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3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3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3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3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3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3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3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4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4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4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4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4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4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4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4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4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4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5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5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5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5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5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5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5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5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5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5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6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6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6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6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6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6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6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6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6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6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7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7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7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7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7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7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7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7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7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7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8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8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8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8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8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8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8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8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8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8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9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9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9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9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9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9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9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9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9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9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0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0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0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0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0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0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0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0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0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0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1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1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1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1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1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1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1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1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1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1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2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2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2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2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2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2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2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2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2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2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3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3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3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3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3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3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3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3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3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3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4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4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4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4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4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4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4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4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4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4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5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5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5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5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5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5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5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5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5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5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6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6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6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6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6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6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6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6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6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6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7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7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7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7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7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7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7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7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7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7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8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8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8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8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8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8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8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8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8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8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9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9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9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9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9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9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9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9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9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9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0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0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0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0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0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0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0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0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0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0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1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1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1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1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1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1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1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1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1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1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2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2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2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2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2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2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2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2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2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2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3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3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3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3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3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3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3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3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3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3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4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4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4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4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4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4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4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4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4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4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5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5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5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5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5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5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5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5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5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5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6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6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6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6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6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6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6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6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6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6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7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7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7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7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7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7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7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7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7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7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8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8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8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8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8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8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8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8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8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8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9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9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9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9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9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9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9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9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9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9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30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30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30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30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30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30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30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30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30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30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31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31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31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31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31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31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31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31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31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31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32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32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32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32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32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32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32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32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32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32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33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33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33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33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33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33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33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33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33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33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34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34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34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34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34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34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34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34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34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34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35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35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35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35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35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35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35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35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35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35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36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36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36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36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36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36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36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36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36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36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37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37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37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37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37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37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37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37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37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37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38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38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38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38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38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38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38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38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38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38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39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39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39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39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39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39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39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39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39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39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40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40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40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40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40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40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40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40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40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40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41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41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41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41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41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41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41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41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41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41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42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42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42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42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42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42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42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42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42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42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43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43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43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43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43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43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43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43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43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43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44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44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44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44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44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44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44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44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44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44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45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45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45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45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45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45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45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45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45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45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46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46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46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46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46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46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46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46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46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46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47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47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47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47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47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47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47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47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47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47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48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48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48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48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48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48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48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48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48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48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49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49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49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49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49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49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49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49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49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49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50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50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50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50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50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50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50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50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50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50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51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51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51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51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51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51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51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51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51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51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52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52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52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52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52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52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52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52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52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52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53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53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53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53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53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53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53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53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53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53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54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54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54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54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54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54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54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54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54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54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55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55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55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55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55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55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55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55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55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55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56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56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56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56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56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56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56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56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56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56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57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57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57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57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57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57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57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57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57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57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58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58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58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58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58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58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58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58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58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58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59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59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59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59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59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59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59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59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59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59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60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60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60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60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60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60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60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60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60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60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61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61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61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61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61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61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61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61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61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61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62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62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62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62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62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62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62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62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62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62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63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63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63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63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63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63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63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63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63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63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64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64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64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64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64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64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64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64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64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64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65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65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65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65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65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65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65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65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65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65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66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66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66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66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66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66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66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66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66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66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67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67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67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67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67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67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67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67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67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67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68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68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68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68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68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68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68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68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68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68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69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69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69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69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69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69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69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69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69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69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70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70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70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70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70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70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70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70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70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70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71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71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71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71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71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71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71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71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71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71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72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72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72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72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72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72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72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72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72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72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73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73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73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73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73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73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73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73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73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73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74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74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74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74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74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74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74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74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74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74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75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75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75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75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75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75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75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75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75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75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76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76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76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76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76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76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76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76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76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76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77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77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77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77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77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77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77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77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77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77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78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78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78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78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78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78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78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78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78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78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79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79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79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79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79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79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79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79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79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79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80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80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80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80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80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80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80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80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80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80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81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81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81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81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81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81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81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81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81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81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82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82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82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82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82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82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82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82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82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82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83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83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83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83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83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83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83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83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83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83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84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84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84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84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84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84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84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84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84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84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85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85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85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85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85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85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85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85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85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85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86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86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86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86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86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86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86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86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86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86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87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87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87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87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87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87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87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87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87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87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88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88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88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88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88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88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88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88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88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88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89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89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89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89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89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89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89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89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89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89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90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90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90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90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90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90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90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90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90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90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91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91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91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91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91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91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91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91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91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91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92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92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92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92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92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92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92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92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92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92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93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93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93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93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93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93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93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93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93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93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94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94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94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94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94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94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94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94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94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94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95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95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95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95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95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95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95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95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95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95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96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96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96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96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96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96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96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96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96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96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97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97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97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97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97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97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97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97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97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97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98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98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98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98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98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98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98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98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98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98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99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99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99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99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99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99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99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99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99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99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00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00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00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00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00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00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00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00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00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00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01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01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01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01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01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01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01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01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01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01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02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02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02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02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02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02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02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02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02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02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03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03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03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03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03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03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03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03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03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03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04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04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04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04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04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04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04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04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04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04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05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05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05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05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05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05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05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05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05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05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06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06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06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06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06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06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06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06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06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06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07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07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07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07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07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07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07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07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07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07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08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08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08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08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08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08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08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08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08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08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09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09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09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09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09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09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09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09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09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09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10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10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10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10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10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10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10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10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10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10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11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11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11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11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11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11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11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11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11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11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12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12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12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12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12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12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12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12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12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12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13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13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13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13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13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13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13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13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13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13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14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14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14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14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14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14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14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14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14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14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15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15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15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15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15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15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15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15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15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15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16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16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16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16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16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16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16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16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16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16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17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17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17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17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17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17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17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17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17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17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18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18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18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18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18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18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18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18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18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18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19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19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19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19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19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19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19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19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19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19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20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20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20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20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20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20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20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20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20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20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21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21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21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21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21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21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21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21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21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21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22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22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22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22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22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22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22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22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22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22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23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23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23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23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23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23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23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23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23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23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24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24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24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24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24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24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24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24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24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24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25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25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25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25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25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25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25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25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25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25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26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26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26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26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26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26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26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26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26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26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27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27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27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27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27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27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27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27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27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27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28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28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28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28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28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28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28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28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28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28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29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29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29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29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29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29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29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29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29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29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30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30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30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30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30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30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30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30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30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30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31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31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31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31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31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31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31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31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31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31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32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32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32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32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32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32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32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32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32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32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33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33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33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33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33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33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33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33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33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33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34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34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34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34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34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34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34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34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34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34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35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35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35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35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35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35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35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35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35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35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36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36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36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36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36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36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36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36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36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36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37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37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37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37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37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37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37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37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37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37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38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38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38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38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38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38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38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38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38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38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39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39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39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39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39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39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39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39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39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39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40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40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40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40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40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40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40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40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40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40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41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41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41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41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41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41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41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41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41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41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42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42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42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42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42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42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42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42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42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42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43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43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43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43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43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43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43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43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43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43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44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44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44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44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44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44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44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44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44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44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45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45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45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45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45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45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45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45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45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45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46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46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46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46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46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46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46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46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46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46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47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47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47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47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47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47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47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47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47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47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48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48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48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48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48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48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48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48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48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48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49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49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49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49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49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49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49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49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49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49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50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50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50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50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50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50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50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50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50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50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51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51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51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51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51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51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51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51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51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51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52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52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52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52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52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52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52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52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52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52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53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53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53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53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53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53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53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53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53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53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54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54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54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54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54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54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54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54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54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54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55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55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55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55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55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55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55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55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55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55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56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56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56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56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56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56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56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56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56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56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57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57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57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57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57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57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57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57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57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57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58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58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58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58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58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58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58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58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58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58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59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59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59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59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59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59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59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59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59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59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60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60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60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60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60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60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60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60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60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60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61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61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61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61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61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61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61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61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61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61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62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62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62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62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62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62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62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62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62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62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63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63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63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63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63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63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63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63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63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63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64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64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64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64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64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64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64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64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64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64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65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65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65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65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65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65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65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65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65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65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66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66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66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66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66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66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66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66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66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66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67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67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67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67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67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67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67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67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67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67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68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68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68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68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68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68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68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68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68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68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69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69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69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69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69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69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69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69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69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69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70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70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70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70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70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70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70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70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70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70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71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71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71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71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71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71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71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71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71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71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72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72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72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72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72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72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72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72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72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72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73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73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73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73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73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73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73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73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73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73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74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74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74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74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74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74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74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74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74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74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75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75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75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75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75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75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75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75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75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75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76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76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76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76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76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76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76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76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76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76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77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77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77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77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77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77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77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77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77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77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78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78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78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78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78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78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78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78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78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78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79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79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79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79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79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79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79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79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79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79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80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80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80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80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80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80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80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80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80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80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81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81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81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81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81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81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81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81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81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81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82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82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82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82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82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82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82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82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82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82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83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83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83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83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83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83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83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83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83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83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84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84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84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84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84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84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84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84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84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84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85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85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85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85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85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85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85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85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85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85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86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86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86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86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86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86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86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86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86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86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87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87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87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87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87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87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87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87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87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87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88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88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88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88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88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88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88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88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88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88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89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89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89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89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89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89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89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89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89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89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90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90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90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90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90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90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90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90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90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90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91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91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91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91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91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91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91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91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91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91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92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92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92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92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92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92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92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92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92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92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93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93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93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93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93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93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93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93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93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93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94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94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94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94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94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94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94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94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94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94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95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95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95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95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95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95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95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95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95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95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96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96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96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96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96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96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96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96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96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96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97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97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97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97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97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97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97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97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97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97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98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98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98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98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98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98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98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98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98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98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99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99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99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99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99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99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99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99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99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199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00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00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00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00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00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00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00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00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00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00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01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01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01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01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01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01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01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01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01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01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02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02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02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02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02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02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02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02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02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02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03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03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03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03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03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03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03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03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03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03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04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04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04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04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04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04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04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04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04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04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05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05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05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05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05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05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05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05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05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05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06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06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062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06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064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065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066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067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068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069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070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071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1"/>
              <ac:spMk id="2072" creationId="{00000000-0000-0000-0000-000000000000}"/>
            </ac:spMkLst>
          </pc:spChg>
          <pc:picChg chg="mod">
            <ac:chgData name="Dan McGowan" userId="d925981f-8557-469b-b18d-605609679ca2" providerId="ADAL" clId="{1F8FD4E6-838A-455A-BDF3-A6C9C124571D}" dt="2024-09-03T15:23:18.517" v="0"/>
            <ac:picMkLst>
              <pc:docMk/>
              <pc:sldMasterMk cId="0" sldId="2147483648"/>
              <pc:sldLayoutMk cId="0" sldId="2147483661"/>
              <ac:picMk id="2073" creationId="{00000000-0000-0000-0000-000000000000}"/>
            </ac:picMkLst>
          </pc:picChg>
          <pc:picChg chg="mod">
            <ac:chgData name="Dan McGowan" userId="d925981f-8557-469b-b18d-605609679ca2" providerId="ADAL" clId="{1F8FD4E6-838A-455A-BDF3-A6C9C124571D}" dt="2024-09-03T15:23:18.517" v="0"/>
            <ac:picMkLst>
              <pc:docMk/>
              <pc:sldMasterMk cId="0" sldId="2147483648"/>
              <pc:sldLayoutMk cId="0" sldId="2147483661"/>
              <ac:picMk id="2074" creationId="{00000000-0000-0000-0000-000000000000}"/>
            </ac:picMkLst>
          </pc:picChg>
        </pc:sldLayoutChg>
        <pc:sldLayoutChg chg="modSp">
          <pc:chgData name="Dan McGowan" userId="d925981f-8557-469b-b18d-605609679ca2" providerId="ADAL" clId="{1F8FD4E6-838A-455A-BDF3-A6C9C124571D}" dt="2024-09-03T15:23:18.517" v="0"/>
          <pc:sldLayoutMkLst>
            <pc:docMk/>
            <pc:sldMasterMk cId="0" sldId="2147483648"/>
            <pc:sldLayoutMk cId="0" sldId="2147483663"/>
          </pc:sldLayoutMkLst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3"/>
              <ac:spMk id="3" creationId="{00000000-0000-0000-0000-000000000000}"/>
            </ac:spMkLst>
          </pc:spChg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3"/>
              <ac:spMk id="4" creationId="{00000000-0000-0000-0000-000000000000}"/>
            </ac:spMkLst>
          </pc:spChg>
        </pc:sldLayoutChg>
        <pc:sldLayoutChg chg="modSp">
          <pc:chgData name="Dan McGowan" userId="d925981f-8557-469b-b18d-605609679ca2" providerId="ADAL" clId="{1F8FD4E6-838A-455A-BDF3-A6C9C124571D}" dt="2024-09-03T15:23:18.517" v="0"/>
          <pc:sldLayoutMkLst>
            <pc:docMk/>
            <pc:sldMasterMk cId="0" sldId="2147483648"/>
            <pc:sldLayoutMk cId="0" sldId="2147483664"/>
          </pc:sldLayoutMkLst>
          <pc:spChg chg="mod">
            <ac:chgData name="Dan McGowan" userId="d925981f-8557-469b-b18d-605609679ca2" providerId="ADAL" clId="{1F8FD4E6-838A-455A-BDF3-A6C9C124571D}" dt="2024-09-03T15:23:18.517" v="0"/>
            <ac:spMkLst>
              <pc:docMk/>
              <pc:sldMasterMk cId="0" sldId="2147483648"/>
              <pc:sldLayoutMk cId="0" sldId="2147483664"/>
              <ac:spMk id="16" creationId="{00000000-0000-0000-0000-000000000000}"/>
            </ac:spMkLst>
          </pc:spChg>
        </pc:sldLayoutChg>
      </pc:sldMasterChg>
    </pc:docChg>
  </pc:docChgLst>
  <pc:docChgLst>
    <pc:chgData name="Samantha Minott" userId="S::sminott@dworbell.com::bc229396-05d7-4c3f-9e18-562b2cb143c3" providerId="AD" clId="Web-{30297522-A239-6092-C3A5-98AA074185C0}"/>
    <pc:docChg chg="modSld">
      <pc:chgData name="Samantha Minott" userId="S::sminott@dworbell.com::bc229396-05d7-4c3f-9e18-562b2cb143c3" providerId="AD" clId="Web-{30297522-A239-6092-C3A5-98AA074185C0}" dt="2024-09-05T02:43:50.996" v="5" actId="14100"/>
      <pc:docMkLst>
        <pc:docMk/>
      </pc:docMkLst>
      <pc:sldChg chg="addSp delSp modSp mod setBg">
        <pc:chgData name="Samantha Minott" userId="S::sminott@dworbell.com::bc229396-05d7-4c3f-9e18-562b2cb143c3" providerId="AD" clId="Web-{30297522-A239-6092-C3A5-98AA074185C0}" dt="2024-09-05T02:43:50.996" v="5" actId="14100"/>
        <pc:sldMkLst>
          <pc:docMk/>
          <pc:sldMk cId="0" sldId="256"/>
        </pc:sldMkLst>
        <pc:picChg chg="add del mod">
          <ac:chgData name="Samantha Minott" userId="S::sminott@dworbell.com::bc229396-05d7-4c3f-9e18-562b2cb143c3" providerId="AD" clId="Web-{30297522-A239-6092-C3A5-98AA074185C0}" dt="2024-09-05T02:43:50.996" v="5" actId="14100"/>
          <ac:picMkLst>
            <pc:docMk/>
            <pc:sldMk cId="0" sldId="256"/>
            <ac:picMk id="10" creationId="{7720791E-A51A-2351-9AA3-DDA433B492C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979017" y="1"/>
            <a:ext cx="111260" cy="28575"/>
          </a:xfrm>
          <a:custGeom>
            <a:avLst/>
            <a:gdLst/>
            <a:ahLst/>
            <a:cxnLst/>
            <a:rect l="l" t="t" r="r" b="b"/>
            <a:pathLst>
              <a:path w="111125" h="28575">
                <a:moveTo>
                  <a:pt x="111048" y="0"/>
                </a:moveTo>
                <a:lnTo>
                  <a:pt x="0" y="0"/>
                </a:lnTo>
                <a:lnTo>
                  <a:pt x="0" y="28486"/>
                </a:lnTo>
                <a:lnTo>
                  <a:pt x="111048" y="28486"/>
                </a:lnTo>
                <a:lnTo>
                  <a:pt x="111048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979018" y="0"/>
            <a:ext cx="176109" cy="139700"/>
          </a:xfrm>
          <a:custGeom>
            <a:avLst/>
            <a:gdLst/>
            <a:ahLst/>
            <a:cxnLst/>
            <a:rect l="l" t="t" r="r" b="b"/>
            <a:pathLst>
              <a:path w="175895" h="139700">
                <a:moveTo>
                  <a:pt x="175882" y="0"/>
                </a:moveTo>
                <a:lnTo>
                  <a:pt x="111048" y="0"/>
                </a:lnTo>
                <a:lnTo>
                  <a:pt x="111048" y="28486"/>
                </a:lnTo>
                <a:lnTo>
                  <a:pt x="0" y="28486"/>
                </a:lnTo>
                <a:lnTo>
                  <a:pt x="0" y="139547"/>
                </a:lnTo>
                <a:lnTo>
                  <a:pt x="111061" y="139547"/>
                </a:lnTo>
                <a:lnTo>
                  <a:pt x="111061" y="28486"/>
                </a:lnTo>
                <a:lnTo>
                  <a:pt x="175882" y="28486"/>
                </a:lnTo>
                <a:lnTo>
                  <a:pt x="175882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8979018" y="28485"/>
            <a:ext cx="176109" cy="222250"/>
          </a:xfrm>
          <a:custGeom>
            <a:avLst/>
            <a:gdLst/>
            <a:ahLst/>
            <a:cxnLst/>
            <a:rect l="l" t="t" r="r" b="b"/>
            <a:pathLst>
              <a:path w="175895" h="222250">
                <a:moveTo>
                  <a:pt x="175882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lnTo>
                  <a:pt x="175882" y="111061"/>
                </a:lnTo>
                <a:lnTo>
                  <a:pt x="175882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8979018" y="139547"/>
            <a:ext cx="176109" cy="222250"/>
          </a:xfrm>
          <a:custGeom>
            <a:avLst/>
            <a:gdLst/>
            <a:ahLst/>
            <a:cxnLst/>
            <a:rect l="l" t="t" r="r" b="b"/>
            <a:pathLst>
              <a:path w="175895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175895" h="222250">
                <a:moveTo>
                  <a:pt x="175882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175882" y="111061"/>
                </a:lnTo>
                <a:lnTo>
                  <a:pt x="175882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979018" y="250621"/>
            <a:ext cx="176109" cy="222250"/>
          </a:xfrm>
          <a:custGeom>
            <a:avLst/>
            <a:gdLst/>
            <a:ahLst/>
            <a:cxnLst/>
            <a:rect l="l" t="t" r="r" b="b"/>
            <a:pathLst>
              <a:path w="175895" h="222250">
                <a:moveTo>
                  <a:pt x="175882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lnTo>
                  <a:pt x="175882" y="111061"/>
                </a:lnTo>
                <a:lnTo>
                  <a:pt x="175882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8979018" y="361682"/>
            <a:ext cx="176109" cy="222250"/>
          </a:xfrm>
          <a:custGeom>
            <a:avLst/>
            <a:gdLst/>
            <a:ahLst/>
            <a:cxnLst/>
            <a:rect l="l" t="t" r="r" b="b"/>
            <a:pathLst>
              <a:path w="175895" h="222250">
                <a:moveTo>
                  <a:pt x="175882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lnTo>
                  <a:pt x="175882" y="111061"/>
                </a:lnTo>
                <a:lnTo>
                  <a:pt x="175882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8979018" y="472744"/>
            <a:ext cx="176109" cy="222250"/>
          </a:xfrm>
          <a:custGeom>
            <a:avLst/>
            <a:gdLst/>
            <a:ahLst/>
            <a:cxnLst/>
            <a:rect l="l" t="t" r="r" b="b"/>
            <a:pathLst>
              <a:path w="175895" h="222250">
                <a:moveTo>
                  <a:pt x="175882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lnTo>
                  <a:pt x="175882" y="111061"/>
                </a:lnTo>
                <a:lnTo>
                  <a:pt x="175882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8979018" y="583818"/>
            <a:ext cx="176109" cy="222250"/>
          </a:xfrm>
          <a:custGeom>
            <a:avLst/>
            <a:gdLst/>
            <a:ahLst/>
            <a:cxnLst/>
            <a:rect l="l" t="t" r="r" b="b"/>
            <a:pathLst>
              <a:path w="175895" h="222250">
                <a:moveTo>
                  <a:pt x="175882" y="0"/>
                </a:moveTo>
                <a:lnTo>
                  <a:pt x="111048" y="0"/>
                </a:lnTo>
                <a:lnTo>
                  <a:pt x="111048" y="111048"/>
                </a:lnTo>
                <a:lnTo>
                  <a:pt x="0" y="111048"/>
                </a:lnTo>
                <a:lnTo>
                  <a:pt x="0" y="222110"/>
                </a:lnTo>
                <a:lnTo>
                  <a:pt x="111061" y="222110"/>
                </a:lnTo>
                <a:lnTo>
                  <a:pt x="111061" y="111061"/>
                </a:lnTo>
                <a:lnTo>
                  <a:pt x="175882" y="111061"/>
                </a:lnTo>
                <a:lnTo>
                  <a:pt x="175882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8979018" y="694880"/>
            <a:ext cx="176109" cy="222250"/>
          </a:xfrm>
          <a:custGeom>
            <a:avLst/>
            <a:gdLst/>
            <a:ahLst/>
            <a:cxnLst/>
            <a:rect l="l" t="t" r="r" b="b"/>
            <a:pathLst>
              <a:path w="175895" h="222250">
                <a:moveTo>
                  <a:pt x="175882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lnTo>
                  <a:pt x="175882" y="111061"/>
                </a:lnTo>
                <a:lnTo>
                  <a:pt x="175882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8979018" y="805941"/>
            <a:ext cx="176109" cy="222250"/>
          </a:xfrm>
          <a:custGeom>
            <a:avLst/>
            <a:gdLst/>
            <a:ahLst/>
            <a:cxnLst/>
            <a:rect l="l" t="t" r="r" b="b"/>
            <a:pathLst>
              <a:path w="175895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175895" h="222250">
                <a:moveTo>
                  <a:pt x="175882" y="0"/>
                </a:moveTo>
                <a:lnTo>
                  <a:pt x="111048" y="0"/>
                </a:lnTo>
                <a:lnTo>
                  <a:pt x="111048" y="111048"/>
                </a:lnTo>
                <a:lnTo>
                  <a:pt x="175882" y="111048"/>
                </a:lnTo>
                <a:lnTo>
                  <a:pt x="175882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8979018" y="917003"/>
            <a:ext cx="176109" cy="222250"/>
          </a:xfrm>
          <a:custGeom>
            <a:avLst/>
            <a:gdLst/>
            <a:ahLst/>
            <a:cxnLst/>
            <a:rect l="l" t="t" r="r" b="b"/>
            <a:pathLst>
              <a:path w="175895" h="222250">
                <a:moveTo>
                  <a:pt x="175882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lnTo>
                  <a:pt x="175882" y="111061"/>
                </a:lnTo>
                <a:lnTo>
                  <a:pt x="175882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8979018" y="1028064"/>
            <a:ext cx="176109" cy="222250"/>
          </a:xfrm>
          <a:custGeom>
            <a:avLst/>
            <a:gdLst/>
            <a:ahLst/>
            <a:cxnLst/>
            <a:rect l="l" t="t" r="r" b="b"/>
            <a:pathLst>
              <a:path w="175895" h="222250">
                <a:moveTo>
                  <a:pt x="175882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lnTo>
                  <a:pt x="175882" y="111061"/>
                </a:lnTo>
                <a:lnTo>
                  <a:pt x="175882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8979018" y="1139126"/>
            <a:ext cx="176109" cy="222250"/>
          </a:xfrm>
          <a:custGeom>
            <a:avLst/>
            <a:gdLst/>
            <a:ahLst/>
            <a:cxnLst/>
            <a:rect l="l" t="t" r="r" b="b"/>
            <a:pathLst>
              <a:path w="175895" h="222250">
                <a:moveTo>
                  <a:pt x="175882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lnTo>
                  <a:pt x="175882" y="111061"/>
                </a:lnTo>
                <a:lnTo>
                  <a:pt x="175882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8979018" y="1250200"/>
            <a:ext cx="176109" cy="222250"/>
          </a:xfrm>
          <a:custGeom>
            <a:avLst/>
            <a:gdLst/>
            <a:ahLst/>
            <a:cxnLst/>
            <a:rect l="l" t="t" r="r" b="b"/>
            <a:pathLst>
              <a:path w="175895" h="222250">
                <a:moveTo>
                  <a:pt x="175882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lnTo>
                  <a:pt x="175882" y="111061"/>
                </a:lnTo>
                <a:lnTo>
                  <a:pt x="175882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8979018" y="1361261"/>
            <a:ext cx="176109" cy="222250"/>
          </a:xfrm>
          <a:custGeom>
            <a:avLst/>
            <a:gdLst/>
            <a:ahLst/>
            <a:cxnLst/>
            <a:rect l="l" t="t" r="r" b="b"/>
            <a:pathLst>
              <a:path w="175895" h="222250">
                <a:moveTo>
                  <a:pt x="175882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lnTo>
                  <a:pt x="175882" y="111061"/>
                </a:lnTo>
                <a:lnTo>
                  <a:pt x="175882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8979018" y="1472323"/>
            <a:ext cx="176109" cy="222250"/>
          </a:xfrm>
          <a:custGeom>
            <a:avLst/>
            <a:gdLst/>
            <a:ahLst/>
            <a:cxnLst/>
            <a:rect l="l" t="t" r="r" b="b"/>
            <a:pathLst>
              <a:path w="175895" h="222250">
                <a:moveTo>
                  <a:pt x="175882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lnTo>
                  <a:pt x="175882" y="111061"/>
                </a:lnTo>
                <a:lnTo>
                  <a:pt x="175882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8979018" y="1583397"/>
            <a:ext cx="176109" cy="222250"/>
          </a:xfrm>
          <a:custGeom>
            <a:avLst/>
            <a:gdLst/>
            <a:ahLst/>
            <a:cxnLst/>
            <a:rect l="l" t="t" r="r" b="b"/>
            <a:pathLst>
              <a:path w="175895" h="222250">
                <a:moveTo>
                  <a:pt x="175882" y="0"/>
                </a:moveTo>
                <a:lnTo>
                  <a:pt x="111048" y="0"/>
                </a:lnTo>
                <a:lnTo>
                  <a:pt x="111048" y="111048"/>
                </a:lnTo>
                <a:lnTo>
                  <a:pt x="0" y="111048"/>
                </a:lnTo>
                <a:lnTo>
                  <a:pt x="0" y="222110"/>
                </a:lnTo>
                <a:lnTo>
                  <a:pt x="111061" y="222110"/>
                </a:lnTo>
                <a:lnTo>
                  <a:pt x="111061" y="111048"/>
                </a:lnTo>
                <a:lnTo>
                  <a:pt x="175882" y="111048"/>
                </a:lnTo>
                <a:lnTo>
                  <a:pt x="175882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8979018" y="1694446"/>
            <a:ext cx="176109" cy="222250"/>
          </a:xfrm>
          <a:custGeom>
            <a:avLst/>
            <a:gdLst/>
            <a:ahLst/>
            <a:cxnLst/>
            <a:rect l="l" t="t" r="r" b="b"/>
            <a:pathLst>
              <a:path w="175895" h="222250">
                <a:moveTo>
                  <a:pt x="175882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lnTo>
                  <a:pt x="175882" y="111061"/>
                </a:lnTo>
                <a:lnTo>
                  <a:pt x="175882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8979018" y="1805507"/>
            <a:ext cx="176109" cy="222250"/>
          </a:xfrm>
          <a:custGeom>
            <a:avLst/>
            <a:gdLst/>
            <a:ahLst/>
            <a:cxnLst/>
            <a:rect l="l" t="t" r="r" b="b"/>
            <a:pathLst>
              <a:path w="175895" h="222250">
                <a:moveTo>
                  <a:pt x="175882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lnTo>
                  <a:pt x="175882" y="111061"/>
                </a:lnTo>
                <a:lnTo>
                  <a:pt x="175882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8979018" y="1916569"/>
            <a:ext cx="176109" cy="222250"/>
          </a:xfrm>
          <a:custGeom>
            <a:avLst/>
            <a:gdLst/>
            <a:ahLst/>
            <a:cxnLst/>
            <a:rect l="l" t="t" r="r" b="b"/>
            <a:pathLst>
              <a:path w="175895" h="222250">
                <a:moveTo>
                  <a:pt x="175882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lnTo>
                  <a:pt x="175882" y="111061"/>
                </a:lnTo>
                <a:lnTo>
                  <a:pt x="175882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8979018" y="2027643"/>
            <a:ext cx="176109" cy="222250"/>
          </a:xfrm>
          <a:custGeom>
            <a:avLst/>
            <a:gdLst/>
            <a:ahLst/>
            <a:cxnLst/>
            <a:rect l="l" t="t" r="r" b="b"/>
            <a:pathLst>
              <a:path w="175895" h="222250">
                <a:moveTo>
                  <a:pt x="175882" y="0"/>
                </a:moveTo>
                <a:lnTo>
                  <a:pt x="111048" y="0"/>
                </a:lnTo>
                <a:lnTo>
                  <a:pt x="111048" y="111048"/>
                </a:lnTo>
                <a:lnTo>
                  <a:pt x="0" y="111048"/>
                </a:lnTo>
                <a:lnTo>
                  <a:pt x="0" y="222110"/>
                </a:lnTo>
                <a:lnTo>
                  <a:pt x="111061" y="222110"/>
                </a:lnTo>
                <a:lnTo>
                  <a:pt x="111061" y="111061"/>
                </a:lnTo>
                <a:lnTo>
                  <a:pt x="175882" y="111061"/>
                </a:lnTo>
                <a:lnTo>
                  <a:pt x="175882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8979018" y="2138705"/>
            <a:ext cx="176109" cy="222250"/>
          </a:xfrm>
          <a:custGeom>
            <a:avLst/>
            <a:gdLst/>
            <a:ahLst/>
            <a:cxnLst/>
            <a:rect l="l" t="t" r="r" b="b"/>
            <a:pathLst>
              <a:path w="175895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175895" h="222250">
                <a:moveTo>
                  <a:pt x="175882" y="0"/>
                </a:moveTo>
                <a:lnTo>
                  <a:pt x="111048" y="0"/>
                </a:lnTo>
                <a:lnTo>
                  <a:pt x="111048" y="111048"/>
                </a:lnTo>
                <a:lnTo>
                  <a:pt x="175882" y="111048"/>
                </a:lnTo>
                <a:lnTo>
                  <a:pt x="175882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8979018" y="2249753"/>
            <a:ext cx="176109" cy="222250"/>
          </a:xfrm>
          <a:custGeom>
            <a:avLst/>
            <a:gdLst/>
            <a:ahLst/>
            <a:cxnLst/>
            <a:rect l="l" t="t" r="r" b="b"/>
            <a:pathLst>
              <a:path w="175895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175895" h="222250">
                <a:moveTo>
                  <a:pt x="175882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175882" y="111061"/>
                </a:lnTo>
                <a:lnTo>
                  <a:pt x="175882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8979018" y="2360827"/>
            <a:ext cx="176109" cy="222250"/>
          </a:xfrm>
          <a:custGeom>
            <a:avLst/>
            <a:gdLst/>
            <a:ahLst/>
            <a:cxnLst/>
            <a:rect l="l" t="t" r="r" b="b"/>
            <a:pathLst>
              <a:path w="175895" h="222250">
                <a:moveTo>
                  <a:pt x="175882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lnTo>
                  <a:pt x="175882" y="111061"/>
                </a:lnTo>
                <a:lnTo>
                  <a:pt x="175882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8979018" y="2471889"/>
            <a:ext cx="176109" cy="222250"/>
          </a:xfrm>
          <a:custGeom>
            <a:avLst/>
            <a:gdLst/>
            <a:ahLst/>
            <a:cxnLst/>
            <a:rect l="l" t="t" r="r" b="b"/>
            <a:pathLst>
              <a:path w="175895" h="222250">
                <a:moveTo>
                  <a:pt x="175882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lnTo>
                  <a:pt x="175882" y="111061"/>
                </a:lnTo>
                <a:lnTo>
                  <a:pt x="175882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8979018" y="2582951"/>
            <a:ext cx="176109" cy="222250"/>
          </a:xfrm>
          <a:custGeom>
            <a:avLst/>
            <a:gdLst/>
            <a:ahLst/>
            <a:cxnLst/>
            <a:rect l="l" t="t" r="r" b="b"/>
            <a:pathLst>
              <a:path w="175895" h="222250">
                <a:moveTo>
                  <a:pt x="175882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lnTo>
                  <a:pt x="175882" y="111061"/>
                </a:lnTo>
                <a:lnTo>
                  <a:pt x="175882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8979018" y="2694025"/>
            <a:ext cx="176109" cy="222250"/>
          </a:xfrm>
          <a:custGeom>
            <a:avLst/>
            <a:gdLst/>
            <a:ahLst/>
            <a:cxnLst/>
            <a:rect l="l" t="t" r="r" b="b"/>
            <a:pathLst>
              <a:path w="175895" h="222250">
                <a:moveTo>
                  <a:pt x="175882" y="0"/>
                </a:moveTo>
                <a:lnTo>
                  <a:pt x="111048" y="0"/>
                </a:lnTo>
                <a:lnTo>
                  <a:pt x="111048" y="111048"/>
                </a:lnTo>
                <a:lnTo>
                  <a:pt x="0" y="111048"/>
                </a:lnTo>
                <a:lnTo>
                  <a:pt x="0" y="222110"/>
                </a:lnTo>
                <a:lnTo>
                  <a:pt x="111061" y="222110"/>
                </a:lnTo>
                <a:lnTo>
                  <a:pt x="111061" y="111048"/>
                </a:lnTo>
                <a:lnTo>
                  <a:pt x="175882" y="111048"/>
                </a:lnTo>
                <a:lnTo>
                  <a:pt x="175882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8979018" y="2805074"/>
            <a:ext cx="176109" cy="222250"/>
          </a:xfrm>
          <a:custGeom>
            <a:avLst/>
            <a:gdLst/>
            <a:ahLst/>
            <a:cxnLst/>
            <a:rect l="l" t="t" r="r" b="b"/>
            <a:pathLst>
              <a:path w="175895" h="222250">
                <a:moveTo>
                  <a:pt x="175882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lnTo>
                  <a:pt x="175882" y="111061"/>
                </a:lnTo>
                <a:lnTo>
                  <a:pt x="175882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8979018" y="2916135"/>
            <a:ext cx="176109" cy="222250"/>
          </a:xfrm>
          <a:custGeom>
            <a:avLst/>
            <a:gdLst/>
            <a:ahLst/>
            <a:cxnLst/>
            <a:rect l="l" t="t" r="r" b="b"/>
            <a:pathLst>
              <a:path w="175895" h="222250">
                <a:moveTo>
                  <a:pt x="175882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lnTo>
                  <a:pt x="175882" y="111061"/>
                </a:lnTo>
                <a:lnTo>
                  <a:pt x="175882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8979018" y="3027209"/>
            <a:ext cx="176109" cy="222250"/>
          </a:xfrm>
          <a:custGeom>
            <a:avLst/>
            <a:gdLst/>
            <a:ahLst/>
            <a:cxnLst/>
            <a:rect l="l" t="t" r="r" b="b"/>
            <a:pathLst>
              <a:path w="175895" h="222250">
                <a:moveTo>
                  <a:pt x="175882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lnTo>
                  <a:pt x="175882" y="111061"/>
                </a:lnTo>
                <a:lnTo>
                  <a:pt x="175882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8979018" y="3138271"/>
            <a:ext cx="176109" cy="222250"/>
          </a:xfrm>
          <a:custGeom>
            <a:avLst/>
            <a:gdLst/>
            <a:ahLst/>
            <a:cxnLst/>
            <a:rect l="l" t="t" r="r" b="b"/>
            <a:pathLst>
              <a:path w="175895" h="222250">
                <a:moveTo>
                  <a:pt x="175882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lnTo>
                  <a:pt x="175882" y="111061"/>
                </a:lnTo>
                <a:lnTo>
                  <a:pt x="175882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8979018" y="3249332"/>
            <a:ext cx="176109" cy="222250"/>
          </a:xfrm>
          <a:custGeom>
            <a:avLst/>
            <a:gdLst/>
            <a:ahLst/>
            <a:cxnLst/>
            <a:rect l="l" t="t" r="r" b="b"/>
            <a:pathLst>
              <a:path w="175895" h="222250">
                <a:moveTo>
                  <a:pt x="111061" y="111061"/>
                </a:moveTo>
                <a:lnTo>
                  <a:pt x="0" y="111061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61"/>
                </a:lnTo>
                <a:close/>
              </a:path>
              <a:path w="175895" h="222250">
                <a:moveTo>
                  <a:pt x="175882" y="0"/>
                </a:moveTo>
                <a:lnTo>
                  <a:pt x="111048" y="0"/>
                </a:lnTo>
                <a:lnTo>
                  <a:pt x="111048" y="111048"/>
                </a:lnTo>
                <a:lnTo>
                  <a:pt x="175882" y="111048"/>
                </a:lnTo>
                <a:lnTo>
                  <a:pt x="175882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8979018" y="3360394"/>
            <a:ext cx="176109" cy="222250"/>
          </a:xfrm>
          <a:custGeom>
            <a:avLst/>
            <a:gdLst/>
            <a:ahLst/>
            <a:cxnLst/>
            <a:rect l="l" t="t" r="r" b="b"/>
            <a:pathLst>
              <a:path w="175895" h="222250">
                <a:moveTo>
                  <a:pt x="175882" y="0"/>
                </a:moveTo>
                <a:lnTo>
                  <a:pt x="111048" y="0"/>
                </a:lnTo>
                <a:lnTo>
                  <a:pt x="111048" y="111074"/>
                </a:ln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lnTo>
                  <a:pt x="175882" y="111074"/>
                </a:lnTo>
                <a:lnTo>
                  <a:pt x="175882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8979018" y="3471468"/>
            <a:ext cx="176109" cy="222250"/>
          </a:xfrm>
          <a:custGeom>
            <a:avLst/>
            <a:gdLst/>
            <a:ahLst/>
            <a:cxnLst/>
            <a:rect l="l" t="t" r="r" b="b"/>
            <a:pathLst>
              <a:path w="175895" h="222250">
                <a:moveTo>
                  <a:pt x="175882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lnTo>
                  <a:pt x="175882" y="111061"/>
                </a:lnTo>
                <a:lnTo>
                  <a:pt x="175882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8979018" y="3582529"/>
            <a:ext cx="176109" cy="222250"/>
          </a:xfrm>
          <a:custGeom>
            <a:avLst/>
            <a:gdLst/>
            <a:ahLst/>
            <a:cxnLst/>
            <a:rect l="l" t="t" r="r" b="b"/>
            <a:pathLst>
              <a:path w="175895" h="222250">
                <a:moveTo>
                  <a:pt x="175882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lnTo>
                  <a:pt x="175882" y="111061"/>
                </a:lnTo>
                <a:lnTo>
                  <a:pt x="175882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8979018" y="3693591"/>
            <a:ext cx="176109" cy="222250"/>
          </a:xfrm>
          <a:custGeom>
            <a:avLst/>
            <a:gdLst/>
            <a:ahLst/>
            <a:cxnLst/>
            <a:rect l="l" t="t" r="r" b="b"/>
            <a:pathLst>
              <a:path w="175895" h="222250">
                <a:moveTo>
                  <a:pt x="175882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lnTo>
                  <a:pt x="175882" y="111061"/>
                </a:lnTo>
                <a:lnTo>
                  <a:pt x="175882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8979018" y="3804665"/>
            <a:ext cx="176109" cy="222250"/>
          </a:xfrm>
          <a:custGeom>
            <a:avLst/>
            <a:gdLst/>
            <a:ahLst/>
            <a:cxnLst/>
            <a:rect l="l" t="t" r="r" b="b"/>
            <a:pathLst>
              <a:path w="175895" h="222250">
                <a:moveTo>
                  <a:pt x="175882" y="0"/>
                </a:moveTo>
                <a:lnTo>
                  <a:pt x="111048" y="0"/>
                </a:lnTo>
                <a:lnTo>
                  <a:pt x="111048" y="111048"/>
                </a:lnTo>
                <a:lnTo>
                  <a:pt x="0" y="111048"/>
                </a:lnTo>
                <a:lnTo>
                  <a:pt x="0" y="222110"/>
                </a:lnTo>
                <a:lnTo>
                  <a:pt x="111061" y="222110"/>
                </a:lnTo>
                <a:lnTo>
                  <a:pt x="111061" y="111048"/>
                </a:lnTo>
                <a:lnTo>
                  <a:pt x="175882" y="111048"/>
                </a:lnTo>
                <a:lnTo>
                  <a:pt x="175882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8979018" y="3915714"/>
            <a:ext cx="176109" cy="222250"/>
          </a:xfrm>
          <a:custGeom>
            <a:avLst/>
            <a:gdLst/>
            <a:ahLst/>
            <a:cxnLst/>
            <a:rect l="l" t="t" r="r" b="b"/>
            <a:pathLst>
              <a:path w="175895" h="222250">
                <a:moveTo>
                  <a:pt x="175882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lnTo>
                  <a:pt x="175882" y="111061"/>
                </a:lnTo>
                <a:lnTo>
                  <a:pt x="175882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8979018" y="4026776"/>
            <a:ext cx="176109" cy="222250"/>
          </a:xfrm>
          <a:custGeom>
            <a:avLst/>
            <a:gdLst/>
            <a:ahLst/>
            <a:cxnLst/>
            <a:rect l="l" t="t" r="r" b="b"/>
            <a:pathLst>
              <a:path w="175895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175895" h="222250">
                <a:moveTo>
                  <a:pt x="175882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175882" y="111061"/>
                </a:lnTo>
                <a:lnTo>
                  <a:pt x="175882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8979018" y="4137850"/>
            <a:ext cx="176109" cy="222250"/>
          </a:xfrm>
          <a:custGeom>
            <a:avLst/>
            <a:gdLst/>
            <a:ahLst/>
            <a:cxnLst/>
            <a:rect l="l" t="t" r="r" b="b"/>
            <a:pathLst>
              <a:path w="175895" h="222250">
                <a:moveTo>
                  <a:pt x="175882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lnTo>
                  <a:pt x="175882" y="111061"/>
                </a:lnTo>
                <a:lnTo>
                  <a:pt x="175882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8979018" y="4248911"/>
            <a:ext cx="176109" cy="222250"/>
          </a:xfrm>
          <a:custGeom>
            <a:avLst/>
            <a:gdLst/>
            <a:ahLst/>
            <a:cxnLst/>
            <a:rect l="l" t="t" r="r" b="b"/>
            <a:pathLst>
              <a:path w="175895" h="222250">
                <a:moveTo>
                  <a:pt x="175882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lnTo>
                  <a:pt x="175882" y="111061"/>
                </a:lnTo>
                <a:lnTo>
                  <a:pt x="175882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8979018" y="4359973"/>
            <a:ext cx="176109" cy="222250"/>
          </a:xfrm>
          <a:custGeom>
            <a:avLst/>
            <a:gdLst/>
            <a:ahLst/>
            <a:cxnLst/>
            <a:rect l="l" t="t" r="r" b="b"/>
            <a:pathLst>
              <a:path w="175895" h="222250">
                <a:moveTo>
                  <a:pt x="111061" y="111074"/>
                </a:moveTo>
                <a:lnTo>
                  <a:pt x="0" y="111074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74"/>
                </a:lnTo>
                <a:close/>
              </a:path>
              <a:path w="175895" h="222250">
                <a:moveTo>
                  <a:pt x="175882" y="0"/>
                </a:moveTo>
                <a:lnTo>
                  <a:pt x="111048" y="0"/>
                </a:lnTo>
                <a:lnTo>
                  <a:pt x="111048" y="111048"/>
                </a:lnTo>
                <a:lnTo>
                  <a:pt x="175882" y="111048"/>
                </a:lnTo>
                <a:lnTo>
                  <a:pt x="175882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58"/>
          <p:cNvSpPr/>
          <p:nvPr/>
        </p:nvSpPr>
        <p:spPr>
          <a:xfrm>
            <a:off x="8979018" y="4471047"/>
            <a:ext cx="176109" cy="222250"/>
          </a:xfrm>
          <a:custGeom>
            <a:avLst/>
            <a:gdLst/>
            <a:ahLst/>
            <a:cxnLst/>
            <a:rect l="l" t="t" r="r" b="b"/>
            <a:pathLst>
              <a:path w="175895" h="222250">
                <a:moveTo>
                  <a:pt x="175882" y="0"/>
                </a:moveTo>
                <a:lnTo>
                  <a:pt x="111048" y="0"/>
                </a:lnTo>
                <a:lnTo>
                  <a:pt x="111048" y="111048"/>
                </a:lnTo>
                <a:lnTo>
                  <a:pt x="0" y="111048"/>
                </a:lnTo>
                <a:lnTo>
                  <a:pt x="0" y="222110"/>
                </a:lnTo>
                <a:lnTo>
                  <a:pt x="111061" y="222110"/>
                </a:lnTo>
                <a:lnTo>
                  <a:pt x="111061" y="111048"/>
                </a:lnTo>
                <a:lnTo>
                  <a:pt x="175882" y="111048"/>
                </a:lnTo>
                <a:lnTo>
                  <a:pt x="175882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59"/>
          <p:cNvSpPr/>
          <p:nvPr/>
        </p:nvSpPr>
        <p:spPr>
          <a:xfrm>
            <a:off x="8979018" y="4582096"/>
            <a:ext cx="176109" cy="222250"/>
          </a:xfrm>
          <a:custGeom>
            <a:avLst/>
            <a:gdLst/>
            <a:ahLst/>
            <a:cxnLst/>
            <a:rect l="l" t="t" r="r" b="b"/>
            <a:pathLst>
              <a:path w="175895" h="222250">
                <a:moveTo>
                  <a:pt x="175882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lnTo>
                  <a:pt x="175882" y="111061"/>
                </a:lnTo>
                <a:lnTo>
                  <a:pt x="175882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8979018" y="4693157"/>
            <a:ext cx="176109" cy="222250"/>
          </a:xfrm>
          <a:custGeom>
            <a:avLst/>
            <a:gdLst/>
            <a:ahLst/>
            <a:cxnLst/>
            <a:rect l="l" t="t" r="r" b="b"/>
            <a:pathLst>
              <a:path w="175895" h="222250">
                <a:moveTo>
                  <a:pt x="111061" y="111074"/>
                </a:moveTo>
                <a:lnTo>
                  <a:pt x="0" y="111074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74"/>
                </a:lnTo>
                <a:close/>
              </a:path>
              <a:path w="175895" h="222250">
                <a:moveTo>
                  <a:pt x="175882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175882" y="111061"/>
                </a:lnTo>
                <a:lnTo>
                  <a:pt x="175882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g object 61"/>
          <p:cNvSpPr/>
          <p:nvPr/>
        </p:nvSpPr>
        <p:spPr>
          <a:xfrm>
            <a:off x="8979018" y="4804244"/>
            <a:ext cx="176109" cy="222250"/>
          </a:xfrm>
          <a:custGeom>
            <a:avLst/>
            <a:gdLst/>
            <a:ahLst/>
            <a:cxnLst/>
            <a:rect l="l" t="t" r="r" b="b"/>
            <a:pathLst>
              <a:path w="175895" h="222250">
                <a:moveTo>
                  <a:pt x="175882" y="0"/>
                </a:moveTo>
                <a:lnTo>
                  <a:pt x="111048" y="0"/>
                </a:lnTo>
                <a:lnTo>
                  <a:pt x="111048" y="111036"/>
                </a:lnTo>
                <a:lnTo>
                  <a:pt x="0" y="111036"/>
                </a:lnTo>
                <a:lnTo>
                  <a:pt x="0" y="222097"/>
                </a:lnTo>
                <a:lnTo>
                  <a:pt x="111061" y="222097"/>
                </a:lnTo>
                <a:lnTo>
                  <a:pt x="111061" y="111048"/>
                </a:lnTo>
                <a:lnTo>
                  <a:pt x="175882" y="111048"/>
                </a:lnTo>
                <a:lnTo>
                  <a:pt x="175882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g object 62"/>
          <p:cNvSpPr/>
          <p:nvPr/>
        </p:nvSpPr>
        <p:spPr>
          <a:xfrm>
            <a:off x="8979018" y="4915293"/>
            <a:ext cx="176109" cy="222250"/>
          </a:xfrm>
          <a:custGeom>
            <a:avLst/>
            <a:gdLst/>
            <a:ahLst/>
            <a:cxnLst/>
            <a:rect l="l" t="t" r="r" b="b"/>
            <a:pathLst>
              <a:path w="175895" h="222250">
                <a:moveTo>
                  <a:pt x="111048" y="111061"/>
                </a:moveTo>
                <a:lnTo>
                  <a:pt x="0" y="111061"/>
                </a:lnTo>
                <a:lnTo>
                  <a:pt x="0" y="222110"/>
                </a:lnTo>
                <a:lnTo>
                  <a:pt x="111048" y="222110"/>
                </a:lnTo>
                <a:lnTo>
                  <a:pt x="111048" y="111061"/>
                </a:lnTo>
                <a:close/>
              </a:path>
              <a:path w="175895" h="222250">
                <a:moveTo>
                  <a:pt x="175882" y="0"/>
                </a:moveTo>
                <a:lnTo>
                  <a:pt x="111048" y="0"/>
                </a:lnTo>
                <a:lnTo>
                  <a:pt x="111048" y="111048"/>
                </a:lnTo>
                <a:lnTo>
                  <a:pt x="175882" y="111048"/>
                </a:lnTo>
                <a:lnTo>
                  <a:pt x="175882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g object 63"/>
          <p:cNvSpPr/>
          <p:nvPr/>
        </p:nvSpPr>
        <p:spPr>
          <a:xfrm>
            <a:off x="8979018" y="5026355"/>
            <a:ext cx="176109" cy="121920"/>
          </a:xfrm>
          <a:custGeom>
            <a:avLst/>
            <a:gdLst/>
            <a:ahLst/>
            <a:cxnLst/>
            <a:rect l="l" t="t" r="r" b="b"/>
            <a:pathLst>
              <a:path w="175895" h="121920">
                <a:moveTo>
                  <a:pt x="111048" y="111048"/>
                </a:moveTo>
                <a:lnTo>
                  <a:pt x="0" y="111048"/>
                </a:lnTo>
                <a:lnTo>
                  <a:pt x="0" y="121716"/>
                </a:lnTo>
                <a:lnTo>
                  <a:pt x="111048" y="121716"/>
                </a:lnTo>
                <a:lnTo>
                  <a:pt x="111048" y="111048"/>
                </a:lnTo>
                <a:close/>
              </a:path>
              <a:path w="175895" h="121920">
                <a:moveTo>
                  <a:pt x="175882" y="0"/>
                </a:moveTo>
                <a:lnTo>
                  <a:pt x="111048" y="0"/>
                </a:lnTo>
                <a:lnTo>
                  <a:pt x="111048" y="111048"/>
                </a:lnTo>
                <a:lnTo>
                  <a:pt x="175882" y="111048"/>
                </a:lnTo>
                <a:lnTo>
                  <a:pt x="175882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g object 64"/>
          <p:cNvSpPr/>
          <p:nvPr/>
        </p:nvSpPr>
        <p:spPr>
          <a:xfrm>
            <a:off x="9090201" y="5137404"/>
            <a:ext cx="65484" cy="10795"/>
          </a:xfrm>
          <a:custGeom>
            <a:avLst/>
            <a:gdLst/>
            <a:ahLst/>
            <a:cxnLst/>
            <a:rect l="l" t="t" r="r" b="b"/>
            <a:pathLst>
              <a:path w="65404" h="10795">
                <a:moveTo>
                  <a:pt x="64833" y="0"/>
                </a:moveTo>
                <a:lnTo>
                  <a:pt x="0" y="0"/>
                </a:lnTo>
                <a:lnTo>
                  <a:pt x="0" y="10667"/>
                </a:lnTo>
                <a:lnTo>
                  <a:pt x="64833" y="10667"/>
                </a:lnTo>
                <a:lnTo>
                  <a:pt x="6483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g object 65"/>
          <p:cNvSpPr/>
          <p:nvPr/>
        </p:nvSpPr>
        <p:spPr>
          <a:xfrm>
            <a:off x="8756611" y="1"/>
            <a:ext cx="111260" cy="28575"/>
          </a:xfrm>
          <a:custGeom>
            <a:avLst/>
            <a:gdLst/>
            <a:ahLst/>
            <a:cxnLst/>
            <a:rect l="l" t="t" r="r" b="b"/>
            <a:pathLst>
              <a:path w="111125" h="28575">
                <a:moveTo>
                  <a:pt x="111061" y="0"/>
                </a:moveTo>
                <a:lnTo>
                  <a:pt x="0" y="0"/>
                </a:lnTo>
                <a:lnTo>
                  <a:pt x="0" y="28486"/>
                </a:lnTo>
                <a:lnTo>
                  <a:pt x="111061" y="28486"/>
                </a:lnTo>
                <a:lnTo>
                  <a:pt x="111061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g object 66"/>
          <p:cNvSpPr/>
          <p:nvPr/>
        </p:nvSpPr>
        <p:spPr>
          <a:xfrm>
            <a:off x="8756611" y="0"/>
            <a:ext cx="222520" cy="139700"/>
          </a:xfrm>
          <a:custGeom>
            <a:avLst/>
            <a:gdLst/>
            <a:ahLst/>
            <a:cxnLst/>
            <a:rect l="l" t="t" r="r" b="b"/>
            <a:pathLst>
              <a:path w="222250" h="139700">
                <a:moveTo>
                  <a:pt x="111061" y="28486"/>
                </a:moveTo>
                <a:lnTo>
                  <a:pt x="0" y="28486"/>
                </a:lnTo>
                <a:lnTo>
                  <a:pt x="0" y="139547"/>
                </a:lnTo>
                <a:lnTo>
                  <a:pt x="111061" y="139547"/>
                </a:lnTo>
                <a:lnTo>
                  <a:pt x="111061" y="28486"/>
                </a:lnTo>
                <a:close/>
              </a:path>
              <a:path w="222250" h="139700">
                <a:moveTo>
                  <a:pt x="222123" y="0"/>
                </a:moveTo>
                <a:lnTo>
                  <a:pt x="111061" y="0"/>
                </a:lnTo>
                <a:lnTo>
                  <a:pt x="111061" y="28486"/>
                </a:lnTo>
                <a:lnTo>
                  <a:pt x="222123" y="28486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g object 67"/>
          <p:cNvSpPr/>
          <p:nvPr/>
        </p:nvSpPr>
        <p:spPr>
          <a:xfrm>
            <a:off x="8756611" y="28485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g object 68"/>
          <p:cNvSpPr/>
          <p:nvPr/>
        </p:nvSpPr>
        <p:spPr>
          <a:xfrm>
            <a:off x="8756611" y="13954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g object 69"/>
          <p:cNvSpPr/>
          <p:nvPr/>
        </p:nvSpPr>
        <p:spPr>
          <a:xfrm>
            <a:off x="8756611" y="25062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g object 70"/>
          <p:cNvSpPr/>
          <p:nvPr/>
        </p:nvSpPr>
        <p:spPr>
          <a:xfrm>
            <a:off x="8756611" y="36168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g object 71"/>
          <p:cNvSpPr/>
          <p:nvPr/>
        </p:nvSpPr>
        <p:spPr>
          <a:xfrm>
            <a:off x="8756611" y="47274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g object 72"/>
          <p:cNvSpPr/>
          <p:nvPr/>
        </p:nvSpPr>
        <p:spPr>
          <a:xfrm>
            <a:off x="8756611" y="583805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g object 73"/>
          <p:cNvSpPr/>
          <p:nvPr/>
        </p:nvSpPr>
        <p:spPr>
          <a:xfrm>
            <a:off x="8756611" y="69486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g object 74"/>
          <p:cNvSpPr/>
          <p:nvPr/>
        </p:nvSpPr>
        <p:spPr>
          <a:xfrm>
            <a:off x="8756611" y="80594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g object 75"/>
          <p:cNvSpPr/>
          <p:nvPr/>
        </p:nvSpPr>
        <p:spPr>
          <a:xfrm>
            <a:off x="8756611" y="91700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g object 76"/>
          <p:cNvSpPr/>
          <p:nvPr/>
        </p:nvSpPr>
        <p:spPr>
          <a:xfrm>
            <a:off x="8756611" y="102806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g object 77"/>
          <p:cNvSpPr/>
          <p:nvPr/>
        </p:nvSpPr>
        <p:spPr>
          <a:xfrm>
            <a:off x="8756611" y="113912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g object 78"/>
          <p:cNvSpPr/>
          <p:nvPr/>
        </p:nvSpPr>
        <p:spPr>
          <a:xfrm>
            <a:off x="8756611" y="125018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g object 79"/>
          <p:cNvSpPr/>
          <p:nvPr/>
        </p:nvSpPr>
        <p:spPr>
          <a:xfrm>
            <a:off x="8756611" y="136126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g object 80"/>
          <p:cNvSpPr/>
          <p:nvPr/>
        </p:nvSpPr>
        <p:spPr>
          <a:xfrm>
            <a:off x="8756611" y="147232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g object 81"/>
          <p:cNvSpPr/>
          <p:nvPr/>
        </p:nvSpPr>
        <p:spPr>
          <a:xfrm>
            <a:off x="8756611" y="158338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g object 82"/>
          <p:cNvSpPr/>
          <p:nvPr/>
        </p:nvSpPr>
        <p:spPr>
          <a:xfrm>
            <a:off x="8756611" y="169444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g object 83"/>
          <p:cNvSpPr/>
          <p:nvPr/>
        </p:nvSpPr>
        <p:spPr>
          <a:xfrm>
            <a:off x="8756611" y="180550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g object 84"/>
          <p:cNvSpPr/>
          <p:nvPr/>
        </p:nvSpPr>
        <p:spPr>
          <a:xfrm>
            <a:off x="8756611" y="1916569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g object 85"/>
          <p:cNvSpPr/>
          <p:nvPr/>
        </p:nvSpPr>
        <p:spPr>
          <a:xfrm>
            <a:off x="8756611" y="2027630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g object 86"/>
          <p:cNvSpPr/>
          <p:nvPr/>
        </p:nvSpPr>
        <p:spPr>
          <a:xfrm>
            <a:off x="8756611" y="213869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g object 87"/>
          <p:cNvSpPr/>
          <p:nvPr/>
        </p:nvSpPr>
        <p:spPr>
          <a:xfrm>
            <a:off x="8756611" y="224976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g object 88"/>
          <p:cNvSpPr/>
          <p:nvPr/>
        </p:nvSpPr>
        <p:spPr>
          <a:xfrm>
            <a:off x="8756611" y="236082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g object 89"/>
          <p:cNvSpPr/>
          <p:nvPr/>
        </p:nvSpPr>
        <p:spPr>
          <a:xfrm>
            <a:off x="8756611" y="2471889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g object 90"/>
          <p:cNvSpPr/>
          <p:nvPr/>
        </p:nvSpPr>
        <p:spPr>
          <a:xfrm>
            <a:off x="8756611" y="258295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g object 91"/>
          <p:cNvSpPr/>
          <p:nvPr/>
        </p:nvSpPr>
        <p:spPr>
          <a:xfrm>
            <a:off x="8756611" y="269401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g object 92"/>
          <p:cNvSpPr/>
          <p:nvPr/>
        </p:nvSpPr>
        <p:spPr>
          <a:xfrm>
            <a:off x="8756611" y="280507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g object 93"/>
          <p:cNvSpPr/>
          <p:nvPr/>
        </p:nvSpPr>
        <p:spPr>
          <a:xfrm>
            <a:off x="8756611" y="2916135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g object 94"/>
          <p:cNvSpPr/>
          <p:nvPr/>
        </p:nvSpPr>
        <p:spPr>
          <a:xfrm>
            <a:off x="8756611" y="302719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g object 95"/>
          <p:cNvSpPr/>
          <p:nvPr/>
        </p:nvSpPr>
        <p:spPr>
          <a:xfrm>
            <a:off x="8756611" y="313827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g object 96"/>
          <p:cNvSpPr/>
          <p:nvPr/>
        </p:nvSpPr>
        <p:spPr>
          <a:xfrm>
            <a:off x="8756611" y="324933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g object 97"/>
          <p:cNvSpPr/>
          <p:nvPr/>
        </p:nvSpPr>
        <p:spPr>
          <a:xfrm>
            <a:off x="8756611" y="336039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74"/>
                </a:lnTo>
                <a:lnTo>
                  <a:pt x="222123" y="111074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bg object 98"/>
          <p:cNvSpPr/>
          <p:nvPr/>
        </p:nvSpPr>
        <p:spPr>
          <a:xfrm>
            <a:off x="8756611" y="3471468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g object 99"/>
          <p:cNvSpPr/>
          <p:nvPr/>
        </p:nvSpPr>
        <p:spPr>
          <a:xfrm>
            <a:off x="8756611" y="3582529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g object 100"/>
          <p:cNvSpPr/>
          <p:nvPr/>
        </p:nvSpPr>
        <p:spPr>
          <a:xfrm>
            <a:off x="8756611" y="369359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bg object 101"/>
          <p:cNvSpPr/>
          <p:nvPr/>
        </p:nvSpPr>
        <p:spPr>
          <a:xfrm>
            <a:off x="8756611" y="380465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bg object 102"/>
          <p:cNvSpPr/>
          <p:nvPr/>
        </p:nvSpPr>
        <p:spPr>
          <a:xfrm>
            <a:off x="8756611" y="391571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bg object 103"/>
          <p:cNvSpPr/>
          <p:nvPr/>
        </p:nvSpPr>
        <p:spPr>
          <a:xfrm>
            <a:off x="8756611" y="402677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bg object 104"/>
          <p:cNvSpPr/>
          <p:nvPr/>
        </p:nvSpPr>
        <p:spPr>
          <a:xfrm>
            <a:off x="8756611" y="4137850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bg object 105"/>
          <p:cNvSpPr/>
          <p:nvPr/>
        </p:nvSpPr>
        <p:spPr>
          <a:xfrm>
            <a:off x="8756611" y="424891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bg object 106"/>
          <p:cNvSpPr/>
          <p:nvPr/>
        </p:nvSpPr>
        <p:spPr>
          <a:xfrm>
            <a:off x="8756611" y="435997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bg object 107"/>
          <p:cNvSpPr/>
          <p:nvPr/>
        </p:nvSpPr>
        <p:spPr>
          <a:xfrm>
            <a:off x="8756611" y="447104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48"/>
                </a:moveTo>
                <a:lnTo>
                  <a:pt x="0" y="111048"/>
                </a:lnTo>
                <a:lnTo>
                  <a:pt x="0" y="222110"/>
                </a:lnTo>
                <a:lnTo>
                  <a:pt x="111061" y="222110"/>
                </a:lnTo>
                <a:lnTo>
                  <a:pt x="111061" y="111048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48"/>
                </a:lnTo>
                <a:lnTo>
                  <a:pt x="222123" y="111048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bg object 108"/>
          <p:cNvSpPr/>
          <p:nvPr/>
        </p:nvSpPr>
        <p:spPr>
          <a:xfrm>
            <a:off x="8756611" y="458209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bg object 109"/>
          <p:cNvSpPr/>
          <p:nvPr/>
        </p:nvSpPr>
        <p:spPr>
          <a:xfrm>
            <a:off x="8756611" y="469315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bg object 110"/>
          <p:cNvSpPr/>
          <p:nvPr/>
        </p:nvSpPr>
        <p:spPr>
          <a:xfrm>
            <a:off x="8756611" y="480423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48"/>
                </a:moveTo>
                <a:lnTo>
                  <a:pt x="0" y="111048"/>
                </a:lnTo>
                <a:lnTo>
                  <a:pt x="0" y="222110"/>
                </a:lnTo>
                <a:lnTo>
                  <a:pt x="111061" y="222110"/>
                </a:lnTo>
                <a:lnTo>
                  <a:pt x="111061" y="111048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48"/>
                </a:lnTo>
                <a:lnTo>
                  <a:pt x="222123" y="111048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bg object 111"/>
          <p:cNvSpPr/>
          <p:nvPr/>
        </p:nvSpPr>
        <p:spPr>
          <a:xfrm>
            <a:off x="8756611" y="4915280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bg object 112"/>
          <p:cNvSpPr/>
          <p:nvPr/>
        </p:nvSpPr>
        <p:spPr>
          <a:xfrm>
            <a:off x="8756611" y="5026355"/>
            <a:ext cx="222520" cy="121920"/>
          </a:xfrm>
          <a:custGeom>
            <a:avLst/>
            <a:gdLst/>
            <a:ahLst/>
            <a:cxnLst/>
            <a:rect l="l" t="t" r="r" b="b"/>
            <a:pathLst>
              <a:path w="222250" h="121920">
                <a:moveTo>
                  <a:pt x="111061" y="111048"/>
                </a:moveTo>
                <a:lnTo>
                  <a:pt x="0" y="111048"/>
                </a:lnTo>
                <a:lnTo>
                  <a:pt x="0" y="121716"/>
                </a:lnTo>
                <a:lnTo>
                  <a:pt x="111061" y="121716"/>
                </a:lnTo>
                <a:lnTo>
                  <a:pt x="111061" y="111048"/>
                </a:lnTo>
                <a:close/>
              </a:path>
              <a:path w="222250" h="121920">
                <a:moveTo>
                  <a:pt x="222123" y="0"/>
                </a:moveTo>
                <a:lnTo>
                  <a:pt x="111061" y="0"/>
                </a:lnTo>
                <a:lnTo>
                  <a:pt x="111061" y="111048"/>
                </a:lnTo>
                <a:lnTo>
                  <a:pt x="222123" y="111048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bg object 113"/>
          <p:cNvSpPr/>
          <p:nvPr/>
        </p:nvSpPr>
        <p:spPr>
          <a:xfrm>
            <a:off x="8867808" y="5137404"/>
            <a:ext cx="111260" cy="10795"/>
          </a:xfrm>
          <a:custGeom>
            <a:avLst/>
            <a:gdLst/>
            <a:ahLst/>
            <a:cxnLst/>
            <a:rect l="l" t="t" r="r" b="b"/>
            <a:pathLst>
              <a:path w="111125" h="10795">
                <a:moveTo>
                  <a:pt x="111061" y="0"/>
                </a:moveTo>
                <a:lnTo>
                  <a:pt x="0" y="0"/>
                </a:lnTo>
                <a:lnTo>
                  <a:pt x="0" y="10667"/>
                </a:lnTo>
                <a:lnTo>
                  <a:pt x="111061" y="10667"/>
                </a:lnTo>
                <a:lnTo>
                  <a:pt x="111061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bg object 114"/>
          <p:cNvSpPr/>
          <p:nvPr/>
        </p:nvSpPr>
        <p:spPr>
          <a:xfrm>
            <a:off x="8534218" y="1"/>
            <a:ext cx="111260" cy="28575"/>
          </a:xfrm>
          <a:custGeom>
            <a:avLst/>
            <a:gdLst/>
            <a:ahLst/>
            <a:cxnLst/>
            <a:rect l="l" t="t" r="r" b="b"/>
            <a:pathLst>
              <a:path w="111125" h="28575">
                <a:moveTo>
                  <a:pt x="111061" y="0"/>
                </a:moveTo>
                <a:lnTo>
                  <a:pt x="0" y="0"/>
                </a:lnTo>
                <a:lnTo>
                  <a:pt x="0" y="28486"/>
                </a:lnTo>
                <a:lnTo>
                  <a:pt x="111061" y="28486"/>
                </a:lnTo>
                <a:lnTo>
                  <a:pt x="111061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bg object 115"/>
          <p:cNvSpPr/>
          <p:nvPr/>
        </p:nvSpPr>
        <p:spPr>
          <a:xfrm>
            <a:off x="8534218" y="0"/>
            <a:ext cx="222520" cy="139700"/>
          </a:xfrm>
          <a:custGeom>
            <a:avLst/>
            <a:gdLst/>
            <a:ahLst/>
            <a:cxnLst/>
            <a:rect l="l" t="t" r="r" b="b"/>
            <a:pathLst>
              <a:path w="222250" h="139700">
                <a:moveTo>
                  <a:pt x="111061" y="28486"/>
                </a:moveTo>
                <a:lnTo>
                  <a:pt x="0" y="28486"/>
                </a:lnTo>
                <a:lnTo>
                  <a:pt x="0" y="139547"/>
                </a:lnTo>
                <a:lnTo>
                  <a:pt x="111061" y="139547"/>
                </a:lnTo>
                <a:lnTo>
                  <a:pt x="111061" y="28486"/>
                </a:lnTo>
                <a:close/>
              </a:path>
              <a:path w="222250" h="139700">
                <a:moveTo>
                  <a:pt x="222123" y="0"/>
                </a:moveTo>
                <a:lnTo>
                  <a:pt x="111061" y="0"/>
                </a:lnTo>
                <a:lnTo>
                  <a:pt x="111061" y="28486"/>
                </a:lnTo>
                <a:lnTo>
                  <a:pt x="222123" y="28486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bg object 116"/>
          <p:cNvSpPr/>
          <p:nvPr/>
        </p:nvSpPr>
        <p:spPr>
          <a:xfrm>
            <a:off x="8534218" y="28485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bg object 117"/>
          <p:cNvSpPr/>
          <p:nvPr/>
        </p:nvSpPr>
        <p:spPr>
          <a:xfrm>
            <a:off x="8534218" y="13954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bg object 118"/>
          <p:cNvSpPr/>
          <p:nvPr/>
        </p:nvSpPr>
        <p:spPr>
          <a:xfrm>
            <a:off x="8534218" y="25062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bg object 119"/>
          <p:cNvSpPr/>
          <p:nvPr/>
        </p:nvSpPr>
        <p:spPr>
          <a:xfrm>
            <a:off x="8534218" y="36168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bg object 120"/>
          <p:cNvSpPr/>
          <p:nvPr/>
        </p:nvSpPr>
        <p:spPr>
          <a:xfrm>
            <a:off x="8534218" y="47274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bg object 121"/>
          <p:cNvSpPr/>
          <p:nvPr/>
        </p:nvSpPr>
        <p:spPr>
          <a:xfrm>
            <a:off x="8534218" y="583805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bg object 122"/>
          <p:cNvSpPr/>
          <p:nvPr/>
        </p:nvSpPr>
        <p:spPr>
          <a:xfrm>
            <a:off x="8534218" y="69486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bg object 123"/>
          <p:cNvSpPr/>
          <p:nvPr/>
        </p:nvSpPr>
        <p:spPr>
          <a:xfrm>
            <a:off x="8534218" y="80594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bg object 124"/>
          <p:cNvSpPr/>
          <p:nvPr/>
        </p:nvSpPr>
        <p:spPr>
          <a:xfrm>
            <a:off x="8534218" y="91700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bg object 125"/>
          <p:cNvSpPr/>
          <p:nvPr/>
        </p:nvSpPr>
        <p:spPr>
          <a:xfrm>
            <a:off x="8534218" y="102806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bg object 126"/>
          <p:cNvSpPr/>
          <p:nvPr/>
        </p:nvSpPr>
        <p:spPr>
          <a:xfrm>
            <a:off x="8534218" y="113912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bg object 127"/>
          <p:cNvSpPr/>
          <p:nvPr/>
        </p:nvSpPr>
        <p:spPr>
          <a:xfrm>
            <a:off x="8534218" y="125018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bg object 128"/>
          <p:cNvSpPr/>
          <p:nvPr/>
        </p:nvSpPr>
        <p:spPr>
          <a:xfrm>
            <a:off x="8534218" y="136126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bg object 129"/>
          <p:cNvSpPr/>
          <p:nvPr/>
        </p:nvSpPr>
        <p:spPr>
          <a:xfrm>
            <a:off x="8534218" y="147232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bg object 130"/>
          <p:cNvSpPr/>
          <p:nvPr/>
        </p:nvSpPr>
        <p:spPr>
          <a:xfrm>
            <a:off x="8534218" y="158338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bg object 131"/>
          <p:cNvSpPr/>
          <p:nvPr/>
        </p:nvSpPr>
        <p:spPr>
          <a:xfrm>
            <a:off x="8534218" y="169444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bg object 132"/>
          <p:cNvSpPr/>
          <p:nvPr/>
        </p:nvSpPr>
        <p:spPr>
          <a:xfrm>
            <a:off x="8534218" y="180550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bg object 133"/>
          <p:cNvSpPr/>
          <p:nvPr/>
        </p:nvSpPr>
        <p:spPr>
          <a:xfrm>
            <a:off x="8534218" y="1916569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bg object 134"/>
          <p:cNvSpPr/>
          <p:nvPr/>
        </p:nvSpPr>
        <p:spPr>
          <a:xfrm>
            <a:off x="8534218" y="2027630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bg object 135"/>
          <p:cNvSpPr/>
          <p:nvPr/>
        </p:nvSpPr>
        <p:spPr>
          <a:xfrm>
            <a:off x="8534218" y="213869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bg object 136"/>
          <p:cNvSpPr/>
          <p:nvPr/>
        </p:nvSpPr>
        <p:spPr>
          <a:xfrm>
            <a:off x="8534218" y="224976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bg object 137"/>
          <p:cNvSpPr/>
          <p:nvPr/>
        </p:nvSpPr>
        <p:spPr>
          <a:xfrm>
            <a:off x="8534218" y="236082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bg object 138"/>
          <p:cNvSpPr/>
          <p:nvPr/>
        </p:nvSpPr>
        <p:spPr>
          <a:xfrm>
            <a:off x="8534218" y="2471889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bg object 139"/>
          <p:cNvSpPr/>
          <p:nvPr/>
        </p:nvSpPr>
        <p:spPr>
          <a:xfrm>
            <a:off x="8534218" y="258295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bg object 140"/>
          <p:cNvSpPr/>
          <p:nvPr/>
        </p:nvSpPr>
        <p:spPr>
          <a:xfrm>
            <a:off x="8534218" y="269401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bg object 141"/>
          <p:cNvSpPr/>
          <p:nvPr/>
        </p:nvSpPr>
        <p:spPr>
          <a:xfrm>
            <a:off x="8534218" y="280507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bg object 142"/>
          <p:cNvSpPr/>
          <p:nvPr/>
        </p:nvSpPr>
        <p:spPr>
          <a:xfrm>
            <a:off x="8534218" y="2916135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bg object 143"/>
          <p:cNvSpPr/>
          <p:nvPr/>
        </p:nvSpPr>
        <p:spPr>
          <a:xfrm>
            <a:off x="8534218" y="302719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bg object 144"/>
          <p:cNvSpPr/>
          <p:nvPr/>
        </p:nvSpPr>
        <p:spPr>
          <a:xfrm>
            <a:off x="8534218" y="313827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bg object 145"/>
          <p:cNvSpPr/>
          <p:nvPr/>
        </p:nvSpPr>
        <p:spPr>
          <a:xfrm>
            <a:off x="8534218" y="324933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bg object 146"/>
          <p:cNvSpPr/>
          <p:nvPr/>
        </p:nvSpPr>
        <p:spPr>
          <a:xfrm>
            <a:off x="8534218" y="336039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74"/>
                </a:lnTo>
                <a:lnTo>
                  <a:pt x="222123" y="111074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bg object 147"/>
          <p:cNvSpPr/>
          <p:nvPr/>
        </p:nvSpPr>
        <p:spPr>
          <a:xfrm>
            <a:off x="8534218" y="3471468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bg object 148"/>
          <p:cNvSpPr/>
          <p:nvPr/>
        </p:nvSpPr>
        <p:spPr>
          <a:xfrm>
            <a:off x="8534218" y="3582529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bg object 149"/>
          <p:cNvSpPr/>
          <p:nvPr/>
        </p:nvSpPr>
        <p:spPr>
          <a:xfrm>
            <a:off x="8534218" y="369359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bg object 150"/>
          <p:cNvSpPr/>
          <p:nvPr/>
        </p:nvSpPr>
        <p:spPr>
          <a:xfrm>
            <a:off x="8534218" y="380465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bg object 151"/>
          <p:cNvSpPr/>
          <p:nvPr/>
        </p:nvSpPr>
        <p:spPr>
          <a:xfrm>
            <a:off x="8534218" y="391571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bg object 152"/>
          <p:cNvSpPr/>
          <p:nvPr/>
        </p:nvSpPr>
        <p:spPr>
          <a:xfrm>
            <a:off x="8534218" y="402677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bg object 153"/>
          <p:cNvSpPr/>
          <p:nvPr/>
        </p:nvSpPr>
        <p:spPr>
          <a:xfrm>
            <a:off x="8534218" y="4137850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bg object 154"/>
          <p:cNvSpPr/>
          <p:nvPr/>
        </p:nvSpPr>
        <p:spPr>
          <a:xfrm>
            <a:off x="8534218" y="424891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bg object 155"/>
          <p:cNvSpPr/>
          <p:nvPr/>
        </p:nvSpPr>
        <p:spPr>
          <a:xfrm>
            <a:off x="8534218" y="435997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bg object 156"/>
          <p:cNvSpPr/>
          <p:nvPr/>
        </p:nvSpPr>
        <p:spPr>
          <a:xfrm>
            <a:off x="8534218" y="447104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48"/>
                </a:moveTo>
                <a:lnTo>
                  <a:pt x="0" y="111048"/>
                </a:lnTo>
                <a:lnTo>
                  <a:pt x="0" y="222110"/>
                </a:lnTo>
                <a:lnTo>
                  <a:pt x="111061" y="222110"/>
                </a:lnTo>
                <a:lnTo>
                  <a:pt x="111061" y="111048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48"/>
                </a:lnTo>
                <a:lnTo>
                  <a:pt x="222123" y="111048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bg object 157"/>
          <p:cNvSpPr/>
          <p:nvPr/>
        </p:nvSpPr>
        <p:spPr>
          <a:xfrm>
            <a:off x="8534218" y="458209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bg object 158"/>
          <p:cNvSpPr/>
          <p:nvPr/>
        </p:nvSpPr>
        <p:spPr>
          <a:xfrm>
            <a:off x="8534218" y="469315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bg object 159"/>
          <p:cNvSpPr/>
          <p:nvPr/>
        </p:nvSpPr>
        <p:spPr>
          <a:xfrm>
            <a:off x="8534218" y="480423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48"/>
                </a:moveTo>
                <a:lnTo>
                  <a:pt x="0" y="111048"/>
                </a:lnTo>
                <a:lnTo>
                  <a:pt x="0" y="222110"/>
                </a:lnTo>
                <a:lnTo>
                  <a:pt x="111061" y="222110"/>
                </a:lnTo>
                <a:lnTo>
                  <a:pt x="111061" y="111048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48"/>
                </a:lnTo>
                <a:lnTo>
                  <a:pt x="222123" y="111048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bg object 160"/>
          <p:cNvSpPr/>
          <p:nvPr/>
        </p:nvSpPr>
        <p:spPr>
          <a:xfrm>
            <a:off x="8534218" y="4915280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bg object 161"/>
          <p:cNvSpPr/>
          <p:nvPr/>
        </p:nvSpPr>
        <p:spPr>
          <a:xfrm>
            <a:off x="8534218" y="5026355"/>
            <a:ext cx="222520" cy="121920"/>
          </a:xfrm>
          <a:custGeom>
            <a:avLst/>
            <a:gdLst/>
            <a:ahLst/>
            <a:cxnLst/>
            <a:rect l="l" t="t" r="r" b="b"/>
            <a:pathLst>
              <a:path w="222250" h="121920">
                <a:moveTo>
                  <a:pt x="111061" y="111048"/>
                </a:moveTo>
                <a:lnTo>
                  <a:pt x="0" y="111048"/>
                </a:lnTo>
                <a:lnTo>
                  <a:pt x="0" y="121716"/>
                </a:lnTo>
                <a:lnTo>
                  <a:pt x="111061" y="121716"/>
                </a:lnTo>
                <a:lnTo>
                  <a:pt x="111061" y="111048"/>
                </a:lnTo>
                <a:close/>
              </a:path>
              <a:path w="222250" h="121920">
                <a:moveTo>
                  <a:pt x="222123" y="0"/>
                </a:moveTo>
                <a:lnTo>
                  <a:pt x="111061" y="0"/>
                </a:lnTo>
                <a:lnTo>
                  <a:pt x="111061" y="111048"/>
                </a:lnTo>
                <a:lnTo>
                  <a:pt x="222123" y="111048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bg object 162"/>
          <p:cNvSpPr/>
          <p:nvPr/>
        </p:nvSpPr>
        <p:spPr>
          <a:xfrm>
            <a:off x="8645415" y="5137404"/>
            <a:ext cx="111260" cy="10795"/>
          </a:xfrm>
          <a:custGeom>
            <a:avLst/>
            <a:gdLst/>
            <a:ahLst/>
            <a:cxnLst/>
            <a:rect l="l" t="t" r="r" b="b"/>
            <a:pathLst>
              <a:path w="111125" h="10795">
                <a:moveTo>
                  <a:pt x="111061" y="0"/>
                </a:moveTo>
                <a:lnTo>
                  <a:pt x="0" y="0"/>
                </a:lnTo>
                <a:lnTo>
                  <a:pt x="0" y="10667"/>
                </a:lnTo>
                <a:lnTo>
                  <a:pt x="111061" y="10667"/>
                </a:lnTo>
                <a:lnTo>
                  <a:pt x="111061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bg object 163"/>
          <p:cNvSpPr/>
          <p:nvPr/>
        </p:nvSpPr>
        <p:spPr>
          <a:xfrm>
            <a:off x="8311825" y="1"/>
            <a:ext cx="111260" cy="28575"/>
          </a:xfrm>
          <a:custGeom>
            <a:avLst/>
            <a:gdLst/>
            <a:ahLst/>
            <a:cxnLst/>
            <a:rect l="l" t="t" r="r" b="b"/>
            <a:pathLst>
              <a:path w="111125" h="28575">
                <a:moveTo>
                  <a:pt x="111061" y="0"/>
                </a:moveTo>
                <a:lnTo>
                  <a:pt x="0" y="0"/>
                </a:lnTo>
                <a:lnTo>
                  <a:pt x="0" y="28486"/>
                </a:lnTo>
                <a:lnTo>
                  <a:pt x="111061" y="28486"/>
                </a:lnTo>
                <a:lnTo>
                  <a:pt x="111061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bg object 164"/>
          <p:cNvSpPr/>
          <p:nvPr/>
        </p:nvSpPr>
        <p:spPr>
          <a:xfrm>
            <a:off x="8311825" y="0"/>
            <a:ext cx="222520" cy="139700"/>
          </a:xfrm>
          <a:custGeom>
            <a:avLst/>
            <a:gdLst/>
            <a:ahLst/>
            <a:cxnLst/>
            <a:rect l="l" t="t" r="r" b="b"/>
            <a:pathLst>
              <a:path w="222250" h="139700">
                <a:moveTo>
                  <a:pt x="111061" y="28486"/>
                </a:moveTo>
                <a:lnTo>
                  <a:pt x="0" y="28486"/>
                </a:lnTo>
                <a:lnTo>
                  <a:pt x="0" y="139547"/>
                </a:lnTo>
                <a:lnTo>
                  <a:pt x="111061" y="139547"/>
                </a:lnTo>
                <a:lnTo>
                  <a:pt x="111061" y="28486"/>
                </a:lnTo>
                <a:close/>
              </a:path>
              <a:path w="222250" h="139700">
                <a:moveTo>
                  <a:pt x="222110" y="0"/>
                </a:moveTo>
                <a:lnTo>
                  <a:pt x="111061" y="0"/>
                </a:lnTo>
                <a:lnTo>
                  <a:pt x="111061" y="28486"/>
                </a:lnTo>
                <a:lnTo>
                  <a:pt x="222110" y="28486"/>
                </a:lnTo>
                <a:lnTo>
                  <a:pt x="222110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bg object 165"/>
          <p:cNvSpPr/>
          <p:nvPr/>
        </p:nvSpPr>
        <p:spPr>
          <a:xfrm>
            <a:off x="8311825" y="28485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bg object 166"/>
          <p:cNvSpPr/>
          <p:nvPr/>
        </p:nvSpPr>
        <p:spPr>
          <a:xfrm>
            <a:off x="8311825" y="13954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bg object 167"/>
          <p:cNvSpPr/>
          <p:nvPr/>
        </p:nvSpPr>
        <p:spPr>
          <a:xfrm>
            <a:off x="8311825" y="25062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bg object 168"/>
          <p:cNvSpPr/>
          <p:nvPr/>
        </p:nvSpPr>
        <p:spPr>
          <a:xfrm>
            <a:off x="8311825" y="36168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bg object 169"/>
          <p:cNvSpPr/>
          <p:nvPr/>
        </p:nvSpPr>
        <p:spPr>
          <a:xfrm>
            <a:off x="8311825" y="47274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bg object 170"/>
          <p:cNvSpPr/>
          <p:nvPr/>
        </p:nvSpPr>
        <p:spPr>
          <a:xfrm>
            <a:off x="8311825" y="583805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bg object 171"/>
          <p:cNvSpPr/>
          <p:nvPr/>
        </p:nvSpPr>
        <p:spPr>
          <a:xfrm>
            <a:off x="8311825" y="69486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bg object 172"/>
          <p:cNvSpPr/>
          <p:nvPr/>
        </p:nvSpPr>
        <p:spPr>
          <a:xfrm>
            <a:off x="8311825" y="80594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bg object 173"/>
          <p:cNvSpPr/>
          <p:nvPr/>
        </p:nvSpPr>
        <p:spPr>
          <a:xfrm>
            <a:off x="8311825" y="91700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bg object 174"/>
          <p:cNvSpPr/>
          <p:nvPr/>
        </p:nvSpPr>
        <p:spPr>
          <a:xfrm>
            <a:off x="8311825" y="102806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bg object 175"/>
          <p:cNvSpPr/>
          <p:nvPr/>
        </p:nvSpPr>
        <p:spPr>
          <a:xfrm>
            <a:off x="8311825" y="113912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bg object 176"/>
          <p:cNvSpPr/>
          <p:nvPr/>
        </p:nvSpPr>
        <p:spPr>
          <a:xfrm>
            <a:off x="8311825" y="125018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bg object 177"/>
          <p:cNvSpPr/>
          <p:nvPr/>
        </p:nvSpPr>
        <p:spPr>
          <a:xfrm>
            <a:off x="8311825" y="136126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bg object 178"/>
          <p:cNvSpPr/>
          <p:nvPr/>
        </p:nvSpPr>
        <p:spPr>
          <a:xfrm>
            <a:off x="8311825" y="147232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bg object 179"/>
          <p:cNvSpPr/>
          <p:nvPr/>
        </p:nvSpPr>
        <p:spPr>
          <a:xfrm>
            <a:off x="8311825" y="158338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bg object 180"/>
          <p:cNvSpPr/>
          <p:nvPr/>
        </p:nvSpPr>
        <p:spPr>
          <a:xfrm>
            <a:off x="8311825" y="169444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bg object 181"/>
          <p:cNvSpPr/>
          <p:nvPr/>
        </p:nvSpPr>
        <p:spPr>
          <a:xfrm>
            <a:off x="8311825" y="180550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bg object 182"/>
          <p:cNvSpPr/>
          <p:nvPr/>
        </p:nvSpPr>
        <p:spPr>
          <a:xfrm>
            <a:off x="8311825" y="1916569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bg object 183"/>
          <p:cNvSpPr/>
          <p:nvPr/>
        </p:nvSpPr>
        <p:spPr>
          <a:xfrm>
            <a:off x="8311825" y="2027630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bg object 184"/>
          <p:cNvSpPr/>
          <p:nvPr/>
        </p:nvSpPr>
        <p:spPr>
          <a:xfrm>
            <a:off x="8311825" y="213869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bg object 185"/>
          <p:cNvSpPr/>
          <p:nvPr/>
        </p:nvSpPr>
        <p:spPr>
          <a:xfrm>
            <a:off x="8311825" y="224976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bg object 186"/>
          <p:cNvSpPr/>
          <p:nvPr/>
        </p:nvSpPr>
        <p:spPr>
          <a:xfrm>
            <a:off x="8311825" y="236082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bg object 187"/>
          <p:cNvSpPr/>
          <p:nvPr/>
        </p:nvSpPr>
        <p:spPr>
          <a:xfrm>
            <a:off x="8311825" y="2471889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bg object 188"/>
          <p:cNvSpPr/>
          <p:nvPr/>
        </p:nvSpPr>
        <p:spPr>
          <a:xfrm>
            <a:off x="8311825" y="258295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bg object 189"/>
          <p:cNvSpPr/>
          <p:nvPr/>
        </p:nvSpPr>
        <p:spPr>
          <a:xfrm>
            <a:off x="8311825" y="269401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bg object 190"/>
          <p:cNvSpPr/>
          <p:nvPr/>
        </p:nvSpPr>
        <p:spPr>
          <a:xfrm>
            <a:off x="8311825" y="280507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bg object 191"/>
          <p:cNvSpPr/>
          <p:nvPr/>
        </p:nvSpPr>
        <p:spPr>
          <a:xfrm>
            <a:off x="8311825" y="2916135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bg object 192"/>
          <p:cNvSpPr/>
          <p:nvPr/>
        </p:nvSpPr>
        <p:spPr>
          <a:xfrm>
            <a:off x="8311825" y="302719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bg object 193"/>
          <p:cNvSpPr/>
          <p:nvPr/>
        </p:nvSpPr>
        <p:spPr>
          <a:xfrm>
            <a:off x="8311825" y="313827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bg object 194"/>
          <p:cNvSpPr/>
          <p:nvPr/>
        </p:nvSpPr>
        <p:spPr>
          <a:xfrm>
            <a:off x="8311825" y="324933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bg object 195"/>
          <p:cNvSpPr/>
          <p:nvPr/>
        </p:nvSpPr>
        <p:spPr>
          <a:xfrm>
            <a:off x="8311825" y="336039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74"/>
                </a:lnTo>
                <a:lnTo>
                  <a:pt x="222123" y="111074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bg object 196"/>
          <p:cNvSpPr/>
          <p:nvPr/>
        </p:nvSpPr>
        <p:spPr>
          <a:xfrm>
            <a:off x="8311825" y="3471468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bg object 197"/>
          <p:cNvSpPr/>
          <p:nvPr/>
        </p:nvSpPr>
        <p:spPr>
          <a:xfrm>
            <a:off x="8311825" y="3582529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bg object 198"/>
          <p:cNvSpPr/>
          <p:nvPr/>
        </p:nvSpPr>
        <p:spPr>
          <a:xfrm>
            <a:off x="8311825" y="369359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bg object 199"/>
          <p:cNvSpPr/>
          <p:nvPr/>
        </p:nvSpPr>
        <p:spPr>
          <a:xfrm>
            <a:off x="8311825" y="380465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bg object 200"/>
          <p:cNvSpPr/>
          <p:nvPr/>
        </p:nvSpPr>
        <p:spPr>
          <a:xfrm>
            <a:off x="8311825" y="391571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bg object 201"/>
          <p:cNvSpPr/>
          <p:nvPr/>
        </p:nvSpPr>
        <p:spPr>
          <a:xfrm>
            <a:off x="8311825" y="402677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bg object 202"/>
          <p:cNvSpPr/>
          <p:nvPr/>
        </p:nvSpPr>
        <p:spPr>
          <a:xfrm>
            <a:off x="8311825" y="4137850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bg object 203"/>
          <p:cNvSpPr/>
          <p:nvPr/>
        </p:nvSpPr>
        <p:spPr>
          <a:xfrm>
            <a:off x="8311825" y="424891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bg object 204"/>
          <p:cNvSpPr/>
          <p:nvPr/>
        </p:nvSpPr>
        <p:spPr>
          <a:xfrm>
            <a:off x="8311825" y="435997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bg object 205"/>
          <p:cNvSpPr/>
          <p:nvPr/>
        </p:nvSpPr>
        <p:spPr>
          <a:xfrm>
            <a:off x="8311825" y="447104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48"/>
                </a:moveTo>
                <a:lnTo>
                  <a:pt x="0" y="111048"/>
                </a:lnTo>
                <a:lnTo>
                  <a:pt x="0" y="222110"/>
                </a:lnTo>
                <a:lnTo>
                  <a:pt x="111061" y="222110"/>
                </a:lnTo>
                <a:lnTo>
                  <a:pt x="111061" y="111048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48"/>
                </a:lnTo>
                <a:lnTo>
                  <a:pt x="222123" y="111048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bg object 206"/>
          <p:cNvSpPr/>
          <p:nvPr/>
        </p:nvSpPr>
        <p:spPr>
          <a:xfrm>
            <a:off x="8311825" y="458209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bg object 207"/>
          <p:cNvSpPr/>
          <p:nvPr/>
        </p:nvSpPr>
        <p:spPr>
          <a:xfrm>
            <a:off x="8311825" y="469315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bg object 208"/>
          <p:cNvSpPr/>
          <p:nvPr/>
        </p:nvSpPr>
        <p:spPr>
          <a:xfrm>
            <a:off x="8311825" y="480423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48"/>
                </a:moveTo>
                <a:lnTo>
                  <a:pt x="0" y="111048"/>
                </a:lnTo>
                <a:lnTo>
                  <a:pt x="0" y="222110"/>
                </a:lnTo>
                <a:lnTo>
                  <a:pt x="111061" y="222110"/>
                </a:lnTo>
                <a:lnTo>
                  <a:pt x="111061" y="111048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48"/>
                </a:lnTo>
                <a:lnTo>
                  <a:pt x="222123" y="111048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bg object 209"/>
          <p:cNvSpPr/>
          <p:nvPr/>
        </p:nvSpPr>
        <p:spPr>
          <a:xfrm>
            <a:off x="8311825" y="4915280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bg object 210"/>
          <p:cNvSpPr/>
          <p:nvPr/>
        </p:nvSpPr>
        <p:spPr>
          <a:xfrm>
            <a:off x="8311825" y="5026355"/>
            <a:ext cx="222520" cy="121920"/>
          </a:xfrm>
          <a:custGeom>
            <a:avLst/>
            <a:gdLst/>
            <a:ahLst/>
            <a:cxnLst/>
            <a:rect l="l" t="t" r="r" b="b"/>
            <a:pathLst>
              <a:path w="222250" h="121920">
                <a:moveTo>
                  <a:pt x="111061" y="111048"/>
                </a:moveTo>
                <a:lnTo>
                  <a:pt x="0" y="111048"/>
                </a:lnTo>
                <a:lnTo>
                  <a:pt x="0" y="121716"/>
                </a:lnTo>
                <a:lnTo>
                  <a:pt x="111061" y="121716"/>
                </a:lnTo>
                <a:lnTo>
                  <a:pt x="111061" y="111048"/>
                </a:lnTo>
                <a:close/>
              </a:path>
              <a:path w="222250" h="121920">
                <a:moveTo>
                  <a:pt x="222110" y="0"/>
                </a:moveTo>
                <a:lnTo>
                  <a:pt x="111061" y="0"/>
                </a:lnTo>
                <a:lnTo>
                  <a:pt x="111061" y="111048"/>
                </a:lnTo>
                <a:lnTo>
                  <a:pt x="222110" y="111048"/>
                </a:lnTo>
                <a:lnTo>
                  <a:pt x="222110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bg object 211"/>
          <p:cNvSpPr/>
          <p:nvPr/>
        </p:nvSpPr>
        <p:spPr>
          <a:xfrm>
            <a:off x="8423022" y="5137404"/>
            <a:ext cx="111260" cy="10795"/>
          </a:xfrm>
          <a:custGeom>
            <a:avLst/>
            <a:gdLst/>
            <a:ahLst/>
            <a:cxnLst/>
            <a:rect l="l" t="t" r="r" b="b"/>
            <a:pathLst>
              <a:path w="111125" h="10795">
                <a:moveTo>
                  <a:pt x="111048" y="0"/>
                </a:moveTo>
                <a:lnTo>
                  <a:pt x="0" y="0"/>
                </a:lnTo>
                <a:lnTo>
                  <a:pt x="0" y="10667"/>
                </a:lnTo>
                <a:lnTo>
                  <a:pt x="111048" y="10667"/>
                </a:lnTo>
                <a:lnTo>
                  <a:pt x="111048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bg object 212"/>
          <p:cNvSpPr/>
          <p:nvPr/>
        </p:nvSpPr>
        <p:spPr>
          <a:xfrm>
            <a:off x="8089420" y="1"/>
            <a:ext cx="111260" cy="28575"/>
          </a:xfrm>
          <a:custGeom>
            <a:avLst/>
            <a:gdLst/>
            <a:ahLst/>
            <a:cxnLst/>
            <a:rect l="l" t="t" r="r" b="b"/>
            <a:pathLst>
              <a:path w="111125" h="28575">
                <a:moveTo>
                  <a:pt x="111061" y="0"/>
                </a:moveTo>
                <a:lnTo>
                  <a:pt x="0" y="0"/>
                </a:lnTo>
                <a:lnTo>
                  <a:pt x="0" y="28486"/>
                </a:lnTo>
                <a:lnTo>
                  <a:pt x="111061" y="28486"/>
                </a:lnTo>
                <a:lnTo>
                  <a:pt x="111061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bg object 213"/>
          <p:cNvSpPr/>
          <p:nvPr/>
        </p:nvSpPr>
        <p:spPr>
          <a:xfrm>
            <a:off x="8089420" y="0"/>
            <a:ext cx="222520" cy="139700"/>
          </a:xfrm>
          <a:custGeom>
            <a:avLst/>
            <a:gdLst/>
            <a:ahLst/>
            <a:cxnLst/>
            <a:rect l="l" t="t" r="r" b="b"/>
            <a:pathLst>
              <a:path w="222250" h="139700">
                <a:moveTo>
                  <a:pt x="111074" y="28486"/>
                </a:moveTo>
                <a:lnTo>
                  <a:pt x="0" y="28486"/>
                </a:lnTo>
                <a:lnTo>
                  <a:pt x="0" y="139547"/>
                </a:lnTo>
                <a:lnTo>
                  <a:pt x="111074" y="139547"/>
                </a:lnTo>
                <a:lnTo>
                  <a:pt x="111074" y="28486"/>
                </a:lnTo>
                <a:close/>
              </a:path>
              <a:path w="222250" h="139700">
                <a:moveTo>
                  <a:pt x="222135" y="0"/>
                </a:moveTo>
                <a:lnTo>
                  <a:pt x="111074" y="0"/>
                </a:lnTo>
                <a:lnTo>
                  <a:pt x="111074" y="28486"/>
                </a:lnTo>
                <a:lnTo>
                  <a:pt x="222135" y="28486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bg object 214"/>
          <p:cNvSpPr/>
          <p:nvPr/>
        </p:nvSpPr>
        <p:spPr>
          <a:xfrm>
            <a:off x="8089420" y="28485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bg object 215"/>
          <p:cNvSpPr/>
          <p:nvPr/>
        </p:nvSpPr>
        <p:spPr>
          <a:xfrm>
            <a:off x="8089420" y="13954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74" y="222135"/>
                </a:lnTo>
                <a:lnTo>
                  <a:pt x="111074" y="111074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bg object 216"/>
          <p:cNvSpPr/>
          <p:nvPr/>
        </p:nvSpPr>
        <p:spPr>
          <a:xfrm>
            <a:off x="8089420" y="25062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bg object 217"/>
          <p:cNvSpPr/>
          <p:nvPr/>
        </p:nvSpPr>
        <p:spPr>
          <a:xfrm>
            <a:off x="8089420" y="36168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bg object 218"/>
          <p:cNvSpPr/>
          <p:nvPr/>
        </p:nvSpPr>
        <p:spPr>
          <a:xfrm>
            <a:off x="8089420" y="47274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bg object 219"/>
          <p:cNvSpPr/>
          <p:nvPr/>
        </p:nvSpPr>
        <p:spPr>
          <a:xfrm>
            <a:off x="8089420" y="583805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bg object 220"/>
          <p:cNvSpPr/>
          <p:nvPr/>
        </p:nvSpPr>
        <p:spPr>
          <a:xfrm>
            <a:off x="8089420" y="69486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74" y="222135"/>
                </a:lnTo>
                <a:lnTo>
                  <a:pt x="111074" y="111074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bg object 221"/>
          <p:cNvSpPr/>
          <p:nvPr/>
        </p:nvSpPr>
        <p:spPr>
          <a:xfrm>
            <a:off x="8089420" y="80594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bg object 222"/>
          <p:cNvSpPr/>
          <p:nvPr/>
        </p:nvSpPr>
        <p:spPr>
          <a:xfrm>
            <a:off x="8089420" y="91700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bg object 223"/>
          <p:cNvSpPr/>
          <p:nvPr/>
        </p:nvSpPr>
        <p:spPr>
          <a:xfrm>
            <a:off x="8089420" y="102806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bg object 224"/>
          <p:cNvSpPr/>
          <p:nvPr/>
        </p:nvSpPr>
        <p:spPr>
          <a:xfrm>
            <a:off x="8089420" y="113912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bg object 225"/>
          <p:cNvSpPr/>
          <p:nvPr/>
        </p:nvSpPr>
        <p:spPr>
          <a:xfrm>
            <a:off x="8089420" y="125018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74" y="222135"/>
                </a:lnTo>
                <a:lnTo>
                  <a:pt x="111074" y="111074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bg object 226"/>
          <p:cNvSpPr/>
          <p:nvPr/>
        </p:nvSpPr>
        <p:spPr>
          <a:xfrm>
            <a:off x="8089420" y="136126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bg object 227"/>
          <p:cNvSpPr/>
          <p:nvPr/>
        </p:nvSpPr>
        <p:spPr>
          <a:xfrm>
            <a:off x="8089420" y="147232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bg object 228"/>
          <p:cNvSpPr/>
          <p:nvPr/>
        </p:nvSpPr>
        <p:spPr>
          <a:xfrm>
            <a:off x="8089420" y="158338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bg object 229"/>
          <p:cNvSpPr/>
          <p:nvPr/>
        </p:nvSpPr>
        <p:spPr>
          <a:xfrm>
            <a:off x="8089420" y="169444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bg object 230"/>
          <p:cNvSpPr/>
          <p:nvPr/>
        </p:nvSpPr>
        <p:spPr>
          <a:xfrm>
            <a:off x="8089420" y="180550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bg object 231"/>
          <p:cNvSpPr/>
          <p:nvPr/>
        </p:nvSpPr>
        <p:spPr>
          <a:xfrm>
            <a:off x="8089420" y="1916569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bg object 232"/>
          <p:cNvSpPr/>
          <p:nvPr/>
        </p:nvSpPr>
        <p:spPr>
          <a:xfrm>
            <a:off x="8089420" y="2027630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bg object 233"/>
          <p:cNvSpPr/>
          <p:nvPr/>
        </p:nvSpPr>
        <p:spPr>
          <a:xfrm>
            <a:off x="8089420" y="213869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74" y="222135"/>
                </a:lnTo>
                <a:lnTo>
                  <a:pt x="111074" y="111074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bg object 234"/>
          <p:cNvSpPr/>
          <p:nvPr/>
        </p:nvSpPr>
        <p:spPr>
          <a:xfrm>
            <a:off x="8089420" y="224976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bg object 235"/>
          <p:cNvSpPr/>
          <p:nvPr/>
        </p:nvSpPr>
        <p:spPr>
          <a:xfrm>
            <a:off x="8089420" y="236082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bg object 236"/>
          <p:cNvSpPr/>
          <p:nvPr/>
        </p:nvSpPr>
        <p:spPr>
          <a:xfrm>
            <a:off x="8089420" y="2471889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bg object 237"/>
          <p:cNvSpPr/>
          <p:nvPr/>
        </p:nvSpPr>
        <p:spPr>
          <a:xfrm>
            <a:off x="8089420" y="258295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bg object 238"/>
          <p:cNvSpPr/>
          <p:nvPr/>
        </p:nvSpPr>
        <p:spPr>
          <a:xfrm>
            <a:off x="8089420" y="269401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bg object 239"/>
          <p:cNvSpPr/>
          <p:nvPr/>
        </p:nvSpPr>
        <p:spPr>
          <a:xfrm>
            <a:off x="8089420" y="280507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bg object 240"/>
          <p:cNvSpPr/>
          <p:nvPr/>
        </p:nvSpPr>
        <p:spPr>
          <a:xfrm>
            <a:off x="8089420" y="2916135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bg object 241"/>
          <p:cNvSpPr/>
          <p:nvPr/>
        </p:nvSpPr>
        <p:spPr>
          <a:xfrm>
            <a:off x="8089420" y="302719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74" y="222135"/>
                </a:lnTo>
                <a:lnTo>
                  <a:pt x="111074" y="111074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bg object 242"/>
          <p:cNvSpPr/>
          <p:nvPr/>
        </p:nvSpPr>
        <p:spPr>
          <a:xfrm>
            <a:off x="8089420" y="313827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bg object 243"/>
          <p:cNvSpPr/>
          <p:nvPr/>
        </p:nvSpPr>
        <p:spPr>
          <a:xfrm>
            <a:off x="8089420" y="324933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35"/>
                </a:lnTo>
                <a:lnTo>
                  <a:pt x="111074" y="222135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bg object 244"/>
          <p:cNvSpPr/>
          <p:nvPr/>
        </p:nvSpPr>
        <p:spPr>
          <a:xfrm>
            <a:off x="8089420" y="336039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74" y="222135"/>
                </a:lnTo>
                <a:lnTo>
                  <a:pt x="111074" y="111074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74"/>
                </a:lnTo>
                <a:lnTo>
                  <a:pt x="222135" y="111074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bg object 245"/>
          <p:cNvSpPr/>
          <p:nvPr/>
        </p:nvSpPr>
        <p:spPr>
          <a:xfrm>
            <a:off x="8089420" y="3471468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bg object 246"/>
          <p:cNvSpPr/>
          <p:nvPr/>
        </p:nvSpPr>
        <p:spPr>
          <a:xfrm>
            <a:off x="8089420" y="3582529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bg object 247"/>
          <p:cNvSpPr/>
          <p:nvPr/>
        </p:nvSpPr>
        <p:spPr>
          <a:xfrm>
            <a:off x="8089420" y="369359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bg object 248"/>
          <p:cNvSpPr/>
          <p:nvPr/>
        </p:nvSpPr>
        <p:spPr>
          <a:xfrm>
            <a:off x="8089420" y="380465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bg object 249"/>
          <p:cNvSpPr/>
          <p:nvPr/>
        </p:nvSpPr>
        <p:spPr>
          <a:xfrm>
            <a:off x="8089420" y="391571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bg object 250"/>
          <p:cNvSpPr/>
          <p:nvPr/>
        </p:nvSpPr>
        <p:spPr>
          <a:xfrm>
            <a:off x="8089420" y="402677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74" y="222135"/>
                </a:lnTo>
                <a:lnTo>
                  <a:pt x="111074" y="111074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bg object 251"/>
          <p:cNvSpPr/>
          <p:nvPr/>
        </p:nvSpPr>
        <p:spPr>
          <a:xfrm>
            <a:off x="8089420" y="4137850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bg object 252"/>
          <p:cNvSpPr/>
          <p:nvPr/>
        </p:nvSpPr>
        <p:spPr>
          <a:xfrm>
            <a:off x="8089420" y="424891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bg object 253"/>
          <p:cNvSpPr/>
          <p:nvPr/>
        </p:nvSpPr>
        <p:spPr>
          <a:xfrm>
            <a:off x="8089420" y="435997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74"/>
                </a:moveTo>
                <a:lnTo>
                  <a:pt x="0" y="111074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74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bg object 254"/>
          <p:cNvSpPr/>
          <p:nvPr/>
        </p:nvSpPr>
        <p:spPr>
          <a:xfrm>
            <a:off x="8089420" y="447104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48"/>
                </a:moveTo>
                <a:lnTo>
                  <a:pt x="0" y="111048"/>
                </a:lnTo>
                <a:lnTo>
                  <a:pt x="0" y="222110"/>
                </a:lnTo>
                <a:lnTo>
                  <a:pt x="111074" y="222110"/>
                </a:lnTo>
                <a:lnTo>
                  <a:pt x="111074" y="111048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48"/>
                </a:lnTo>
                <a:lnTo>
                  <a:pt x="222135" y="111048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bg object 255"/>
          <p:cNvSpPr/>
          <p:nvPr/>
        </p:nvSpPr>
        <p:spPr>
          <a:xfrm>
            <a:off x="8089420" y="458209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bg object 256"/>
          <p:cNvSpPr/>
          <p:nvPr/>
        </p:nvSpPr>
        <p:spPr>
          <a:xfrm>
            <a:off x="8089420" y="469315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74"/>
                </a:moveTo>
                <a:lnTo>
                  <a:pt x="0" y="111074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74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bg object 257"/>
          <p:cNvSpPr/>
          <p:nvPr/>
        </p:nvSpPr>
        <p:spPr>
          <a:xfrm>
            <a:off x="8089420" y="480423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48"/>
                </a:moveTo>
                <a:lnTo>
                  <a:pt x="0" y="111048"/>
                </a:lnTo>
                <a:lnTo>
                  <a:pt x="0" y="222110"/>
                </a:lnTo>
                <a:lnTo>
                  <a:pt x="111074" y="222110"/>
                </a:lnTo>
                <a:lnTo>
                  <a:pt x="111074" y="111048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48"/>
                </a:lnTo>
                <a:lnTo>
                  <a:pt x="222135" y="111048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bg object 258"/>
          <p:cNvSpPr/>
          <p:nvPr/>
        </p:nvSpPr>
        <p:spPr>
          <a:xfrm>
            <a:off x="8089420" y="4915280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bg object 259"/>
          <p:cNvSpPr/>
          <p:nvPr/>
        </p:nvSpPr>
        <p:spPr>
          <a:xfrm>
            <a:off x="8089420" y="5026355"/>
            <a:ext cx="222520" cy="121920"/>
          </a:xfrm>
          <a:custGeom>
            <a:avLst/>
            <a:gdLst/>
            <a:ahLst/>
            <a:cxnLst/>
            <a:rect l="l" t="t" r="r" b="b"/>
            <a:pathLst>
              <a:path w="222250" h="121920">
                <a:moveTo>
                  <a:pt x="111061" y="111048"/>
                </a:moveTo>
                <a:lnTo>
                  <a:pt x="0" y="111048"/>
                </a:lnTo>
                <a:lnTo>
                  <a:pt x="0" y="121716"/>
                </a:lnTo>
                <a:lnTo>
                  <a:pt x="111061" y="121716"/>
                </a:lnTo>
                <a:lnTo>
                  <a:pt x="111061" y="111048"/>
                </a:lnTo>
                <a:close/>
              </a:path>
              <a:path w="222250" h="121920">
                <a:moveTo>
                  <a:pt x="222135" y="0"/>
                </a:moveTo>
                <a:lnTo>
                  <a:pt x="111074" y="0"/>
                </a:lnTo>
                <a:lnTo>
                  <a:pt x="111074" y="111048"/>
                </a:lnTo>
                <a:lnTo>
                  <a:pt x="222135" y="111048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bg object 260"/>
          <p:cNvSpPr/>
          <p:nvPr/>
        </p:nvSpPr>
        <p:spPr>
          <a:xfrm>
            <a:off x="8200629" y="5137404"/>
            <a:ext cx="111260" cy="10795"/>
          </a:xfrm>
          <a:custGeom>
            <a:avLst/>
            <a:gdLst/>
            <a:ahLst/>
            <a:cxnLst/>
            <a:rect l="l" t="t" r="r" b="b"/>
            <a:pathLst>
              <a:path w="111125" h="10795">
                <a:moveTo>
                  <a:pt x="111061" y="0"/>
                </a:moveTo>
                <a:lnTo>
                  <a:pt x="0" y="0"/>
                </a:lnTo>
                <a:lnTo>
                  <a:pt x="0" y="10667"/>
                </a:lnTo>
                <a:lnTo>
                  <a:pt x="111061" y="10667"/>
                </a:lnTo>
                <a:lnTo>
                  <a:pt x="111061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bg object 261"/>
          <p:cNvSpPr/>
          <p:nvPr/>
        </p:nvSpPr>
        <p:spPr>
          <a:xfrm>
            <a:off x="7867039" y="1"/>
            <a:ext cx="111260" cy="28575"/>
          </a:xfrm>
          <a:custGeom>
            <a:avLst/>
            <a:gdLst/>
            <a:ahLst/>
            <a:cxnLst/>
            <a:rect l="l" t="t" r="r" b="b"/>
            <a:pathLst>
              <a:path w="111125" h="28575">
                <a:moveTo>
                  <a:pt x="111048" y="0"/>
                </a:moveTo>
                <a:lnTo>
                  <a:pt x="0" y="0"/>
                </a:lnTo>
                <a:lnTo>
                  <a:pt x="0" y="28486"/>
                </a:lnTo>
                <a:lnTo>
                  <a:pt x="111048" y="28486"/>
                </a:lnTo>
                <a:lnTo>
                  <a:pt x="111048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bg object 262"/>
          <p:cNvSpPr/>
          <p:nvPr/>
        </p:nvSpPr>
        <p:spPr>
          <a:xfrm>
            <a:off x="7867027" y="0"/>
            <a:ext cx="222520" cy="139700"/>
          </a:xfrm>
          <a:custGeom>
            <a:avLst/>
            <a:gdLst/>
            <a:ahLst/>
            <a:cxnLst/>
            <a:rect l="l" t="t" r="r" b="b"/>
            <a:pathLst>
              <a:path w="222250" h="139700">
                <a:moveTo>
                  <a:pt x="111061" y="28486"/>
                </a:moveTo>
                <a:lnTo>
                  <a:pt x="0" y="28486"/>
                </a:lnTo>
                <a:lnTo>
                  <a:pt x="0" y="139547"/>
                </a:lnTo>
                <a:lnTo>
                  <a:pt x="111061" y="139547"/>
                </a:lnTo>
                <a:lnTo>
                  <a:pt x="111061" y="28486"/>
                </a:lnTo>
                <a:close/>
              </a:path>
              <a:path w="222250" h="139700">
                <a:moveTo>
                  <a:pt x="222123" y="0"/>
                </a:moveTo>
                <a:lnTo>
                  <a:pt x="111061" y="0"/>
                </a:lnTo>
                <a:lnTo>
                  <a:pt x="111061" y="28486"/>
                </a:lnTo>
                <a:lnTo>
                  <a:pt x="222123" y="28486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bg object 263"/>
          <p:cNvSpPr/>
          <p:nvPr/>
        </p:nvSpPr>
        <p:spPr>
          <a:xfrm>
            <a:off x="7867027" y="28485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bg object 264"/>
          <p:cNvSpPr/>
          <p:nvPr/>
        </p:nvSpPr>
        <p:spPr>
          <a:xfrm>
            <a:off x="7867027" y="13954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bg object 265"/>
          <p:cNvSpPr/>
          <p:nvPr/>
        </p:nvSpPr>
        <p:spPr>
          <a:xfrm>
            <a:off x="7867027" y="25062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bg object 266"/>
          <p:cNvSpPr/>
          <p:nvPr/>
        </p:nvSpPr>
        <p:spPr>
          <a:xfrm>
            <a:off x="7867027" y="36168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bg object 267"/>
          <p:cNvSpPr/>
          <p:nvPr/>
        </p:nvSpPr>
        <p:spPr>
          <a:xfrm>
            <a:off x="7867027" y="47274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bg object 268"/>
          <p:cNvSpPr/>
          <p:nvPr/>
        </p:nvSpPr>
        <p:spPr>
          <a:xfrm>
            <a:off x="7867027" y="583805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bg object 269"/>
          <p:cNvSpPr/>
          <p:nvPr/>
        </p:nvSpPr>
        <p:spPr>
          <a:xfrm>
            <a:off x="7867027" y="69486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bg object 270"/>
          <p:cNvSpPr/>
          <p:nvPr/>
        </p:nvSpPr>
        <p:spPr>
          <a:xfrm>
            <a:off x="7867027" y="80594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bg object 271"/>
          <p:cNvSpPr/>
          <p:nvPr/>
        </p:nvSpPr>
        <p:spPr>
          <a:xfrm>
            <a:off x="7867027" y="91700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bg object 272"/>
          <p:cNvSpPr/>
          <p:nvPr/>
        </p:nvSpPr>
        <p:spPr>
          <a:xfrm>
            <a:off x="7867027" y="102806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bg object 273"/>
          <p:cNvSpPr/>
          <p:nvPr/>
        </p:nvSpPr>
        <p:spPr>
          <a:xfrm>
            <a:off x="7867027" y="113912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bg object 274"/>
          <p:cNvSpPr/>
          <p:nvPr/>
        </p:nvSpPr>
        <p:spPr>
          <a:xfrm>
            <a:off x="7867027" y="125018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bg object 275"/>
          <p:cNvSpPr/>
          <p:nvPr/>
        </p:nvSpPr>
        <p:spPr>
          <a:xfrm>
            <a:off x="7867027" y="136126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bg object 276"/>
          <p:cNvSpPr/>
          <p:nvPr/>
        </p:nvSpPr>
        <p:spPr>
          <a:xfrm>
            <a:off x="7867027" y="147232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bg object 277"/>
          <p:cNvSpPr/>
          <p:nvPr/>
        </p:nvSpPr>
        <p:spPr>
          <a:xfrm>
            <a:off x="7867027" y="158338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bg object 278"/>
          <p:cNvSpPr/>
          <p:nvPr/>
        </p:nvSpPr>
        <p:spPr>
          <a:xfrm>
            <a:off x="7867027" y="169444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bg object 279"/>
          <p:cNvSpPr/>
          <p:nvPr/>
        </p:nvSpPr>
        <p:spPr>
          <a:xfrm>
            <a:off x="7867027" y="180550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bg object 280"/>
          <p:cNvSpPr/>
          <p:nvPr/>
        </p:nvSpPr>
        <p:spPr>
          <a:xfrm>
            <a:off x="7867027" y="1916569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bg object 281"/>
          <p:cNvSpPr/>
          <p:nvPr/>
        </p:nvSpPr>
        <p:spPr>
          <a:xfrm>
            <a:off x="7867027" y="2027630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bg object 282"/>
          <p:cNvSpPr/>
          <p:nvPr/>
        </p:nvSpPr>
        <p:spPr>
          <a:xfrm>
            <a:off x="7867027" y="213869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bg object 283"/>
          <p:cNvSpPr/>
          <p:nvPr/>
        </p:nvSpPr>
        <p:spPr>
          <a:xfrm>
            <a:off x="7867027" y="224976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bg object 284"/>
          <p:cNvSpPr/>
          <p:nvPr/>
        </p:nvSpPr>
        <p:spPr>
          <a:xfrm>
            <a:off x="7867027" y="236082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bg object 285"/>
          <p:cNvSpPr/>
          <p:nvPr/>
        </p:nvSpPr>
        <p:spPr>
          <a:xfrm>
            <a:off x="7867027" y="2471889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bg object 286"/>
          <p:cNvSpPr/>
          <p:nvPr/>
        </p:nvSpPr>
        <p:spPr>
          <a:xfrm>
            <a:off x="7867027" y="258295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bg object 287"/>
          <p:cNvSpPr/>
          <p:nvPr/>
        </p:nvSpPr>
        <p:spPr>
          <a:xfrm>
            <a:off x="7867027" y="269401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bg object 288"/>
          <p:cNvSpPr/>
          <p:nvPr/>
        </p:nvSpPr>
        <p:spPr>
          <a:xfrm>
            <a:off x="7867027" y="280507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bg object 289"/>
          <p:cNvSpPr/>
          <p:nvPr/>
        </p:nvSpPr>
        <p:spPr>
          <a:xfrm>
            <a:off x="7867027" y="2916135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bg object 290"/>
          <p:cNvSpPr/>
          <p:nvPr/>
        </p:nvSpPr>
        <p:spPr>
          <a:xfrm>
            <a:off x="7867027" y="302719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bg object 291"/>
          <p:cNvSpPr/>
          <p:nvPr/>
        </p:nvSpPr>
        <p:spPr>
          <a:xfrm>
            <a:off x="7867027" y="313827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bg object 292"/>
          <p:cNvSpPr/>
          <p:nvPr/>
        </p:nvSpPr>
        <p:spPr>
          <a:xfrm>
            <a:off x="7867027" y="324933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bg object 293"/>
          <p:cNvSpPr/>
          <p:nvPr/>
        </p:nvSpPr>
        <p:spPr>
          <a:xfrm>
            <a:off x="7867027" y="336039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74"/>
                </a:lnTo>
                <a:lnTo>
                  <a:pt x="222123" y="111074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bg object 294"/>
          <p:cNvSpPr/>
          <p:nvPr/>
        </p:nvSpPr>
        <p:spPr>
          <a:xfrm>
            <a:off x="7867027" y="3471468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bg object 295"/>
          <p:cNvSpPr/>
          <p:nvPr/>
        </p:nvSpPr>
        <p:spPr>
          <a:xfrm>
            <a:off x="7867027" y="3582529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bg object 296"/>
          <p:cNvSpPr/>
          <p:nvPr/>
        </p:nvSpPr>
        <p:spPr>
          <a:xfrm>
            <a:off x="7867027" y="369359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bg object 297"/>
          <p:cNvSpPr/>
          <p:nvPr/>
        </p:nvSpPr>
        <p:spPr>
          <a:xfrm>
            <a:off x="7867027" y="380465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bg object 298"/>
          <p:cNvSpPr/>
          <p:nvPr/>
        </p:nvSpPr>
        <p:spPr>
          <a:xfrm>
            <a:off x="7867027" y="391571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bg object 299"/>
          <p:cNvSpPr/>
          <p:nvPr/>
        </p:nvSpPr>
        <p:spPr>
          <a:xfrm>
            <a:off x="7867027" y="402677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bg object 300"/>
          <p:cNvSpPr/>
          <p:nvPr/>
        </p:nvSpPr>
        <p:spPr>
          <a:xfrm>
            <a:off x="7867027" y="4137850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bg object 301"/>
          <p:cNvSpPr/>
          <p:nvPr/>
        </p:nvSpPr>
        <p:spPr>
          <a:xfrm>
            <a:off x="7867027" y="424891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bg object 302"/>
          <p:cNvSpPr/>
          <p:nvPr/>
        </p:nvSpPr>
        <p:spPr>
          <a:xfrm>
            <a:off x="7867027" y="435997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bg object 303"/>
          <p:cNvSpPr/>
          <p:nvPr/>
        </p:nvSpPr>
        <p:spPr>
          <a:xfrm>
            <a:off x="7867027" y="447104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48"/>
                </a:moveTo>
                <a:lnTo>
                  <a:pt x="0" y="111048"/>
                </a:lnTo>
                <a:lnTo>
                  <a:pt x="0" y="222110"/>
                </a:lnTo>
                <a:lnTo>
                  <a:pt x="111061" y="222110"/>
                </a:lnTo>
                <a:lnTo>
                  <a:pt x="111061" y="111048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48"/>
                </a:lnTo>
                <a:lnTo>
                  <a:pt x="222123" y="111048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bg object 304"/>
          <p:cNvSpPr/>
          <p:nvPr/>
        </p:nvSpPr>
        <p:spPr>
          <a:xfrm>
            <a:off x="7867027" y="458209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bg object 305"/>
          <p:cNvSpPr/>
          <p:nvPr/>
        </p:nvSpPr>
        <p:spPr>
          <a:xfrm>
            <a:off x="7867027" y="469315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bg object 306"/>
          <p:cNvSpPr/>
          <p:nvPr/>
        </p:nvSpPr>
        <p:spPr>
          <a:xfrm>
            <a:off x="7867027" y="480423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48"/>
                </a:moveTo>
                <a:lnTo>
                  <a:pt x="0" y="111048"/>
                </a:lnTo>
                <a:lnTo>
                  <a:pt x="0" y="222110"/>
                </a:lnTo>
                <a:lnTo>
                  <a:pt x="111061" y="222110"/>
                </a:lnTo>
                <a:lnTo>
                  <a:pt x="111061" y="111048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48"/>
                </a:lnTo>
                <a:lnTo>
                  <a:pt x="222123" y="111048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bg object 307"/>
          <p:cNvSpPr/>
          <p:nvPr/>
        </p:nvSpPr>
        <p:spPr>
          <a:xfrm>
            <a:off x="7867040" y="4915280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48" y="111074"/>
                </a:moveTo>
                <a:lnTo>
                  <a:pt x="0" y="111074"/>
                </a:lnTo>
                <a:lnTo>
                  <a:pt x="0" y="222123"/>
                </a:lnTo>
                <a:lnTo>
                  <a:pt x="111048" y="222123"/>
                </a:lnTo>
                <a:lnTo>
                  <a:pt x="111048" y="111074"/>
                </a:lnTo>
                <a:close/>
              </a:path>
              <a:path w="222250" h="222250">
                <a:moveTo>
                  <a:pt x="222110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222110" y="111061"/>
                </a:lnTo>
                <a:lnTo>
                  <a:pt x="222110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bg object 308"/>
          <p:cNvSpPr/>
          <p:nvPr/>
        </p:nvSpPr>
        <p:spPr>
          <a:xfrm>
            <a:off x="7867040" y="5026355"/>
            <a:ext cx="222520" cy="121920"/>
          </a:xfrm>
          <a:custGeom>
            <a:avLst/>
            <a:gdLst/>
            <a:ahLst/>
            <a:cxnLst/>
            <a:rect l="l" t="t" r="r" b="b"/>
            <a:pathLst>
              <a:path w="222250" h="121920">
                <a:moveTo>
                  <a:pt x="111048" y="111048"/>
                </a:moveTo>
                <a:lnTo>
                  <a:pt x="0" y="111048"/>
                </a:lnTo>
                <a:lnTo>
                  <a:pt x="0" y="121716"/>
                </a:lnTo>
                <a:lnTo>
                  <a:pt x="111048" y="121716"/>
                </a:lnTo>
                <a:lnTo>
                  <a:pt x="111048" y="111048"/>
                </a:lnTo>
                <a:close/>
              </a:path>
              <a:path w="222250" h="121920">
                <a:moveTo>
                  <a:pt x="222110" y="0"/>
                </a:moveTo>
                <a:lnTo>
                  <a:pt x="111048" y="0"/>
                </a:lnTo>
                <a:lnTo>
                  <a:pt x="111048" y="111048"/>
                </a:lnTo>
                <a:lnTo>
                  <a:pt x="222110" y="111048"/>
                </a:lnTo>
                <a:lnTo>
                  <a:pt x="222110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bg object 309"/>
          <p:cNvSpPr/>
          <p:nvPr/>
        </p:nvSpPr>
        <p:spPr>
          <a:xfrm>
            <a:off x="7978223" y="5137404"/>
            <a:ext cx="111260" cy="10795"/>
          </a:xfrm>
          <a:custGeom>
            <a:avLst/>
            <a:gdLst/>
            <a:ahLst/>
            <a:cxnLst/>
            <a:rect l="l" t="t" r="r" b="b"/>
            <a:pathLst>
              <a:path w="111125" h="10795">
                <a:moveTo>
                  <a:pt x="111061" y="0"/>
                </a:moveTo>
                <a:lnTo>
                  <a:pt x="0" y="0"/>
                </a:lnTo>
                <a:lnTo>
                  <a:pt x="0" y="10667"/>
                </a:lnTo>
                <a:lnTo>
                  <a:pt x="111061" y="10667"/>
                </a:lnTo>
                <a:lnTo>
                  <a:pt x="111061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bg object 310"/>
          <p:cNvSpPr/>
          <p:nvPr/>
        </p:nvSpPr>
        <p:spPr>
          <a:xfrm>
            <a:off x="7644634" y="1"/>
            <a:ext cx="111260" cy="28575"/>
          </a:xfrm>
          <a:custGeom>
            <a:avLst/>
            <a:gdLst/>
            <a:ahLst/>
            <a:cxnLst/>
            <a:rect l="l" t="t" r="r" b="b"/>
            <a:pathLst>
              <a:path w="111125" h="28575">
                <a:moveTo>
                  <a:pt x="111061" y="0"/>
                </a:moveTo>
                <a:lnTo>
                  <a:pt x="0" y="0"/>
                </a:lnTo>
                <a:lnTo>
                  <a:pt x="0" y="28486"/>
                </a:lnTo>
                <a:lnTo>
                  <a:pt x="111061" y="28486"/>
                </a:lnTo>
                <a:lnTo>
                  <a:pt x="111061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bg object 311"/>
          <p:cNvSpPr/>
          <p:nvPr/>
        </p:nvSpPr>
        <p:spPr>
          <a:xfrm>
            <a:off x="7644634" y="0"/>
            <a:ext cx="222520" cy="139700"/>
          </a:xfrm>
          <a:custGeom>
            <a:avLst/>
            <a:gdLst/>
            <a:ahLst/>
            <a:cxnLst/>
            <a:rect l="l" t="t" r="r" b="b"/>
            <a:pathLst>
              <a:path w="222250" h="139700">
                <a:moveTo>
                  <a:pt x="111061" y="28486"/>
                </a:moveTo>
                <a:lnTo>
                  <a:pt x="0" y="28486"/>
                </a:lnTo>
                <a:lnTo>
                  <a:pt x="0" y="139547"/>
                </a:lnTo>
                <a:lnTo>
                  <a:pt x="111061" y="139547"/>
                </a:lnTo>
                <a:lnTo>
                  <a:pt x="111061" y="28486"/>
                </a:lnTo>
                <a:close/>
              </a:path>
              <a:path w="222250" h="139700">
                <a:moveTo>
                  <a:pt x="222123" y="0"/>
                </a:moveTo>
                <a:lnTo>
                  <a:pt x="111061" y="0"/>
                </a:lnTo>
                <a:lnTo>
                  <a:pt x="111061" y="28486"/>
                </a:lnTo>
                <a:lnTo>
                  <a:pt x="222123" y="28486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bg object 312"/>
          <p:cNvSpPr/>
          <p:nvPr/>
        </p:nvSpPr>
        <p:spPr>
          <a:xfrm>
            <a:off x="7644634" y="28485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bg object 313"/>
          <p:cNvSpPr/>
          <p:nvPr/>
        </p:nvSpPr>
        <p:spPr>
          <a:xfrm>
            <a:off x="7644634" y="13954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bg object 314"/>
          <p:cNvSpPr/>
          <p:nvPr/>
        </p:nvSpPr>
        <p:spPr>
          <a:xfrm>
            <a:off x="7644634" y="25062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bg object 315"/>
          <p:cNvSpPr/>
          <p:nvPr/>
        </p:nvSpPr>
        <p:spPr>
          <a:xfrm>
            <a:off x="7644634" y="36168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bg object 316"/>
          <p:cNvSpPr/>
          <p:nvPr/>
        </p:nvSpPr>
        <p:spPr>
          <a:xfrm>
            <a:off x="7644634" y="47274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bg object 317"/>
          <p:cNvSpPr/>
          <p:nvPr/>
        </p:nvSpPr>
        <p:spPr>
          <a:xfrm>
            <a:off x="7644634" y="583805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bg object 318"/>
          <p:cNvSpPr/>
          <p:nvPr/>
        </p:nvSpPr>
        <p:spPr>
          <a:xfrm>
            <a:off x="7644634" y="69486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bg object 319"/>
          <p:cNvSpPr/>
          <p:nvPr/>
        </p:nvSpPr>
        <p:spPr>
          <a:xfrm>
            <a:off x="7644634" y="80594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bg object 320"/>
          <p:cNvSpPr/>
          <p:nvPr/>
        </p:nvSpPr>
        <p:spPr>
          <a:xfrm>
            <a:off x="7644634" y="91700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bg object 321"/>
          <p:cNvSpPr/>
          <p:nvPr/>
        </p:nvSpPr>
        <p:spPr>
          <a:xfrm>
            <a:off x="7644634" y="102806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bg object 322"/>
          <p:cNvSpPr/>
          <p:nvPr/>
        </p:nvSpPr>
        <p:spPr>
          <a:xfrm>
            <a:off x="7644634" y="113912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bg object 323"/>
          <p:cNvSpPr/>
          <p:nvPr/>
        </p:nvSpPr>
        <p:spPr>
          <a:xfrm>
            <a:off x="7644634" y="125018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bg object 324"/>
          <p:cNvSpPr/>
          <p:nvPr/>
        </p:nvSpPr>
        <p:spPr>
          <a:xfrm>
            <a:off x="7644634" y="136126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bg object 325"/>
          <p:cNvSpPr/>
          <p:nvPr/>
        </p:nvSpPr>
        <p:spPr>
          <a:xfrm>
            <a:off x="7644634" y="147232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bg object 326"/>
          <p:cNvSpPr/>
          <p:nvPr/>
        </p:nvSpPr>
        <p:spPr>
          <a:xfrm>
            <a:off x="7644634" y="158338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bg object 327"/>
          <p:cNvSpPr/>
          <p:nvPr/>
        </p:nvSpPr>
        <p:spPr>
          <a:xfrm>
            <a:off x="7644634" y="169444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bg object 328"/>
          <p:cNvSpPr/>
          <p:nvPr/>
        </p:nvSpPr>
        <p:spPr>
          <a:xfrm>
            <a:off x="7644634" y="180550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bg object 329"/>
          <p:cNvSpPr/>
          <p:nvPr/>
        </p:nvSpPr>
        <p:spPr>
          <a:xfrm>
            <a:off x="7644634" y="1916569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bg object 330"/>
          <p:cNvSpPr/>
          <p:nvPr/>
        </p:nvSpPr>
        <p:spPr>
          <a:xfrm>
            <a:off x="7644634" y="2027630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bg object 331"/>
          <p:cNvSpPr/>
          <p:nvPr/>
        </p:nvSpPr>
        <p:spPr>
          <a:xfrm>
            <a:off x="7644634" y="213869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bg object 332"/>
          <p:cNvSpPr/>
          <p:nvPr/>
        </p:nvSpPr>
        <p:spPr>
          <a:xfrm>
            <a:off x="7644634" y="224976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bg object 333"/>
          <p:cNvSpPr/>
          <p:nvPr/>
        </p:nvSpPr>
        <p:spPr>
          <a:xfrm>
            <a:off x="7644634" y="236082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bg object 334"/>
          <p:cNvSpPr/>
          <p:nvPr/>
        </p:nvSpPr>
        <p:spPr>
          <a:xfrm>
            <a:off x="7644634" y="2471889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bg object 335"/>
          <p:cNvSpPr/>
          <p:nvPr/>
        </p:nvSpPr>
        <p:spPr>
          <a:xfrm>
            <a:off x="7644634" y="258295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bg object 336"/>
          <p:cNvSpPr/>
          <p:nvPr/>
        </p:nvSpPr>
        <p:spPr>
          <a:xfrm>
            <a:off x="7644634" y="269401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bg object 337"/>
          <p:cNvSpPr/>
          <p:nvPr/>
        </p:nvSpPr>
        <p:spPr>
          <a:xfrm>
            <a:off x="7644634" y="280507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bg object 338"/>
          <p:cNvSpPr/>
          <p:nvPr/>
        </p:nvSpPr>
        <p:spPr>
          <a:xfrm>
            <a:off x="7644634" y="2916135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bg object 339"/>
          <p:cNvSpPr/>
          <p:nvPr/>
        </p:nvSpPr>
        <p:spPr>
          <a:xfrm>
            <a:off x="7644634" y="302719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bg object 340"/>
          <p:cNvSpPr/>
          <p:nvPr/>
        </p:nvSpPr>
        <p:spPr>
          <a:xfrm>
            <a:off x="7644634" y="313827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bg object 341"/>
          <p:cNvSpPr/>
          <p:nvPr/>
        </p:nvSpPr>
        <p:spPr>
          <a:xfrm>
            <a:off x="7644634" y="324933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bg object 342"/>
          <p:cNvSpPr/>
          <p:nvPr/>
        </p:nvSpPr>
        <p:spPr>
          <a:xfrm>
            <a:off x="7644634" y="336039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74"/>
                </a:lnTo>
                <a:lnTo>
                  <a:pt x="222123" y="111074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bg object 343"/>
          <p:cNvSpPr/>
          <p:nvPr/>
        </p:nvSpPr>
        <p:spPr>
          <a:xfrm>
            <a:off x="7644634" y="3471468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bg object 344"/>
          <p:cNvSpPr/>
          <p:nvPr/>
        </p:nvSpPr>
        <p:spPr>
          <a:xfrm>
            <a:off x="7644634" y="3582529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bg object 345"/>
          <p:cNvSpPr/>
          <p:nvPr/>
        </p:nvSpPr>
        <p:spPr>
          <a:xfrm>
            <a:off x="7644634" y="369359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bg object 346"/>
          <p:cNvSpPr/>
          <p:nvPr/>
        </p:nvSpPr>
        <p:spPr>
          <a:xfrm>
            <a:off x="7644634" y="380465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bg object 347"/>
          <p:cNvSpPr/>
          <p:nvPr/>
        </p:nvSpPr>
        <p:spPr>
          <a:xfrm>
            <a:off x="7644634" y="391571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bg object 348"/>
          <p:cNvSpPr/>
          <p:nvPr/>
        </p:nvSpPr>
        <p:spPr>
          <a:xfrm>
            <a:off x="7644634" y="402677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bg object 349"/>
          <p:cNvSpPr/>
          <p:nvPr/>
        </p:nvSpPr>
        <p:spPr>
          <a:xfrm>
            <a:off x="7644634" y="4137850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bg object 350"/>
          <p:cNvSpPr/>
          <p:nvPr/>
        </p:nvSpPr>
        <p:spPr>
          <a:xfrm>
            <a:off x="7644634" y="424891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bg object 351"/>
          <p:cNvSpPr/>
          <p:nvPr/>
        </p:nvSpPr>
        <p:spPr>
          <a:xfrm>
            <a:off x="7644634" y="435997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bg object 352"/>
          <p:cNvSpPr/>
          <p:nvPr/>
        </p:nvSpPr>
        <p:spPr>
          <a:xfrm>
            <a:off x="7644634" y="447104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48"/>
                </a:moveTo>
                <a:lnTo>
                  <a:pt x="0" y="111048"/>
                </a:lnTo>
                <a:lnTo>
                  <a:pt x="0" y="222110"/>
                </a:lnTo>
                <a:lnTo>
                  <a:pt x="111061" y="222110"/>
                </a:lnTo>
                <a:lnTo>
                  <a:pt x="111061" y="111048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48"/>
                </a:lnTo>
                <a:lnTo>
                  <a:pt x="222123" y="111048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bg object 353"/>
          <p:cNvSpPr/>
          <p:nvPr/>
        </p:nvSpPr>
        <p:spPr>
          <a:xfrm>
            <a:off x="7644634" y="458209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bg object 354"/>
          <p:cNvSpPr/>
          <p:nvPr/>
        </p:nvSpPr>
        <p:spPr>
          <a:xfrm>
            <a:off x="7644634" y="469315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bg object 355"/>
          <p:cNvSpPr/>
          <p:nvPr/>
        </p:nvSpPr>
        <p:spPr>
          <a:xfrm>
            <a:off x="7644634" y="480423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48"/>
                </a:moveTo>
                <a:lnTo>
                  <a:pt x="0" y="111048"/>
                </a:lnTo>
                <a:lnTo>
                  <a:pt x="0" y="222110"/>
                </a:lnTo>
                <a:lnTo>
                  <a:pt x="111061" y="222110"/>
                </a:lnTo>
                <a:lnTo>
                  <a:pt x="111061" y="111048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48"/>
                </a:lnTo>
                <a:lnTo>
                  <a:pt x="222123" y="111048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bg object 356"/>
          <p:cNvSpPr/>
          <p:nvPr/>
        </p:nvSpPr>
        <p:spPr>
          <a:xfrm>
            <a:off x="7644634" y="4915280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bg object 357"/>
          <p:cNvSpPr/>
          <p:nvPr/>
        </p:nvSpPr>
        <p:spPr>
          <a:xfrm>
            <a:off x="7644634" y="5026355"/>
            <a:ext cx="222520" cy="121920"/>
          </a:xfrm>
          <a:custGeom>
            <a:avLst/>
            <a:gdLst/>
            <a:ahLst/>
            <a:cxnLst/>
            <a:rect l="l" t="t" r="r" b="b"/>
            <a:pathLst>
              <a:path w="222250" h="121920">
                <a:moveTo>
                  <a:pt x="111061" y="111048"/>
                </a:moveTo>
                <a:lnTo>
                  <a:pt x="0" y="111048"/>
                </a:lnTo>
                <a:lnTo>
                  <a:pt x="0" y="121716"/>
                </a:lnTo>
                <a:lnTo>
                  <a:pt x="111061" y="121716"/>
                </a:lnTo>
                <a:lnTo>
                  <a:pt x="111061" y="111048"/>
                </a:lnTo>
                <a:close/>
              </a:path>
              <a:path w="222250" h="121920">
                <a:moveTo>
                  <a:pt x="222123" y="0"/>
                </a:moveTo>
                <a:lnTo>
                  <a:pt x="111061" y="0"/>
                </a:lnTo>
                <a:lnTo>
                  <a:pt x="111061" y="111048"/>
                </a:lnTo>
                <a:lnTo>
                  <a:pt x="222123" y="111048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bg object 358"/>
          <p:cNvSpPr/>
          <p:nvPr/>
        </p:nvSpPr>
        <p:spPr>
          <a:xfrm>
            <a:off x="7755830" y="5137404"/>
            <a:ext cx="111260" cy="10795"/>
          </a:xfrm>
          <a:custGeom>
            <a:avLst/>
            <a:gdLst/>
            <a:ahLst/>
            <a:cxnLst/>
            <a:rect l="l" t="t" r="r" b="b"/>
            <a:pathLst>
              <a:path w="111125" h="10795">
                <a:moveTo>
                  <a:pt x="111061" y="0"/>
                </a:moveTo>
                <a:lnTo>
                  <a:pt x="0" y="0"/>
                </a:lnTo>
                <a:lnTo>
                  <a:pt x="0" y="10667"/>
                </a:lnTo>
                <a:lnTo>
                  <a:pt x="111061" y="10667"/>
                </a:lnTo>
                <a:lnTo>
                  <a:pt x="111061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bg object 359"/>
          <p:cNvSpPr/>
          <p:nvPr/>
        </p:nvSpPr>
        <p:spPr>
          <a:xfrm>
            <a:off x="7422228" y="1"/>
            <a:ext cx="111260" cy="28575"/>
          </a:xfrm>
          <a:custGeom>
            <a:avLst/>
            <a:gdLst/>
            <a:ahLst/>
            <a:cxnLst/>
            <a:rect l="l" t="t" r="r" b="b"/>
            <a:pathLst>
              <a:path w="111125" h="28575">
                <a:moveTo>
                  <a:pt x="111061" y="0"/>
                </a:moveTo>
                <a:lnTo>
                  <a:pt x="0" y="0"/>
                </a:lnTo>
                <a:lnTo>
                  <a:pt x="0" y="28486"/>
                </a:lnTo>
                <a:lnTo>
                  <a:pt x="111061" y="28486"/>
                </a:lnTo>
                <a:lnTo>
                  <a:pt x="111061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bg object 360"/>
          <p:cNvSpPr/>
          <p:nvPr/>
        </p:nvSpPr>
        <p:spPr>
          <a:xfrm>
            <a:off x="7422241" y="0"/>
            <a:ext cx="222520" cy="139700"/>
          </a:xfrm>
          <a:custGeom>
            <a:avLst/>
            <a:gdLst/>
            <a:ahLst/>
            <a:cxnLst/>
            <a:rect l="l" t="t" r="r" b="b"/>
            <a:pathLst>
              <a:path w="222250" h="139700">
                <a:moveTo>
                  <a:pt x="111061" y="28486"/>
                </a:moveTo>
                <a:lnTo>
                  <a:pt x="0" y="28486"/>
                </a:lnTo>
                <a:lnTo>
                  <a:pt x="0" y="139547"/>
                </a:lnTo>
                <a:lnTo>
                  <a:pt x="111061" y="139547"/>
                </a:lnTo>
                <a:lnTo>
                  <a:pt x="111061" y="28486"/>
                </a:lnTo>
                <a:close/>
              </a:path>
              <a:path w="222250" h="139700">
                <a:moveTo>
                  <a:pt x="222123" y="0"/>
                </a:moveTo>
                <a:lnTo>
                  <a:pt x="111061" y="0"/>
                </a:lnTo>
                <a:lnTo>
                  <a:pt x="111061" y="28486"/>
                </a:lnTo>
                <a:lnTo>
                  <a:pt x="222123" y="28486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bg object 361"/>
          <p:cNvSpPr/>
          <p:nvPr/>
        </p:nvSpPr>
        <p:spPr>
          <a:xfrm>
            <a:off x="7422241" y="28485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bg object 362"/>
          <p:cNvSpPr/>
          <p:nvPr/>
        </p:nvSpPr>
        <p:spPr>
          <a:xfrm>
            <a:off x="7422241" y="13954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bg object 363"/>
          <p:cNvSpPr/>
          <p:nvPr/>
        </p:nvSpPr>
        <p:spPr>
          <a:xfrm>
            <a:off x="7422241" y="25062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bg object 364"/>
          <p:cNvSpPr/>
          <p:nvPr/>
        </p:nvSpPr>
        <p:spPr>
          <a:xfrm>
            <a:off x="7422241" y="36168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bg object 365"/>
          <p:cNvSpPr/>
          <p:nvPr/>
        </p:nvSpPr>
        <p:spPr>
          <a:xfrm>
            <a:off x="7422241" y="47274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bg object 366"/>
          <p:cNvSpPr/>
          <p:nvPr/>
        </p:nvSpPr>
        <p:spPr>
          <a:xfrm>
            <a:off x="7422241" y="583805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bg object 367"/>
          <p:cNvSpPr/>
          <p:nvPr/>
        </p:nvSpPr>
        <p:spPr>
          <a:xfrm>
            <a:off x="7422241" y="69486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bg object 368"/>
          <p:cNvSpPr/>
          <p:nvPr/>
        </p:nvSpPr>
        <p:spPr>
          <a:xfrm>
            <a:off x="7422241" y="80594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bg object 369"/>
          <p:cNvSpPr/>
          <p:nvPr/>
        </p:nvSpPr>
        <p:spPr>
          <a:xfrm>
            <a:off x="7422241" y="91700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bg object 370"/>
          <p:cNvSpPr/>
          <p:nvPr/>
        </p:nvSpPr>
        <p:spPr>
          <a:xfrm>
            <a:off x="7422241" y="102806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bg object 371"/>
          <p:cNvSpPr/>
          <p:nvPr/>
        </p:nvSpPr>
        <p:spPr>
          <a:xfrm>
            <a:off x="7422241" y="113912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bg object 372"/>
          <p:cNvSpPr/>
          <p:nvPr/>
        </p:nvSpPr>
        <p:spPr>
          <a:xfrm>
            <a:off x="7422241" y="125018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bg object 373"/>
          <p:cNvSpPr/>
          <p:nvPr/>
        </p:nvSpPr>
        <p:spPr>
          <a:xfrm>
            <a:off x="7422241" y="136126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bg object 374"/>
          <p:cNvSpPr/>
          <p:nvPr/>
        </p:nvSpPr>
        <p:spPr>
          <a:xfrm>
            <a:off x="7422241" y="147232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bg object 375"/>
          <p:cNvSpPr/>
          <p:nvPr/>
        </p:nvSpPr>
        <p:spPr>
          <a:xfrm>
            <a:off x="7422241" y="158338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bg object 376"/>
          <p:cNvSpPr/>
          <p:nvPr/>
        </p:nvSpPr>
        <p:spPr>
          <a:xfrm>
            <a:off x="7422241" y="169444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bg object 377"/>
          <p:cNvSpPr/>
          <p:nvPr/>
        </p:nvSpPr>
        <p:spPr>
          <a:xfrm>
            <a:off x="7422241" y="180550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bg object 378"/>
          <p:cNvSpPr/>
          <p:nvPr/>
        </p:nvSpPr>
        <p:spPr>
          <a:xfrm>
            <a:off x="7422241" y="1916569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bg object 379"/>
          <p:cNvSpPr/>
          <p:nvPr/>
        </p:nvSpPr>
        <p:spPr>
          <a:xfrm>
            <a:off x="7422241" y="2027630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bg object 380"/>
          <p:cNvSpPr/>
          <p:nvPr/>
        </p:nvSpPr>
        <p:spPr>
          <a:xfrm>
            <a:off x="7422241" y="213869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bg object 381"/>
          <p:cNvSpPr/>
          <p:nvPr/>
        </p:nvSpPr>
        <p:spPr>
          <a:xfrm>
            <a:off x="7422241" y="224976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bg object 382"/>
          <p:cNvSpPr/>
          <p:nvPr/>
        </p:nvSpPr>
        <p:spPr>
          <a:xfrm>
            <a:off x="7422241" y="236082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bg object 383"/>
          <p:cNvSpPr/>
          <p:nvPr/>
        </p:nvSpPr>
        <p:spPr>
          <a:xfrm>
            <a:off x="7422241" y="2471889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bg object 384"/>
          <p:cNvSpPr/>
          <p:nvPr/>
        </p:nvSpPr>
        <p:spPr>
          <a:xfrm>
            <a:off x="7422241" y="258295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bg object 385"/>
          <p:cNvSpPr/>
          <p:nvPr/>
        </p:nvSpPr>
        <p:spPr>
          <a:xfrm>
            <a:off x="7422241" y="269401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bg object 386"/>
          <p:cNvSpPr/>
          <p:nvPr/>
        </p:nvSpPr>
        <p:spPr>
          <a:xfrm>
            <a:off x="7422241" y="280507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bg object 387"/>
          <p:cNvSpPr/>
          <p:nvPr/>
        </p:nvSpPr>
        <p:spPr>
          <a:xfrm>
            <a:off x="7422241" y="2916135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bg object 388"/>
          <p:cNvSpPr/>
          <p:nvPr/>
        </p:nvSpPr>
        <p:spPr>
          <a:xfrm>
            <a:off x="7422241" y="302719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bg object 389"/>
          <p:cNvSpPr/>
          <p:nvPr/>
        </p:nvSpPr>
        <p:spPr>
          <a:xfrm>
            <a:off x="7422241" y="313827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bg object 390"/>
          <p:cNvSpPr/>
          <p:nvPr/>
        </p:nvSpPr>
        <p:spPr>
          <a:xfrm>
            <a:off x="7422241" y="324933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bg object 391"/>
          <p:cNvSpPr/>
          <p:nvPr/>
        </p:nvSpPr>
        <p:spPr>
          <a:xfrm>
            <a:off x="7422241" y="336039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74"/>
                </a:lnTo>
                <a:lnTo>
                  <a:pt x="222123" y="111074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bg object 392"/>
          <p:cNvSpPr/>
          <p:nvPr/>
        </p:nvSpPr>
        <p:spPr>
          <a:xfrm>
            <a:off x="7422241" y="3471468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bg object 393"/>
          <p:cNvSpPr/>
          <p:nvPr/>
        </p:nvSpPr>
        <p:spPr>
          <a:xfrm>
            <a:off x="7422241" y="3582529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bg object 394"/>
          <p:cNvSpPr/>
          <p:nvPr/>
        </p:nvSpPr>
        <p:spPr>
          <a:xfrm>
            <a:off x="7422241" y="369359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bg object 395"/>
          <p:cNvSpPr/>
          <p:nvPr/>
        </p:nvSpPr>
        <p:spPr>
          <a:xfrm>
            <a:off x="7422241" y="380465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bg object 396"/>
          <p:cNvSpPr/>
          <p:nvPr/>
        </p:nvSpPr>
        <p:spPr>
          <a:xfrm>
            <a:off x="7422241" y="391571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bg object 397"/>
          <p:cNvSpPr/>
          <p:nvPr/>
        </p:nvSpPr>
        <p:spPr>
          <a:xfrm>
            <a:off x="7422241" y="402677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bg object 398"/>
          <p:cNvSpPr/>
          <p:nvPr/>
        </p:nvSpPr>
        <p:spPr>
          <a:xfrm>
            <a:off x="7422241" y="4137850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bg object 399"/>
          <p:cNvSpPr/>
          <p:nvPr/>
        </p:nvSpPr>
        <p:spPr>
          <a:xfrm>
            <a:off x="7422241" y="424891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bg object 400"/>
          <p:cNvSpPr/>
          <p:nvPr/>
        </p:nvSpPr>
        <p:spPr>
          <a:xfrm>
            <a:off x="7422241" y="435997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bg object 401"/>
          <p:cNvSpPr/>
          <p:nvPr/>
        </p:nvSpPr>
        <p:spPr>
          <a:xfrm>
            <a:off x="7422241" y="447104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48"/>
                </a:moveTo>
                <a:lnTo>
                  <a:pt x="0" y="111048"/>
                </a:lnTo>
                <a:lnTo>
                  <a:pt x="0" y="222110"/>
                </a:lnTo>
                <a:lnTo>
                  <a:pt x="111061" y="222110"/>
                </a:lnTo>
                <a:lnTo>
                  <a:pt x="111061" y="111048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48"/>
                </a:lnTo>
                <a:lnTo>
                  <a:pt x="222123" y="111048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bg object 402"/>
          <p:cNvSpPr/>
          <p:nvPr/>
        </p:nvSpPr>
        <p:spPr>
          <a:xfrm>
            <a:off x="7422241" y="458209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bg object 403"/>
          <p:cNvSpPr/>
          <p:nvPr/>
        </p:nvSpPr>
        <p:spPr>
          <a:xfrm>
            <a:off x="7422241" y="469315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bg object 404"/>
          <p:cNvSpPr/>
          <p:nvPr/>
        </p:nvSpPr>
        <p:spPr>
          <a:xfrm>
            <a:off x="7422241" y="480423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48"/>
                </a:moveTo>
                <a:lnTo>
                  <a:pt x="0" y="111048"/>
                </a:lnTo>
                <a:lnTo>
                  <a:pt x="0" y="222110"/>
                </a:lnTo>
                <a:lnTo>
                  <a:pt x="111061" y="222110"/>
                </a:lnTo>
                <a:lnTo>
                  <a:pt x="111061" y="111048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48"/>
                </a:lnTo>
                <a:lnTo>
                  <a:pt x="222123" y="111048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bg object 405"/>
          <p:cNvSpPr/>
          <p:nvPr/>
        </p:nvSpPr>
        <p:spPr>
          <a:xfrm>
            <a:off x="7422229" y="4915280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bg object 406"/>
          <p:cNvSpPr/>
          <p:nvPr/>
        </p:nvSpPr>
        <p:spPr>
          <a:xfrm>
            <a:off x="7422229" y="5026355"/>
            <a:ext cx="222520" cy="121920"/>
          </a:xfrm>
          <a:custGeom>
            <a:avLst/>
            <a:gdLst/>
            <a:ahLst/>
            <a:cxnLst/>
            <a:rect l="l" t="t" r="r" b="b"/>
            <a:pathLst>
              <a:path w="222250" h="121920">
                <a:moveTo>
                  <a:pt x="111061" y="111048"/>
                </a:moveTo>
                <a:lnTo>
                  <a:pt x="0" y="111048"/>
                </a:lnTo>
                <a:lnTo>
                  <a:pt x="0" y="121716"/>
                </a:lnTo>
                <a:lnTo>
                  <a:pt x="111061" y="121716"/>
                </a:lnTo>
                <a:lnTo>
                  <a:pt x="111061" y="111048"/>
                </a:lnTo>
                <a:close/>
              </a:path>
              <a:path w="222250" h="121920">
                <a:moveTo>
                  <a:pt x="222135" y="0"/>
                </a:moveTo>
                <a:lnTo>
                  <a:pt x="111074" y="0"/>
                </a:lnTo>
                <a:lnTo>
                  <a:pt x="111074" y="111048"/>
                </a:lnTo>
                <a:lnTo>
                  <a:pt x="222135" y="111048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bg object 407"/>
          <p:cNvSpPr/>
          <p:nvPr/>
        </p:nvSpPr>
        <p:spPr>
          <a:xfrm>
            <a:off x="7533438" y="5137404"/>
            <a:ext cx="111260" cy="10795"/>
          </a:xfrm>
          <a:custGeom>
            <a:avLst/>
            <a:gdLst/>
            <a:ahLst/>
            <a:cxnLst/>
            <a:rect l="l" t="t" r="r" b="b"/>
            <a:pathLst>
              <a:path w="111125" h="10795">
                <a:moveTo>
                  <a:pt x="111061" y="0"/>
                </a:moveTo>
                <a:lnTo>
                  <a:pt x="0" y="0"/>
                </a:lnTo>
                <a:lnTo>
                  <a:pt x="0" y="10667"/>
                </a:lnTo>
                <a:lnTo>
                  <a:pt x="111061" y="10667"/>
                </a:lnTo>
                <a:lnTo>
                  <a:pt x="111061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bg object 408"/>
          <p:cNvSpPr/>
          <p:nvPr/>
        </p:nvSpPr>
        <p:spPr>
          <a:xfrm>
            <a:off x="7199848" y="1"/>
            <a:ext cx="111260" cy="28575"/>
          </a:xfrm>
          <a:custGeom>
            <a:avLst/>
            <a:gdLst/>
            <a:ahLst/>
            <a:cxnLst/>
            <a:rect l="l" t="t" r="r" b="b"/>
            <a:pathLst>
              <a:path w="111125" h="28575">
                <a:moveTo>
                  <a:pt x="111061" y="0"/>
                </a:moveTo>
                <a:lnTo>
                  <a:pt x="0" y="0"/>
                </a:lnTo>
                <a:lnTo>
                  <a:pt x="0" y="28486"/>
                </a:lnTo>
                <a:lnTo>
                  <a:pt x="111061" y="28486"/>
                </a:lnTo>
                <a:lnTo>
                  <a:pt x="111061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bg object 409"/>
          <p:cNvSpPr/>
          <p:nvPr/>
        </p:nvSpPr>
        <p:spPr>
          <a:xfrm>
            <a:off x="7199848" y="0"/>
            <a:ext cx="222520" cy="139700"/>
          </a:xfrm>
          <a:custGeom>
            <a:avLst/>
            <a:gdLst/>
            <a:ahLst/>
            <a:cxnLst/>
            <a:rect l="l" t="t" r="r" b="b"/>
            <a:pathLst>
              <a:path w="222250" h="139700">
                <a:moveTo>
                  <a:pt x="111061" y="28486"/>
                </a:moveTo>
                <a:lnTo>
                  <a:pt x="0" y="28486"/>
                </a:lnTo>
                <a:lnTo>
                  <a:pt x="0" y="139547"/>
                </a:lnTo>
                <a:lnTo>
                  <a:pt x="111061" y="139547"/>
                </a:lnTo>
                <a:lnTo>
                  <a:pt x="111061" y="28486"/>
                </a:lnTo>
                <a:close/>
              </a:path>
              <a:path w="222250" h="139700">
                <a:moveTo>
                  <a:pt x="222110" y="0"/>
                </a:moveTo>
                <a:lnTo>
                  <a:pt x="111061" y="0"/>
                </a:lnTo>
                <a:lnTo>
                  <a:pt x="111061" y="28486"/>
                </a:lnTo>
                <a:lnTo>
                  <a:pt x="222110" y="28486"/>
                </a:lnTo>
                <a:lnTo>
                  <a:pt x="222110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bg object 410"/>
          <p:cNvSpPr/>
          <p:nvPr/>
        </p:nvSpPr>
        <p:spPr>
          <a:xfrm>
            <a:off x="7199848" y="28485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bg object 411"/>
          <p:cNvSpPr/>
          <p:nvPr/>
        </p:nvSpPr>
        <p:spPr>
          <a:xfrm>
            <a:off x="7199848" y="13954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bg object 412"/>
          <p:cNvSpPr/>
          <p:nvPr/>
        </p:nvSpPr>
        <p:spPr>
          <a:xfrm>
            <a:off x="7199848" y="25062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bg object 413"/>
          <p:cNvSpPr/>
          <p:nvPr/>
        </p:nvSpPr>
        <p:spPr>
          <a:xfrm>
            <a:off x="7199848" y="36168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bg object 414"/>
          <p:cNvSpPr/>
          <p:nvPr/>
        </p:nvSpPr>
        <p:spPr>
          <a:xfrm>
            <a:off x="7199848" y="47274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bg object 415"/>
          <p:cNvSpPr/>
          <p:nvPr/>
        </p:nvSpPr>
        <p:spPr>
          <a:xfrm>
            <a:off x="7199848" y="583805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bg object 416"/>
          <p:cNvSpPr/>
          <p:nvPr/>
        </p:nvSpPr>
        <p:spPr>
          <a:xfrm>
            <a:off x="7199848" y="69486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bg object 417"/>
          <p:cNvSpPr/>
          <p:nvPr/>
        </p:nvSpPr>
        <p:spPr>
          <a:xfrm>
            <a:off x="7199848" y="80594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bg object 418"/>
          <p:cNvSpPr/>
          <p:nvPr/>
        </p:nvSpPr>
        <p:spPr>
          <a:xfrm>
            <a:off x="7199848" y="91700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bg object 419"/>
          <p:cNvSpPr/>
          <p:nvPr/>
        </p:nvSpPr>
        <p:spPr>
          <a:xfrm>
            <a:off x="7199848" y="102806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bg object 420"/>
          <p:cNvSpPr/>
          <p:nvPr/>
        </p:nvSpPr>
        <p:spPr>
          <a:xfrm>
            <a:off x="7199848" y="113912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bg object 421"/>
          <p:cNvSpPr/>
          <p:nvPr/>
        </p:nvSpPr>
        <p:spPr>
          <a:xfrm>
            <a:off x="7199848" y="125018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bg object 422"/>
          <p:cNvSpPr/>
          <p:nvPr/>
        </p:nvSpPr>
        <p:spPr>
          <a:xfrm>
            <a:off x="7199848" y="136126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bg object 423"/>
          <p:cNvSpPr/>
          <p:nvPr/>
        </p:nvSpPr>
        <p:spPr>
          <a:xfrm>
            <a:off x="7199848" y="147232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bg object 424"/>
          <p:cNvSpPr/>
          <p:nvPr/>
        </p:nvSpPr>
        <p:spPr>
          <a:xfrm>
            <a:off x="7199848" y="158338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bg object 425"/>
          <p:cNvSpPr/>
          <p:nvPr/>
        </p:nvSpPr>
        <p:spPr>
          <a:xfrm>
            <a:off x="7199848" y="169444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bg object 426"/>
          <p:cNvSpPr/>
          <p:nvPr/>
        </p:nvSpPr>
        <p:spPr>
          <a:xfrm>
            <a:off x="7199848" y="180550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bg object 427"/>
          <p:cNvSpPr/>
          <p:nvPr/>
        </p:nvSpPr>
        <p:spPr>
          <a:xfrm>
            <a:off x="7199848" y="1916569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bg object 428"/>
          <p:cNvSpPr/>
          <p:nvPr/>
        </p:nvSpPr>
        <p:spPr>
          <a:xfrm>
            <a:off x="7199848" y="2027630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bg object 429"/>
          <p:cNvSpPr/>
          <p:nvPr/>
        </p:nvSpPr>
        <p:spPr>
          <a:xfrm>
            <a:off x="7199848" y="213869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bg object 430"/>
          <p:cNvSpPr/>
          <p:nvPr/>
        </p:nvSpPr>
        <p:spPr>
          <a:xfrm>
            <a:off x="7199848" y="224976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bg object 431"/>
          <p:cNvSpPr/>
          <p:nvPr/>
        </p:nvSpPr>
        <p:spPr>
          <a:xfrm>
            <a:off x="7199848" y="236082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bg object 432"/>
          <p:cNvSpPr/>
          <p:nvPr/>
        </p:nvSpPr>
        <p:spPr>
          <a:xfrm>
            <a:off x="7199848" y="2471889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bg object 433"/>
          <p:cNvSpPr/>
          <p:nvPr/>
        </p:nvSpPr>
        <p:spPr>
          <a:xfrm>
            <a:off x="7199848" y="258295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bg object 434"/>
          <p:cNvSpPr/>
          <p:nvPr/>
        </p:nvSpPr>
        <p:spPr>
          <a:xfrm>
            <a:off x="7199848" y="269401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bg object 435"/>
          <p:cNvSpPr/>
          <p:nvPr/>
        </p:nvSpPr>
        <p:spPr>
          <a:xfrm>
            <a:off x="7199848" y="280507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bg object 436"/>
          <p:cNvSpPr/>
          <p:nvPr/>
        </p:nvSpPr>
        <p:spPr>
          <a:xfrm>
            <a:off x="7199848" y="2916135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bg object 437"/>
          <p:cNvSpPr/>
          <p:nvPr/>
        </p:nvSpPr>
        <p:spPr>
          <a:xfrm>
            <a:off x="7199848" y="302719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bg object 438"/>
          <p:cNvSpPr/>
          <p:nvPr/>
        </p:nvSpPr>
        <p:spPr>
          <a:xfrm>
            <a:off x="7199848" y="313827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bg object 439"/>
          <p:cNvSpPr/>
          <p:nvPr/>
        </p:nvSpPr>
        <p:spPr>
          <a:xfrm>
            <a:off x="7199848" y="324933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bg object 440"/>
          <p:cNvSpPr/>
          <p:nvPr/>
        </p:nvSpPr>
        <p:spPr>
          <a:xfrm>
            <a:off x="7199848" y="336039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74"/>
                </a:lnTo>
                <a:lnTo>
                  <a:pt x="222123" y="111074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bg object 441"/>
          <p:cNvSpPr/>
          <p:nvPr/>
        </p:nvSpPr>
        <p:spPr>
          <a:xfrm>
            <a:off x="7199848" y="3471468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bg object 442"/>
          <p:cNvSpPr/>
          <p:nvPr/>
        </p:nvSpPr>
        <p:spPr>
          <a:xfrm>
            <a:off x="7199848" y="3582529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bg object 443"/>
          <p:cNvSpPr/>
          <p:nvPr/>
        </p:nvSpPr>
        <p:spPr>
          <a:xfrm>
            <a:off x="7199848" y="369359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bg object 444"/>
          <p:cNvSpPr/>
          <p:nvPr/>
        </p:nvSpPr>
        <p:spPr>
          <a:xfrm>
            <a:off x="7199848" y="380465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bg object 445"/>
          <p:cNvSpPr/>
          <p:nvPr/>
        </p:nvSpPr>
        <p:spPr>
          <a:xfrm>
            <a:off x="7199848" y="391571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bg object 446"/>
          <p:cNvSpPr/>
          <p:nvPr/>
        </p:nvSpPr>
        <p:spPr>
          <a:xfrm>
            <a:off x="7199848" y="402677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bg object 447"/>
          <p:cNvSpPr/>
          <p:nvPr/>
        </p:nvSpPr>
        <p:spPr>
          <a:xfrm>
            <a:off x="7199848" y="4137850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bg object 448"/>
          <p:cNvSpPr/>
          <p:nvPr/>
        </p:nvSpPr>
        <p:spPr>
          <a:xfrm>
            <a:off x="7199848" y="424891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bg object 449"/>
          <p:cNvSpPr/>
          <p:nvPr/>
        </p:nvSpPr>
        <p:spPr>
          <a:xfrm>
            <a:off x="7199848" y="435997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bg object 450"/>
          <p:cNvSpPr/>
          <p:nvPr/>
        </p:nvSpPr>
        <p:spPr>
          <a:xfrm>
            <a:off x="7199848" y="447104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48"/>
                </a:moveTo>
                <a:lnTo>
                  <a:pt x="0" y="111048"/>
                </a:lnTo>
                <a:lnTo>
                  <a:pt x="0" y="222110"/>
                </a:lnTo>
                <a:lnTo>
                  <a:pt x="111061" y="222110"/>
                </a:lnTo>
                <a:lnTo>
                  <a:pt x="111061" y="111048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48"/>
                </a:lnTo>
                <a:lnTo>
                  <a:pt x="222123" y="111048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bg object 451"/>
          <p:cNvSpPr/>
          <p:nvPr/>
        </p:nvSpPr>
        <p:spPr>
          <a:xfrm>
            <a:off x="7199848" y="458209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bg object 452"/>
          <p:cNvSpPr/>
          <p:nvPr/>
        </p:nvSpPr>
        <p:spPr>
          <a:xfrm>
            <a:off x="7199848" y="469315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bg object 453"/>
          <p:cNvSpPr/>
          <p:nvPr/>
        </p:nvSpPr>
        <p:spPr>
          <a:xfrm>
            <a:off x="7199848" y="480423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48"/>
                </a:moveTo>
                <a:lnTo>
                  <a:pt x="0" y="111048"/>
                </a:lnTo>
                <a:lnTo>
                  <a:pt x="0" y="222110"/>
                </a:lnTo>
                <a:lnTo>
                  <a:pt x="111061" y="222110"/>
                </a:lnTo>
                <a:lnTo>
                  <a:pt x="111061" y="111048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48"/>
                </a:lnTo>
                <a:lnTo>
                  <a:pt x="222123" y="111048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bg object 454"/>
          <p:cNvSpPr/>
          <p:nvPr/>
        </p:nvSpPr>
        <p:spPr>
          <a:xfrm>
            <a:off x="7199848" y="4915280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bg object 455"/>
          <p:cNvSpPr/>
          <p:nvPr/>
        </p:nvSpPr>
        <p:spPr>
          <a:xfrm>
            <a:off x="7199848" y="5026355"/>
            <a:ext cx="222520" cy="121920"/>
          </a:xfrm>
          <a:custGeom>
            <a:avLst/>
            <a:gdLst/>
            <a:ahLst/>
            <a:cxnLst/>
            <a:rect l="l" t="t" r="r" b="b"/>
            <a:pathLst>
              <a:path w="222250" h="121920">
                <a:moveTo>
                  <a:pt x="111061" y="111048"/>
                </a:moveTo>
                <a:lnTo>
                  <a:pt x="0" y="111048"/>
                </a:lnTo>
                <a:lnTo>
                  <a:pt x="0" y="121716"/>
                </a:lnTo>
                <a:lnTo>
                  <a:pt x="111061" y="121716"/>
                </a:lnTo>
                <a:lnTo>
                  <a:pt x="111061" y="111048"/>
                </a:lnTo>
                <a:close/>
              </a:path>
              <a:path w="222250" h="121920">
                <a:moveTo>
                  <a:pt x="222110" y="0"/>
                </a:moveTo>
                <a:lnTo>
                  <a:pt x="111061" y="0"/>
                </a:lnTo>
                <a:lnTo>
                  <a:pt x="111061" y="111048"/>
                </a:lnTo>
                <a:lnTo>
                  <a:pt x="222110" y="111048"/>
                </a:lnTo>
                <a:lnTo>
                  <a:pt x="222110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bg object 456"/>
          <p:cNvSpPr/>
          <p:nvPr/>
        </p:nvSpPr>
        <p:spPr>
          <a:xfrm>
            <a:off x="7311044" y="5137404"/>
            <a:ext cx="111260" cy="10795"/>
          </a:xfrm>
          <a:custGeom>
            <a:avLst/>
            <a:gdLst/>
            <a:ahLst/>
            <a:cxnLst/>
            <a:rect l="l" t="t" r="r" b="b"/>
            <a:pathLst>
              <a:path w="111125" h="10795">
                <a:moveTo>
                  <a:pt x="111048" y="0"/>
                </a:moveTo>
                <a:lnTo>
                  <a:pt x="0" y="0"/>
                </a:lnTo>
                <a:lnTo>
                  <a:pt x="0" y="10667"/>
                </a:lnTo>
                <a:lnTo>
                  <a:pt x="111048" y="10667"/>
                </a:lnTo>
                <a:lnTo>
                  <a:pt x="111048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bg object 457"/>
          <p:cNvSpPr/>
          <p:nvPr/>
        </p:nvSpPr>
        <p:spPr>
          <a:xfrm>
            <a:off x="6977429" y="1"/>
            <a:ext cx="111260" cy="28575"/>
          </a:xfrm>
          <a:custGeom>
            <a:avLst/>
            <a:gdLst/>
            <a:ahLst/>
            <a:cxnLst/>
            <a:rect l="l" t="t" r="r" b="b"/>
            <a:pathLst>
              <a:path w="111125" h="28575">
                <a:moveTo>
                  <a:pt x="111061" y="0"/>
                </a:moveTo>
                <a:lnTo>
                  <a:pt x="0" y="0"/>
                </a:lnTo>
                <a:lnTo>
                  <a:pt x="0" y="28486"/>
                </a:lnTo>
                <a:lnTo>
                  <a:pt x="111061" y="28486"/>
                </a:lnTo>
                <a:lnTo>
                  <a:pt x="111061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bg object 458"/>
          <p:cNvSpPr/>
          <p:nvPr/>
        </p:nvSpPr>
        <p:spPr>
          <a:xfrm>
            <a:off x="6977430" y="0"/>
            <a:ext cx="222520" cy="139700"/>
          </a:xfrm>
          <a:custGeom>
            <a:avLst/>
            <a:gdLst/>
            <a:ahLst/>
            <a:cxnLst/>
            <a:rect l="l" t="t" r="r" b="b"/>
            <a:pathLst>
              <a:path w="222250" h="139700">
                <a:moveTo>
                  <a:pt x="111061" y="28486"/>
                </a:moveTo>
                <a:lnTo>
                  <a:pt x="0" y="28486"/>
                </a:lnTo>
                <a:lnTo>
                  <a:pt x="0" y="139547"/>
                </a:lnTo>
                <a:lnTo>
                  <a:pt x="111061" y="139547"/>
                </a:lnTo>
                <a:lnTo>
                  <a:pt x="111061" y="28486"/>
                </a:lnTo>
                <a:close/>
              </a:path>
              <a:path w="222250" h="139700">
                <a:moveTo>
                  <a:pt x="222135" y="0"/>
                </a:moveTo>
                <a:lnTo>
                  <a:pt x="111061" y="0"/>
                </a:lnTo>
                <a:lnTo>
                  <a:pt x="111061" y="28486"/>
                </a:lnTo>
                <a:lnTo>
                  <a:pt x="222135" y="28486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bg object 459"/>
          <p:cNvSpPr/>
          <p:nvPr/>
        </p:nvSpPr>
        <p:spPr>
          <a:xfrm>
            <a:off x="6977430" y="28485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bg object 460"/>
          <p:cNvSpPr/>
          <p:nvPr/>
        </p:nvSpPr>
        <p:spPr>
          <a:xfrm>
            <a:off x="6977430" y="13954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bg object 461"/>
          <p:cNvSpPr/>
          <p:nvPr/>
        </p:nvSpPr>
        <p:spPr>
          <a:xfrm>
            <a:off x="6977430" y="25062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bg object 462"/>
          <p:cNvSpPr/>
          <p:nvPr/>
        </p:nvSpPr>
        <p:spPr>
          <a:xfrm>
            <a:off x="6977430" y="36168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bg object 463"/>
          <p:cNvSpPr/>
          <p:nvPr/>
        </p:nvSpPr>
        <p:spPr>
          <a:xfrm>
            <a:off x="6977430" y="47274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bg object 464"/>
          <p:cNvSpPr/>
          <p:nvPr/>
        </p:nvSpPr>
        <p:spPr>
          <a:xfrm>
            <a:off x="6977430" y="583805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bg object 465"/>
          <p:cNvSpPr/>
          <p:nvPr/>
        </p:nvSpPr>
        <p:spPr>
          <a:xfrm>
            <a:off x="6977430" y="69486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bg object 466"/>
          <p:cNvSpPr/>
          <p:nvPr/>
        </p:nvSpPr>
        <p:spPr>
          <a:xfrm>
            <a:off x="6977430" y="80594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bg object 467"/>
          <p:cNvSpPr/>
          <p:nvPr/>
        </p:nvSpPr>
        <p:spPr>
          <a:xfrm>
            <a:off x="6977430" y="91700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bg object 468"/>
          <p:cNvSpPr/>
          <p:nvPr/>
        </p:nvSpPr>
        <p:spPr>
          <a:xfrm>
            <a:off x="6977430" y="102806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bg object 469"/>
          <p:cNvSpPr/>
          <p:nvPr/>
        </p:nvSpPr>
        <p:spPr>
          <a:xfrm>
            <a:off x="6977430" y="113912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bg object 470"/>
          <p:cNvSpPr/>
          <p:nvPr/>
        </p:nvSpPr>
        <p:spPr>
          <a:xfrm>
            <a:off x="6977430" y="125018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bg object 471"/>
          <p:cNvSpPr/>
          <p:nvPr/>
        </p:nvSpPr>
        <p:spPr>
          <a:xfrm>
            <a:off x="6977430" y="136126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bg object 472"/>
          <p:cNvSpPr/>
          <p:nvPr/>
        </p:nvSpPr>
        <p:spPr>
          <a:xfrm>
            <a:off x="6977430" y="147232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bg object 473"/>
          <p:cNvSpPr/>
          <p:nvPr/>
        </p:nvSpPr>
        <p:spPr>
          <a:xfrm>
            <a:off x="6977430" y="158338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bg object 474"/>
          <p:cNvSpPr/>
          <p:nvPr/>
        </p:nvSpPr>
        <p:spPr>
          <a:xfrm>
            <a:off x="6977430" y="169444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bg object 475"/>
          <p:cNvSpPr/>
          <p:nvPr/>
        </p:nvSpPr>
        <p:spPr>
          <a:xfrm>
            <a:off x="6977430" y="180550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bg object 476"/>
          <p:cNvSpPr/>
          <p:nvPr/>
        </p:nvSpPr>
        <p:spPr>
          <a:xfrm>
            <a:off x="6977430" y="1916569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bg object 477"/>
          <p:cNvSpPr/>
          <p:nvPr/>
        </p:nvSpPr>
        <p:spPr>
          <a:xfrm>
            <a:off x="6977430" y="2027630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bg object 478"/>
          <p:cNvSpPr/>
          <p:nvPr/>
        </p:nvSpPr>
        <p:spPr>
          <a:xfrm>
            <a:off x="6977430" y="213869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bg object 479"/>
          <p:cNvSpPr/>
          <p:nvPr/>
        </p:nvSpPr>
        <p:spPr>
          <a:xfrm>
            <a:off x="6977430" y="224976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bg object 480"/>
          <p:cNvSpPr/>
          <p:nvPr/>
        </p:nvSpPr>
        <p:spPr>
          <a:xfrm>
            <a:off x="6977430" y="236082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bg object 481"/>
          <p:cNvSpPr/>
          <p:nvPr/>
        </p:nvSpPr>
        <p:spPr>
          <a:xfrm>
            <a:off x="6977430" y="2471889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bg object 482"/>
          <p:cNvSpPr/>
          <p:nvPr/>
        </p:nvSpPr>
        <p:spPr>
          <a:xfrm>
            <a:off x="6977430" y="258295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bg object 483"/>
          <p:cNvSpPr/>
          <p:nvPr/>
        </p:nvSpPr>
        <p:spPr>
          <a:xfrm>
            <a:off x="6977430" y="269401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bg object 484"/>
          <p:cNvSpPr/>
          <p:nvPr/>
        </p:nvSpPr>
        <p:spPr>
          <a:xfrm>
            <a:off x="6977430" y="280507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bg object 485"/>
          <p:cNvSpPr/>
          <p:nvPr/>
        </p:nvSpPr>
        <p:spPr>
          <a:xfrm>
            <a:off x="6977430" y="2916135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bg object 486"/>
          <p:cNvSpPr/>
          <p:nvPr/>
        </p:nvSpPr>
        <p:spPr>
          <a:xfrm>
            <a:off x="6977430" y="302719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bg object 487"/>
          <p:cNvSpPr/>
          <p:nvPr/>
        </p:nvSpPr>
        <p:spPr>
          <a:xfrm>
            <a:off x="6977430" y="313827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bg object 488"/>
          <p:cNvSpPr/>
          <p:nvPr/>
        </p:nvSpPr>
        <p:spPr>
          <a:xfrm>
            <a:off x="6977430" y="324933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bg object 489"/>
          <p:cNvSpPr/>
          <p:nvPr/>
        </p:nvSpPr>
        <p:spPr>
          <a:xfrm>
            <a:off x="6977430" y="336039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74" y="0"/>
                </a:lnTo>
                <a:lnTo>
                  <a:pt x="111074" y="111074"/>
                </a:lnTo>
                <a:lnTo>
                  <a:pt x="222148" y="111074"/>
                </a:lnTo>
                <a:lnTo>
                  <a:pt x="222148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bg object 490"/>
          <p:cNvSpPr/>
          <p:nvPr/>
        </p:nvSpPr>
        <p:spPr>
          <a:xfrm>
            <a:off x="6977430" y="3471468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bg object 491"/>
          <p:cNvSpPr/>
          <p:nvPr/>
        </p:nvSpPr>
        <p:spPr>
          <a:xfrm>
            <a:off x="6977430" y="3582529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bg object 492"/>
          <p:cNvSpPr/>
          <p:nvPr/>
        </p:nvSpPr>
        <p:spPr>
          <a:xfrm>
            <a:off x="6977430" y="369359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bg object 493"/>
          <p:cNvSpPr/>
          <p:nvPr/>
        </p:nvSpPr>
        <p:spPr>
          <a:xfrm>
            <a:off x="6977430" y="380465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bg object 494"/>
          <p:cNvSpPr/>
          <p:nvPr/>
        </p:nvSpPr>
        <p:spPr>
          <a:xfrm>
            <a:off x="6977430" y="391571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bg object 495"/>
          <p:cNvSpPr/>
          <p:nvPr/>
        </p:nvSpPr>
        <p:spPr>
          <a:xfrm>
            <a:off x="6977430" y="402677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bg object 496"/>
          <p:cNvSpPr/>
          <p:nvPr/>
        </p:nvSpPr>
        <p:spPr>
          <a:xfrm>
            <a:off x="6977430" y="4137850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bg object 497"/>
          <p:cNvSpPr/>
          <p:nvPr/>
        </p:nvSpPr>
        <p:spPr>
          <a:xfrm>
            <a:off x="6977430" y="424891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bg object 498"/>
          <p:cNvSpPr/>
          <p:nvPr/>
        </p:nvSpPr>
        <p:spPr>
          <a:xfrm>
            <a:off x="6977430" y="435997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bg object 499"/>
          <p:cNvSpPr/>
          <p:nvPr/>
        </p:nvSpPr>
        <p:spPr>
          <a:xfrm>
            <a:off x="6977430" y="447104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48"/>
                </a:moveTo>
                <a:lnTo>
                  <a:pt x="0" y="111048"/>
                </a:lnTo>
                <a:lnTo>
                  <a:pt x="0" y="222110"/>
                </a:lnTo>
                <a:lnTo>
                  <a:pt x="111061" y="222110"/>
                </a:lnTo>
                <a:lnTo>
                  <a:pt x="111061" y="111048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74" y="0"/>
                </a:lnTo>
                <a:lnTo>
                  <a:pt x="111074" y="111048"/>
                </a:lnTo>
                <a:lnTo>
                  <a:pt x="222148" y="111048"/>
                </a:lnTo>
                <a:lnTo>
                  <a:pt x="222148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bg object 500"/>
          <p:cNvSpPr/>
          <p:nvPr/>
        </p:nvSpPr>
        <p:spPr>
          <a:xfrm>
            <a:off x="6977430" y="458209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bg object 501"/>
          <p:cNvSpPr/>
          <p:nvPr/>
        </p:nvSpPr>
        <p:spPr>
          <a:xfrm>
            <a:off x="6977430" y="469315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bg object 502"/>
          <p:cNvSpPr/>
          <p:nvPr/>
        </p:nvSpPr>
        <p:spPr>
          <a:xfrm>
            <a:off x="6977430" y="480423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48"/>
                </a:moveTo>
                <a:lnTo>
                  <a:pt x="0" y="111048"/>
                </a:lnTo>
                <a:lnTo>
                  <a:pt x="0" y="222110"/>
                </a:lnTo>
                <a:lnTo>
                  <a:pt x="111061" y="222110"/>
                </a:lnTo>
                <a:lnTo>
                  <a:pt x="111061" y="111048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74" y="0"/>
                </a:lnTo>
                <a:lnTo>
                  <a:pt x="111074" y="111048"/>
                </a:lnTo>
                <a:lnTo>
                  <a:pt x="222148" y="111048"/>
                </a:lnTo>
                <a:lnTo>
                  <a:pt x="222148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bg object 503"/>
          <p:cNvSpPr/>
          <p:nvPr/>
        </p:nvSpPr>
        <p:spPr>
          <a:xfrm>
            <a:off x="6977430" y="4915280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bg object 504"/>
          <p:cNvSpPr/>
          <p:nvPr/>
        </p:nvSpPr>
        <p:spPr>
          <a:xfrm>
            <a:off x="6977430" y="5026355"/>
            <a:ext cx="222520" cy="121920"/>
          </a:xfrm>
          <a:custGeom>
            <a:avLst/>
            <a:gdLst/>
            <a:ahLst/>
            <a:cxnLst/>
            <a:rect l="l" t="t" r="r" b="b"/>
            <a:pathLst>
              <a:path w="222250" h="121920">
                <a:moveTo>
                  <a:pt x="111061" y="111048"/>
                </a:moveTo>
                <a:lnTo>
                  <a:pt x="0" y="111048"/>
                </a:lnTo>
                <a:lnTo>
                  <a:pt x="0" y="121716"/>
                </a:lnTo>
                <a:lnTo>
                  <a:pt x="111061" y="121716"/>
                </a:lnTo>
                <a:lnTo>
                  <a:pt x="111061" y="111048"/>
                </a:lnTo>
                <a:close/>
              </a:path>
              <a:path w="222250" h="121920">
                <a:moveTo>
                  <a:pt x="222135" y="0"/>
                </a:moveTo>
                <a:lnTo>
                  <a:pt x="111061" y="0"/>
                </a:lnTo>
                <a:lnTo>
                  <a:pt x="111061" y="111048"/>
                </a:lnTo>
                <a:lnTo>
                  <a:pt x="222135" y="111048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bg object 505"/>
          <p:cNvSpPr/>
          <p:nvPr/>
        </p:nvSpPr>
        <p:spPr>
          <a:xfrm>
            <a:off x="7088626" y="5137404"/>
            <a:ext cx="111260" cy="10795"/>
          </a:xfrm>
          <a:custGeom>
            <a:avLst/>
            <a:gdLst/>
            <a:ahLst/>
            <a:cxnLst/>
            <a:rect l="l" t="t" r="r" b="b"/>
            <a:pathLst>
              <a:path w="111125" h="10795">
                <a:moveTo>
                  <a:pt x="111074" y="0"/>
                </a:moveTo>
                <a:lnTo>
                  <a:pt x="0" y="0"/>
                </a:lnTo>
                <a:lnTo>
                  <a:pt x="0" y="10667"/>
                </a:lnTo>
                <a:lnTo>
                  <a:pt x="111074" y="10667"/>
                </a:lnTo>
                <a:lnTo>
                  <a:pt x="111074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bg object 506"/>
          <p:cNvSpPr/>
          <p:nvPr/>
        </p:nvSpPr>
        <p:spPr>
          <a:xfrm>
            <a:off x="6755037" y="1"/>
            <a:ext cx="111260" cy="28575"/>
          </a:xfrm>
          <a:custGeom>
            <a:avLst/>
            <a:gdLst/>
            <a:ahLst/>
            <a:cxnLst/>
            <a:rect l="l" t="t" r="r" b="b"/>
            <a:pathLst>
              <a:path w="111125" h="28575">
                <a:moveTo>
                  <a:pt x="111048" y="0"/>
                </a:moveTo>
                <a:lnTo>
                  <a:pt x="0" y="0"/>
                </a:lnTo>
                <a:lnTo>
                  <a:pt x="0" y="28486"/>
                </a:lnTo>
                <a:lnTo>
                  <a:pt x="111048" y="28486"/>
                </a:lnTo>
                <a:lnTo>
                  <a:pt x="111048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bg object 507"/>
          <p:cNvSpPr/>
          <p:nvPr/>
        </p:nvSpPr>
        <p:spPr>
          <a:xfrm>
            <a:off x="6755037" y="0"/>
            <a:ext cx="222520" cy="139700"/>
          </a:xfrm>
          <a:custGeom>
            <a:avLst/>
            <a:gdLst/>
            <a:ahLst/>
            <a:cxnLst/>
            <a:rect l="l" t="t" r="r" b="b"/>
            <a:pathLst>
              <a:path w="222250" h="139700">
                <a:moveTo>
                  <a:pt x="111061" y="28486"/>
                </a:moveTo>
                <a:lnTo>
                  <a:pt x="0" y="28486"/>
                </a:lnTo>
                <a:lnTo>
                  <a:pt x="0" y="139547"/>
                </a:lnTo>
                <a:lnTo>
                  <a:pt x="111061" y="139547"/>
                </a:lnTo>
                <a:lnTo>
                  <a:pt x="111061" y="28486"/>
                </a:lnTo>
                <a:close/>
              </a:path>
              <a:path w="222250" h="139700">
                <a:moveTo>
                  <a:pt x="222123" y="0"/>
                </a:moveTo>
                <a:lnTo>
                  <a:pt x="111061" y="0"/>
                </a:lnTo>
                <a:lnTo>
                  <a:pt x="111061" y="28486"/>
                </a:lnTo>
                <a:lnTo>
                  <a:pt x="222123" y="28486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bg object 508"/>
          <p:cNvSpPr/>
          <p:nvPr/>
        </p:nvSpPr>
        <p:spPr>
          <a:xfrm>
            <a:off x="6755037" y="28485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bg object 509"/>
          <p:cNvSpPr/>
          <p:nvPr/>
        </p:nvSpPr>
        <p:spPr>
          <a:xfrm>
            <a:off x="6755037" y="13954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bg object 510"/>
          <p:cNvSpPr/>
          <p:nvPr/>
        </p:nvSpPr>
        <p:spPr>
          <a:xfrm>
            <a:off x="6755037" y="25062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bg object 511"/>
          <p:cNvSpPr/>
          <p:nvPr/>
        </p:nvSpPr>
        <p:spPr>
          <a:xfrm>
            <a:off x="6755037" y="36168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bg object 512"/>
          <p:cNvSpPr/>
          <p:nvPr/>
        </p:nvSpPr>
        <p:spPr>
          <a:xfrm>
            <a:off x="6755037" y="47274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bg object 513"/>
          <p:cNvSpPr/>
          <p:nvPr/>
        </p:nvSpPr>
        <p:spPr>
          <a:xfrm>
            <a:off x="6755037" y="583805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bg object 514"/>
          <p:cNvSpPr/>
          <p:nvPr/>
        </p:nvSpPr>
        <p:spPr>
          <a:xfrm>
            <a:off x="6755037" y="69486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bg object 515"/>
          <p:cNvSpPr/>
          <p:nvPr/>
        </p:nvSpPr>
        <p:spPr>
          <a:xfrm>
            <a:off x="6755037" y="80594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bg object 516"/>
          <p:cNvSpPr/>
          <p:nvPr/>
        </p:nvSpPr>
        <p:spPr>
          <a:xfrm>
            <a:off x="6755037" y="91700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bg object 517"/>
          <p:cNvSpPr/>
          <p:nvPr/>
        </p:nvSpPr>
        <p:spPr>
          <a:xfrm>
            <a:off x="6755037" y="102806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bg object 518"/>
          <p:cNvSpPr/>
          <p:nvPr/>
        </p:nvSpPr>
        <p:spPr>
          <a:xfrm>
            <a:off x="6755037" y="113912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bg object 519"/>
          <p:cNvSpPr/>
          <p:nvPr/>
        </p:nvSpPr>
        <p:spPr>
          <a:xfrm>
            <a:off x="6755037" y="125018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bg object 520"/>
          <p:cNvSpPr/>
          <p:nvPr/>
        </p:nvSpPr>
        <p:spPr>
          <a:xfrm>
            <a:off x="6755037" y="136126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bg object 521"/>
          <p:cNvSpPr/>
          <p:nvPr/>
        </p:nvSpPr>
        <p:spPr>
          <a:xfrm>
            <a:off x="6755037" y="147232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bg object 522"/>
          <p:cNvSpPr/>
          <p:nvPr/>
        </p:nvSpPr>
        <p:spPr>
          <a:xfrm>
            <a:off x="6755037" y="158338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bg object 523"/>
          <p:cNvSpPr/>
          <p:nvPr/>
        </p:nvSpPr>
        <p:spPr>
          <a:xfrm>
            <a:off x="6755037" y="169444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bg object 524"/>
          <p:cNvSpPr/>
          <p:nvPr/>
        </p:nvSpPr>
        <p:spPr>
          <a:xfrm>
            <a:off x="6755037" y="180550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bg object 525"/>
          <p:cNvSpPr/>
          <p:nvPr/>
        </p:nvSpPr>
        <p:spPr>
          <a:xfrm>
            <a:off x="6755037" y="1916569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bg object 526"/>
          <p:cNvSpPr/>
          <p:nvPr/>
        </p:nvSpPr>
        <p:spPr>
          <a:xfrm>
            <a:off x="6755037" y="2027630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bg object 527"/>
          <p:cNvSpPr/>
          <p:nvPr/>
        </p:nvSpPr>
        <p:spPr>
          <a:xfrm>
            <a:off x="6755037" y="213869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bg object 528"/>
          <p:cNvSpPr/>
          <p:nvPr/>
        </p:nvSpPr>
        <p:spPr>
          <a:xfrm>
            <a:off x="6755037" y="224976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bg object 529"/>
          <p:cNvSpPr/>
          <p:nvPr/>
        </p:nvSpPr>
        <p:spPr>
          <a:xfrm>
            <a:off x="6755037" y="236082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bg object 530"/>
          <p:cNvSpPr/>
          <p:nvPr/>
        </p:nvSpPr>
        <p:spPr>
          <a:xfrm>
            <a:off x="6755037" y="2471889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bg object 531"/>
          <p:cNvSpPr/>
          <p:nvPr/>
        </p:nvSpPr>
        <p:spPr>
          <a:xfrm>
            <a:off x="6755037" y="258295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bg object 532"/>
          <p:cNvSpPr/>
          <p:nvPr/>
        </p:nvSpPr>
        <p:spPr>
          <a:xfrm>
            <a:off x="6755037" y="269401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bg object 533"/>
          <p:cNvSpPr/>
          <p:nvPr/>
        </p:nvSpPr>
        <p:spPr>
          <a:xfrm>
            <a:off x="6755037" y="280507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bg object 534"/>
          <p:cNvSpPr/>
          <p:nvPr/>
        </p:nvSpPr>
        <p:spPr>
          <a:xfrm>
            <a:off x="6755037" y="2916135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bg object 535"/>
          <p:cNvSpPr/>
          <p:nvPr/>
        </p:nvSpPr>
        <p:spPr>
          <a:xfrm>
            <a:off x="6755037" y="302719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bg object 536"/>
          <p:cNvSpPr/>
          <p:nvPr/>
        </p:nvSpPr>
        <p:spPr>
          <a:xfrm>
            <a:off x="6755037" y="313827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bg object 537"/>
          <p:cNvSpPr/>
          <p:nvPr/>
        </p:nvSpPr>
        <p:spPr>
          <a:xfrm>
            <a:off x="6755037" y="324933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bg object 538"/>
          <p:cNvSpPr/>
          <p:nvPr/>
        </p:nvSpPr>
        <p:spPr>
          <a:xfrm>
            <a:off x="6755037" y="336039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74"/>
                </a:lnTo>
                <a:lnTo>
                  <a:pt x="222123" y="111074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bg object 539"/>
          <p:cNvSpPr/>
          <p:nvPr/>
        </p:nvSpPr>
        <p:spPr>
          <a:xfrm>
            <a:off x="6755037" y="3471468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bg object 540"/>
          <p:cNvSpPr/>
          <p:nvPr/>
        </p:nvSpPr>
        <p:spPr>
          <a:xfrm>
            <a:off x="6755037" y="3582529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bg object 541"/>
          <p:cNvSpPr/>
          <p:nvPr/>
        </p:nvSpPr>
        <p:spPr>
          <a:xfrm>
            <a:off x="6755037" y="369359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bg object 542"/>
          <p:cNvSpPr/>
          <p:nvPr/>
        </p:nvSpPr>
        <p:spPr>
          <a:xfrm>
            <a:off x="6755037" y="380465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bg object 543"/>
          <p:cNvSpPr/>
          <p:nvPr/>
        </p:nvSpPr>
        <p:spPr>
          <a:xfrm>
            <a:off x="6755037" y="391571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bg object 544"/>
          <p:cNvSpPr/>
          <p:nvPr/>
        </p:nvSpPr>
        <p:spPr>
          <a:xfrm>
            <a:off x="6755037" y="402677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bg object 545"/>
          <p:cNvSpPr/>
          <p:nvPr/>
        </p:nvSpPr>
        <p:spPr>
          <a:xfrm>
            <a:off x="6755037" y="4137850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bg object 546"/>
          <p:cNvSpPr/>
          <p:nvPr/>
        </p:nvSpPr>
        <p:spPr>
          <a:xfrm>
            <a:off x="6755037" y="424891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bg object 547"/>
          <p:cNvSpPr/>
          <p:nvPr/>
        </p:nvSpPr>
        <p:spPr>
          <a:xfrm>
            <a:off x="6755037" y="435997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bg object 548"/>
          <p:cNvSpPr/>
          <p:nvPr/>
        </p:nvSpPr>
        <p:spPr>
          <a:xfrm>
            <a:off x="6755037" y="447104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48"/>
                </a:moveTo>
                <a:lnTo>
                  <a:pt x="0" y="111048"/>
                </a:lnTo>
                <a:lnTo>
                  <a:pt x="0" y="222110"/>
                </a:lnTo>
                <a:lnTo>
                  <a:pt x="111061" y="222110"/>
                </a:lnTo>
                <a:lnTo>
                  <a:pt x="111061" y="111048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48"/>
                </a:lnTo>
                <a:lnTo>
                  <a:pt x="222123" y="111048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bg object 549"/>
          <p:cNvSpPr/>
          <p:nvPr/>
        </p:nvSpPr>
        <p:spPr>
          <a:xfrm>
            <a:off x="6755037" y="458209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bg object 550"/>
          <p:cNvSpPr/>
          <p:nvPr/>
        </p:nvSpPr>
        <p:spPr>
          <a:xfrm>
            <a:off x="6755037" y="469315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bg object 551"/>
          <p:cNvSpPr/>
          <p:nvPr/>
        </p:nvSpPr>
        <p:spPr>
          <a:xfrm>
            <a:off x="6755037" y="480423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48"/>
                </a:moveTo>
                <a:lnTo>
                  <a:pt x="0" y="111048"/>
                </a:lnTo>
                <a:lnTo>
                  <a:pt x="0" y="222110"/>
                </a:lnTo>
                <a:lnTo>
                  <a:pt x="111061" y="222110"/>
                </a:lnTo>
                <a:lnTo>
                  <a:pt x="111061" y="111048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48"/>
                </a:lnTo>
                <a:lnTo>
                  <a:pt x="222123" y="111048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bg object 552"/>
          <p:cNvSpPr/>
          <p:nvPr/>
        </p:nvSpPr>
        <p:spPr>
          <a:xfrm>
            <a:off x="6755037" y="4915280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48" y="111074"/>
                </a:moveTo>
                <a:lnTo>
                  <a:pt x="0" y="111074"/>
                </a:lnTo>
                <a:lnTo>
                  <a:pt x="0" y="222123"/>
                </a:lnTo>
                <a:lnTo>
                  <a:pt x="111048" y="222123"/>
                </a:lnTo>
                <a:lnTo>
                  <a:pt x="111048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bg object 553"/>
          <p:cNvSpPr/>
          <p:nvPr/>
        </p:nvSpPr>
        <p:spPr>
          <a:xfrm>
            <a:off x="6755037" y="5026355"/>
            <a:ext cx="222520" cy="121920"/>
          </a:xfrm>
          <a:custGeom>
            <a:avLst/>
            <a:gdLst/>
            <a:ahLst/>
            <a:cxnLst/>
            <a:rect l="l" t="t" r="r" b="b"/>
            <a:pathLst>
              <a:path w="222250" h="121920">
                <a:moveTo>
                  <a:pt x="111048" y="111048"/>
                </a:moveTo>
                <a:lnTo>
                  <a:pt x="0" y="111048"/>
                </a:lnTo>
                <a:lnTo>
                  <a:pt x="0" y="121716"/>
                </a:lnTo>
                <a:lnTo>
                  <a:pt x="111048" y="121716"/>
                </a:lnTo>
                <a:lnTo>
                  <a:pt x="111048" y="111048"/>
                </a:lnTo>
                <a:close/>
              </a:path>
              <a:path w="222250" h="121920">
                <a:moveTo>
                  <a:pt x="222123" y="0"/>
                </a:moveTo>
                <a:lnTo>
                  <a:pt x="111061" y="0"/>
                </a:lnTo>
                <a:lnTo>
                  <a:pt x="111061" y="111048"/>
                </a:lnTo>
                <a:lnTo>
                  <a:pt x="222123" y="111048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" name="bg object 554"/>
          <p:cNvSpPr/>
          <p:nvPr/>
        </p:nvSpPr>
        <p:spPr>
          <a:xfrm>
            <a:off x="6866233" y="5137404"/>
            <a:ext cx="111260" cy="10795"/>
          </a:xfrm>
          <a:custGeom>
            <a:avLst/>
            <a:gdLst/>
            <a:ahLst/>
            <a:cxnLst/>
            <a:rect l="l" t="t" r="r" b="b"/>
            <a:pathLst>
              <a:path w="111125" h="10795">
                <a:moveTo>
                  <a:pt x="111061" y="0"/>
                </a:moveTo>
                <a:lnTo>
                  <a:pt x="0" y="0"/>
                </a:lnTo>
                <a:lnTo>
                  <a:pt x="0" y="10667"/>
                </a:lnTo>
                <a:lnTo>
                  <a:pt x="111061" y="10667"/>
                </a:lnTo>
                <a:lnTo>
                  <a:pt x="111061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bg object 555"/>
          <p:cNvSpPr/>
          <p:nvPr/>
        </p:nvSpPr>
        <p:spPr>
          <a:xfrm>
            <a:off x="6532644" y="1"/>
            <a:ext cx="111260" cy="28575"/>
          </a:xfrm>
          <a:custGeom>
            <a:avLst/>
            <a:gdLst/>
            <a:ahLst/>
            <a:cxnLst/>
            <a:rect l="l" t="t" r="r" b="b"/>
            <a:pathLst>
              <a:path w="111125" h="28575">
                <a:moveTo>
                  <a:pt x="111061" y="0"/>
                </a:moveTo>
                <a:lnTo>
                  <a:pt x="0" y="0"/>
                </a:lnTo>
                <a:lnTo>
                  <a:pt x="0" y="28486"/>
                </a:lnTo>
                <a:lnTo>
                  <a:pt x="111061" y="28486"/>
                </a:lnTo>
                <a:lnTo>
                  <a:pt x="111061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bg object 556"/>
          <p:cNvSpPr/>
          <p:nvPr/>
        </p:nvSpPr>
        <p:spPr>
          <a:xfrm>
            <a:off x="6532631" y="0"/>
            <a:ext cx="222520" cy="139700"/>
          </a:xfrm>
          <a:custGeom>
            <a:avLst/>
            <a:gdLst/>
            <a:ahLst/>
            <a:cxnLst/>
            <a:rect l="l" t="t" r="r" b="b"/>
            <a:pathLst>
              <a:path w="222250" h="139700">
                <a:moveTo>
                  <a:pt x="111061" y="28486"/>
                </a:moveTo>
                <a:lnTo>
                  <a:pt x="0" y="28486"/>
                </a:lnTo>
                <a:lnTo>
                  <a:pt x="0" y="139547"/>
                </a:lnTo>
                <a:lnTo>
                  <a:pt x="111061" y="139547"/>
                </a:lnTo>
                <a:lnTo>
                  <a:pt x="111061" y="28486"/>
                </a:lnTo>
                <a:close/>
              </a:path>
              <a:path w="222250" h="139700">
                <a:moveTo>
                  <a:pt x="222135" y="0"/>
                </a:moveTo>
                <a:lnTo>
                  <a:pt x="111061" y="0"/>
                </a:lnTo>
                <a:lnTo>
                  <a:pt x="111061" y="28486"/>
                </a:lnTo>
                <a:lnTo>
                  <a:pt x="222135" y="28486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bg object 557"/>
          <p:cNvSpPr/>
          <p:nvPr/>
        </p:nvSpPr>
        <p:spPr>
          <a:xfrm>
            <a:off x="6532631" y="28485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bg object 558"/>
          <p:cNvSpPr/>
          <p:nvPr/>
        </p:nvSpPr>
        <p:spPr>
          <a:xfrm>
            <a:off x="6532631" y="13954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bg object 559"/>
          <p:cNvSpPr/>
          <p:nvPr/>
        </p:nvSpPr>
        <p:spPr>
          <a:xfrm>
            <a:off x="6532631" y="25062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bg object 560"/>
          <p:cNvSpPr/>
          <p:nvPr/>
        </p:nvSpPr>
        <p:spPr>
          <a:xfrm>
            <a:off x="6532631" y="36168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bg object 561"/>
          <p:cNvSpPr/>
          <p:nvPr/>
        </p:nvSpPr>
        <p:spPr>
          <a:xfrm>
            <a:off x="6532631" y="47274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bg object 562"/>
          <p:cNvSpPr/>
          <p:nvPr/>
        </p:nvSpPr>
        <p:spPr>
          <a:xfrm>
            <a:off x="6532631" y="583805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bg object 563"/>
          <p:cNvSpPr/>
          <p:nvPr/>
        </p:nvSpPr>
        <p:spPr>
          <a:xfrm>
            <a:off x="6532631" y="69486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bg object 564"/>
          <p:cNvSpPr/>
          <p:nvPr/>
        </p:nvSpPr>
        <p:spPr>
          <a:xfrm>
            <a:off x="6532631" y="80594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bg object 565"/>
          <p:cNvSpPr/>
          <p:nvPr/>
        </p:nvSpPr>
        <p:spPr>
          <a:xfrm>
            <a:off x="6532631" y="91700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bg object 566"/>
          <p:cNvSpPr/>
          <p:nvPr/>
        </p:nvSpPr>
        <p:spPr>
          <a:xfrm>
            <a:off x="6532631" y="102806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bg object 567"/>
          <p:cNvSpPr/>
          <p:nvPr/>
        </p:nvSpPr>
        <p:spPr>
          <a:xfrm>
            <a:off x="6532631" y="113912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bg object 568"/>
          <p:cNvSpPr/>
          <p:nvPr/>
        </p:nvSpPr>
        <p:spPr>
          <a:xfrm>
            <a:off x="6532631" y="125018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bg object 569"/>
          <p:cNvSpPr/>
          <p:nvPr/>
        </p:nvSpPr>
        <p:spPr>
          <a:xfrm>
            <a:off x="6532631" y="136126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" name="bg object 570"/>
          <p:cNvSpPr/>
          <p:nvPr/>
        </p:nvSpPr>
        <p:spPr>
          <a:xfrm>
            <a:off x="6532631" y="147232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" name="bg object 571"/>
          <p:cNvSpPr/>
          <p:nvPr/>
        </p:nvSpPr>
        <p:spPr>
          <a:xfrm>
            <a:off x="6532631" y="158338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bg object 572"/>
          <p:cNvSpPr/>
          <p:nvPr/>
        </p:nvSpPr>
        <p:spPr>
          <a:xfrm>
            <a:off x="6532631" y="169444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bg object 573"/>
          <p:cNvSpPr/>
          <p:nvPr/>
        </p:nvSpPr>
        <p:spPr>
          <a:xfrm>
            <a:off x="6532631" y="180550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bg object 574"/>
          <p:cNvSpPr/>
          <p:nvPr/>
        </p:nvSpPr>
        <p:spPr>
          <a:xfrm>
            <a:off x="6532631" y="1916569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bg object 575"/>
          <p:cNvSpPr/>
          <p:nvPr/>
        </p:nvSpPr>
        <p:spPr>
          <a:xfrm>
            <a:off x="6532631" y="2027630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bg object 576"/>
          <p:cNvSpPr/>
          <p:nvPr/>
        </p:nvSpPr>
        <p:spPr>
          <a:xfrm>
            <a:off x="6532631" y="213869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" name="bg object 577"/>
          <p:cNvSpPr/>
          <p:nvPr/>
        </p:nvSpPr>
        <p:spPr>
          <a:xfrm>
            <a:off x="6532631" y="224976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" name="bg object 578"/>
          <p:cNvSpPr/>
          <p:nvPr/>
        </p:nvSpPr>
        <p:spPr>
          <a:xfrm>
            <a:off x="6532631" y="236082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" name="bg object 579"/>
          <p:cNvSpPr/>
          <p:nvPr/>
        </p:nvSpPr>
        <p:spPr>
          <a:xfrm>
            <a:off x="6532631" y="2471889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" name="bg object 580"/>
          <p:cNvSpPr/>
          <p:nvPr/>
        </p:nvSpPr>
        <p:spPr>
          <a:xfrm>
            <a:off x="6532631" y="258295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" name="bg object 581"/>
          <p:cNvSpPr/>
          <p:nvPr/>
        </p:nvSpPr>
        <p:spPr>
          <a:xfrm>
            <a:off x="6532631" y="269401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" name="bg object 582"/>
          <p:cNvSpPr/>
          <p:nvPr/>
        </p:nvSpPr>
        <p:spPr>
          <a:xfrm>
            <a:off x="6532631" y="280507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" name="bg object 583"/>
          <p:cNvSpPr/>
          <p:nvPr/>
        </p:nvSpPr>
        <p:spPr>
          <a:xfrm>
            <a:off x="6532631" y="2916135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" name="bg object 584"/>
          <p:cNvSpPr/>
          <p:nvPr/>
        </p:nvSpPr>
        <p:spPr>
          <a:xfrm>
            <a:off x="6532631" y="302719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" name="bg object 585"/>
          <p:cNvSpPr/>
          <p:nvPr/>
        </p:nvSpPr>
        <p:spPr>
          <a:xfrm>
            <a:off x="6532631" y="313827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" name="bg object 586"/>
          <p:cNvSpPr/>
          <p:nvPr/>
        </p:nvSpPr>
        <p:spPr>
          <a:xfrm>
            <a:off x="6532631" y="324933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" name="bg object 587"/>
          <p:cNvSpPr/>
          <p:nvPr/>
        </p:nvSpPr>
        <p:spPr>
          <a:xfrm>
            <a:off x="6532631" y="336039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61" y="0"/>
                </a:lnTo>
                <a:lnTo>
                  <a:pt x="111061" y="111074"/>
                </a:lnTo>
                <a:lnTo>
                  <a:pt x="222135" y="111074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" name="bg object 588"/>
          <p:cNvSpPr/>
          <p:nvPr/>
        </p:nvSpPr>
        <p:spPr>
          <a:xfrm>
            <a:off x="6532631" y="3471468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" name="bg object 589"/>
          <p:cNvSpPr/>
          <p:nvPr/>
        </p:nvSpPr>
        <p:spPr>
          <a:xfrm>
            <a:off x="6532631" y="3582529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" name="bg object 590"/>
          <p:cNvSpPr/>
          <p:nvPr/>
        </p:nvSpPr>
        <p:spPr>
          <a:xfrm>
            <a:off x="6532631" y="369359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" name="bg object 591"/>
          <p:cNvSpPr/>
          <p:nvPr/>
        </p:nvSpPr>
        <p:spPr>
          <a:xfrm>
            <a:off x="6532631" y="380465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" name="bg object 592"/>
          <p:cNvSpPr/>
          <p:nvPr/>
        </p:nvSpPr>
        <p:spPr>
          <a:xfrm>
            <a:off x="6532631" y="391571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" name="bg object 593"/>
          <p:cNvSpPr/>
          <p:nvPr/>
        </p:nvSpPr>
        <p:spPr>
          <a:xfrm>
            <a:off x="6532631" y="402677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" name="bg object 594"/>
          <p:cNvSpPr/>
          <p:nvPr/>
        </p:nvSpPr>
        <p:spPr>
          <a:xfrm>
            <a:off x="6532631" y="4137850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" name="bg object 595"/>
          <p:cNvSpPr/>
          <p:nvPr/>
        </p:nvSpPr>
        <p:spPr>
          <a:xfrm>
            <a:off x="6532631" y="424891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" name="bg object 596"/>
          <p:cNvSpPr/>
          <p:nvPr/>
        </p:nvSpPr>
        <p:spPr>
          <a:xfrm>
            <a:off x="6532631" y="435997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" name="bg object 597"/>
          <p:cNvSpPr/>
          <p:nvPr/>
        </p:nvSpPr>
        <p:spPr>
          <a:xfrm>
            <a:off x="6532631" y="447104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48"/>
                </a:moveTo>
                <a:lnTo>
                  <a:pt x="0" y="111048"/>
                </a:lnTo>
                <a:lnTo>
                  <a:pt x="0" y="222110"/>
                </a:lnTo>
                <a:lnTo>
                  <a:pt x="111061" y="222110"/>
                </a:lnTo>
                <a:lnTo>
                  <a:pt x="111061" y="111048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61" y="0"/>
                </a:lnTo>
                <a:lnTo>
                  <a:pt x="111061" y="111048"/>
                </a:lnTo>
                <a:lnTo>
                  <a:pt x="222135" y="111048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" name="bg object 598"/>
          <p:cNvSpPr/>
          <p:nvPr/>
        </p:nvSpPr>
        <p:spPr>
          <a:xfrm>
            <a:off x="6532631" y="458209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" name="bg object 599"/>
          <p:cNvSpPr/>
          <p:nvPr/>
        </p:nvSpPr>
        <p:spPr>
          <a:xfrm>
            <a:off x="6532631" y="469315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" name="bg object 600"/>
          <p:cNvSpPr/>
          <p:nvPr/>
        </p:nvSpPr>
        <p:spPr>
          <a:xfrm>
            <a:off x="6532631" y="480423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48"/>
                </a:moveTo>
                <a:lnTo>
                  <a:pt x="0" y="111048"/>
                </a:lnTo>
                <a:lnTo>
                  <a:pt x="0" y="222110"/>
                </a:lnTo>
                <a:lnTo>
                  <a:pt x="111061" y="222110"/>
                </a:lnTo>
                <a:lnTo>
                  <a:pt x="111061" y="111048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61" y="0"/>
                </a:lnTo>
                <a:lnTo>
                  <a:pt x="111061" y="111048"/>
                </a:lnTo>
                <a:lnTo>
                  <a:pt x="222135" y="111048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" name="bg object 601"/>
          <p:cNvSpPr/>
          <p:nvPr/>
        </p:nvSpPr>
        <p:spPr>
          <a:xfrm>
            <a:off x="6532631" y="4915280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" name="bg object 602"/>
          <p:cNvSpPr/>
          <p:nvPr/>
        </p:nvSpPr>
        <p:spPr>
          <a:xfrm>
            <a:off x="6532631" y="5026355"/>
            <a:ext cx="222520" cy="121920"/>
          </a:xfrm>
          <a:custGeom>
            <a:avLst/>
            <a:gdLst/>
            <a:ahLst/>
            <a:cxnLst/>
            <a:rect l="l" t="t" r="r" b="b"/>
            <a:pathLst>
              <a:path w="222250" h="121920">
                <a:moveTo>
                  <a:pt x="111061" y="111048"/>
                </a:moveTo>
                <a:lnTo>
                  <a:pt x="0" y="111048"/>
                </a:lnTo>
                <a:lnTo>
                  <a:pt x="0" y="121716"/>
                </a:lnTo>
                <a:lnTo>
                  <a:pt x="111061" y="121716"/>
                </a:lnTo>
                <a:lnTo>
                  <a:pt x="111061" y="111048"/>
                </a:lnTo>
                <a:close/>
              </a:path>
              <a:path w="222250" h="121920">
                <a:moveTo>
                  <a:pt x="222135" y="0"/>
                </a:moveTo>
                <a:lnTo>
                  <a:pt x="111061" y="0"/>
                </a:lnTo>
                <a:lnTo>
                  <a:pt x="111061" y="111048"/>
                </a:lnTo>
                <a:lnTo>
                  <a:pt x="222135" y="111048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" name="bg object 603"/>
          <p:cNvSpPr/>
          <p:nvPr/>
        </p:nvSpPr>
        <p:spPr>
          <a:xfrm>
            <a:off x="6643840" y="5137404"/>
            <a:ext cx="111260" cy="10795"/>
          </a:xfrm>
          <a:custGeom>
            <a:avLst/>
            <a:gdLst/>
            <a:ahLst/>
            <a:cxnLst/>
            <a:rect l="l" t="t" r="r" b="b"/>
            <a:pathLst>
              <a:path w="111125" h="10795">
                <a:moveTo>
                  <a:pt x="111061" y="0"/>
                </a:moveTo>
                <a:lnTo>
                  <a:pt x="0" y="0"/>
                </a:lnTo>
                <a:lnTo>
                  <a:pt x="0" y="10667"/>
                </a:lnTo>
                <a:lnTo>
                  <a:pt x="111061" y="10667"/>
                </a:lnTo>
                <a:lnTo>
                  <a:pt x="111061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" name="bg object 604"/>
          <p:cNvSpPr/>
          <p:nvPr/>
        </p:nvSpPr>
        <p:spPr>
          <a:xfrm>
            <a:off x="6310238" y="1"/>
            <a:ext cx="111260" cy="28575"/>
          </a:xfrm>
          <a:custGeom>
            <a:avLst/>
            <a:gdLst/>
            <a:ahLst/>
            <a:cxnLst/>
            <a:rect l="l" t="t" r="r" b="b"/>
            <a:pathLst>
              <a:path w="111125" h="28575">
                <a:moveTo>
                  <a:pt x="111061" y="0"/>
                </a:moveTo>
                <a:lnTo>
                  <a:pt x="0" y="0"/>
                </a:lnTo>
                <a:lnTo>
                  <a:pt x="0" y="28486"/>
                </a:lnTo>
                <a:lnTo>
                  <a:pt x="111061" y="28486"/>
                </a:lnTo>
                <a:lnTo>
                  <a:pt x="111061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" name="bg object 605"/>
          <p:cNvSpPr/>
          <p:nvPr/>
        </p:nvSpPr>
        <p:spPr>
          <a:xfrm>
            <a:off x="6310251" y="0"/>
            <a:ext cx="222520" cy="139700"/>
          </a:xfrm>
          <a:custGeom>
            <a:avLst/>
            <a:gdLst/>
            <a:ahLst/>
            <a:cxnLst/>
            <a:rect l="l" t="t" r="r" b="b"/>
            <a:pathLst>
              <a:path w="222250" h="139700">
                <a:moveTo>
                  <a:pt x="111061" y="28486"/>
                </a:moveTo>
                <a:lnTo>
                  <a:pt x="0" y="28486"/>
                </a:lnTo>
                <a:lnTo>
                  <a:pt x="0" y="139547"/>
                </a:lnTo>
                <a:lnTo>
                  <a:pt x="111061" y="139547"/>
                </a:lnTo>
                <a:lnTo>
                  <a:pt x="111061" y="28486"/>
                </a:lnTo>
                <a:close/>
              </a:path>
              <a:path w="222250" h="139700">
                <a:moveTo>
                  <a:pt x="222110" y="0"/>
                </a:moveTo>
                <a:lnTo>
                  <a:pt x="111061" y="0"/>
                </a:lnTo>
                <a:lnTo>
                  <a:pt x="111061" y="28486"/>
                </a:lnTo>
                <a:lnTo>
                  <a:pt x="222110" y="28486"/>
                </a:lnTo>
                <a:lnTo>
                  <a:pt x="222110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" name="bg object 606"/>
          <p:cNvSpPr/>
          <p:nvPr/>
        </p:nvSpPr>
        <p:spPr>
          <a:xfrm>
            <a:off x="6310251" y="28485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222110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lnTo>
                  <a:pt x="222110" y="111061"/>
                </a:lnTo>
                <a:lnTo>
                  <a:pt x="222110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" name="bg object 607"/>
          <p:cNvSpPr/>
          <p:nvPr/>
        </p:nvSpPr>
        <p:spPr>
          <a:xfrm>
            <a:off x="6310251" y="13954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10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222110" y="111061"/>
                </a:lnTo>
                <a:lnTo>
                  <a:pt x="222110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" name="bg object 608"/>
          <p:cNvSpPr/>
          <p:nvPr/>
        </p:nvSpPr>
        <p:spPr>
          <a:xfrm>
            <a:off x="6310251" y="25062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222110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lnTo>
                  <a:pt x="222110" y="111061"/>
                </a:lnTo>
                <a:lnTo>
                  <a:pt x="222110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" name="bg object 609"/>
          <p:cNvSpPr/>
          <p:nvPr/>
        </p:nvSpPr>
        <p:spPr>
          <a:xfrm>
            <a:off x="6310251" y="36168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222110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lnTo>
                  <a:pt x="222110" y="111061"/>
                </a:lnTo>
                <a:lnTo>
                  <a:pt x="222110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" name="bg object 610"/>
          <p:cNvSpPr/>
          <p:nvPr/>
        </p:nvSpPr>
        <p:spPr>
          <a:xfrm>
            <a:off x="6310251" y="47274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222110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lnTo>
                  <a:pt x="222110" y="111061"/>
                </a:lnTo>
                <a:lnTo>
                  <a:pt x="222110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" name="bg object 611"/>
          <p:cNvSpPr/>
          <p:nvPr/>
        </p:nvSpPr>
        <p:spPr>
          <a:xfrm>
            <a:off x="6310251" y="583805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222110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lnTo>
                  <a:pt x="222110" y="111061"/>
                </a:lnTo>
                <a:lnTo>
                  <a:pt x="222110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" name="bg object 612"/>
          <p:cNvSpPr/>
          <p:nvPr/>
        </p:nvSpPr>
        <p:spPr>
          <a:xfrm>
            <a:off x="6310251" y="69486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10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222110" y="111061"/>
                </a:lnTo>
                <a:lnTo>
                  <a:pt x="222110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" name="bg object 613"/>
          <p:cNvSpPr/>
          <p:nvPr/>
        </p:nvSpPr>
        <p:spPr>
          <a:xfrm>
            <a:off x="6310251" y="80594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222110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lnTo>
                  <a:pt x="222110" y="111061"/>
                </a:lnTo>
                <a:lnTo>
                  <a:pt x="222110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" name="bg object 614"/>
          <p:cNvSpPr/>
          <p:nvPr/>
        </p:nvSpPr>
        <p:spPr>
          <a:xfrm>
            <a:off x="6310251" y="91700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222110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lnTo>
                  <a:pt x="222110" y="111061"/>
                </a:lnTo>
                <a:lnTo>
                  <a:pt x="222110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" name="bg object 615"/>
          <p:cNvSpPr/>
          <p:nvPr/>
        </p:nvSpPr>
        <p:spPr>
          <a:xfrm>
            <a:off x="6310251" y="102806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222110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lnTo>
                  <a:pt x="222110" y="111061"/>
                </a:lnTo>
                <a:lnTo>
                  <a:pt x="222110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" name="bg object 616"/>
          <p:cNvSpPr/>
          <p:nvPr/>
        </p:nvSpPr>
        <p:spPr>
          <a:xfrm>
            <a:off x="6310251" y="113912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222110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lnTo>
                  <a:pt x="222110" y="111061"/>
                </a:lnTo>
                <a:lnTo>
                  <a:pt x="222110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" name="bg object 617"/>
          <p:cNvSpPr/>
          <p:nvPr/>
        </p:nvSpPr>
        <p:spPr>
          <a:xfrm>
            <a:off x="6310251" y="125018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10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222110" y="111061"/>
                </a:lnTo>
                <a:lnTo>
                  <a:pt x="222110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" name="bg object 618"/>
          <p:cNvSpPr/>
          <p:nvPr/>
        </p:nvSpPr>
        <p:spPr>
          <a:xfrm>
            <a:off x="6310251" y="136126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222110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lnTo>
                  <a:pt x="222110" y="111061"/>
                </a:lnTo>
                <a:lnTo>
                  <a:pt x="222110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" name="bg object 619"/>
          <p:cNvSpPr/>
          <p:nvPr/>
        </p:nvSpPr>
        <p:spPr>
          <a:xfrm>
            <a:off x="6310251" y="147232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222110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lnTo>
                  <a:pt x="222110" y="111061"/>
                </a:lnTo>
                <a:lnTo>
                  <a:pt x="222110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" name="bg object 620"/>
          <p:cNvSpPr/>
          <p:nvPr/>
        </p:nvSpPr>
        <p:spPr>
          <a:xfrm>
            <a:off x="6310251" y="158338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222110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lnTo>
                  <a:pt x="222110" y="111061"/>
                </a:lnTo>
                <a:lnTo>
                  <a:pt x="222110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" name="bg object 621"/>
          <p:cNvSpPr/>
          <p:nvPr/>
        </p:nvSpPr>
        <p:spPr>
          <a:xfrm>
            <a:off x="6310251" y="169444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222110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lnTo>
                  <a:pt x="222110" y="111061"/>
                </a:lnTo>
                <a:lnTo>
                  <a:pt x="222110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" name="bg object 622"/>
          <p:cNvSpPr/>
          <p:nvPr/>
        </p:nvSpPr>
        <p:spPr>
          <a:xfrm>
            <a:off x="6310251" y="180550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222110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lnTo>
                  <a:pt x="222110" y="111061"/>
                </a:lnTo>
                <a:lnTo>
                  <a:pt x="222110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" name="bg object 623"/>
          <p:cNvSpPr/>
          <p:nvPr/>
        </p:nvSpPr>
        <p:spPr>
          <a:xfrm>
            <a:off x="6310251" y="1916569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222110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lnTo>
                  <a:pt x="222110" y="111061"/>
                </a:lnTo>
                <a:lnTo>
                  <a:pt x="222110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" name="bg object 624"/>
          <p:cNvSpPr/>
          <p:nvPr/>
        </p:nvSpPr>
        <p:spPr>
          <a:xfrm>
            <a:off x="6310251" y="2027630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222110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lnTo>
                  <a:pt x="222110" y="111061"/>
                </a:lnTo>
                <a:lnTo>
                  <a:pt x="222110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" name="bg object 625"/>
          <p:cNvSpPr/>
          <p:nvPr/>
        </p:nvSpPr>
        <p:spPr>
          <a:xfrm>
            <a:off x="6310251" y="213869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10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222110" y="111061"/>
                </a:lnTo>
                <a:lnTo>
                  <a:pt x="222110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" name="bg object 626"/>
          <p:cNvSpPr/>
          <p:nvPr/>
        </p:nvSpPr>
        <p:spPr>
          <a:xfrm>
            <a:off x="6310251" y="224976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222110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lnTo>
                  <a:pt x="222110" y="111061"/>
                </a:lnTo>
                <a:lnTo>
                  <a:pt x="222110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" name="bg object 627"/>
          <p:cNvSpPr/>
          <p:nvPr/>
        </p:nvSpPr>
        <p:spPr>
          <a:xfrm>
            <a:off x="6310251" y="236082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222110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lnTo>
                  <a:pt x="222110" y="111061"/>
                </a:lnTo>
                <a:lnTo>
                  <a:pt x="222110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" name="bg object 628"/>
          <p:cNvSpPr/>
          <p:nvPr/>
        </p:nvSpPr>
        <p:spPr>
          <a:xfrm>
            <a:off x="6310251" y="2471889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222110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lnTo>
                  <a:pt x="222110" y="111061"/>
                </a:lnTo>
                <a:lnTo>
                  <a:pt x="222110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" name="bg object 629"/>
          <p:cNvSpPr/>
          <p:nvPr/>
        </p:nvSpPr>
        <p:spPr>
          <a:xfrm>
            <a:off x="6310251" y="258295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222110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lnTo>
                  <a:pt x="222110" y="111061"/>
                </a:lnTo>
                <a:lnTo>
                  <a:pt x="222110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0" name="bg object 630"/>
          <p:cNvSpPr/>
          <p:nvPr/>
        </p:nvSpPr>
        <p:spPr>
          <a:xfrm>
            <a:off x="6310251" y="269401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222110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lnTo>
                  <a:pt x="222110" y="111061"/>
                </a:lnTo>
                <a:lnTo>
                  <a:pt x="222110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" name="bg object 631"/>
          <p:cNvSpPr/>
          <p:nvPr/>
        </p:nvSpPr>
        <p:spPr>
          <a:xfrm>
            <a:off x="6310251" y="280507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222110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lnTo>
                  <a:pt x="222110" y="111061"/>
                </a:lnTo>
                <a:lnTo>
                  <a:pt x="222110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2" name="bg object 632"/>
          <p:cNvSpPr/>
          <p:nvPr/>
        </p:nvSpPr>
        <p:spPr>
          <a:xfrm>
            <a:off x="6310251" y="2916135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222110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lnTo>
                  <a:pt x="222110" y="111061"/>
                </a:lnTo>
                <a:lnTo>
                  <a:pt x="222110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" name="bg object 633"/>
          <p:cNvSpPr/>
          <p:nvPr/>
        </p:nvSpPr>
        <p:spPr>
          <a:xfrm>
            <a:off x="6310251" y="302719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10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222110" y="111061"/>
                </a:lnTo>
                <a:lnTo>
                  <a:pt x="222110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4" name="bg object 634"/>
          <p:cNvSpPr/>
          <p:nvPr/>
        </p:nvSpPr>
        <p:spPr>
          <a:xfrm>
            <a:off x="6310251" y="313827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222110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lnTo>
                  <a:pt x="222110" y="111061"/>
                </a:lnTo>
                <a:lnTo>
                  <a:pt x="222110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5" name="bg object 635"/>
          <p:cNvSpPr/>
          <p:nvPr/>
        </p:nvSpPr>
        <p:spPr>
          <a:xfrm>
            <a:off x="6310251" y="324933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222110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0" y="111061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61"/>
                </a:lnTo>
                <a:lnTo>
                  <a:pt x="222110" y="111061"/>
                </a:lnTo>
                <a:lnTo>
                  <a:pt x="222110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" name="bg object 636"/>
          <p:cNvSpPr/>
          <p:nvPr/>
        </p:nvSpPr>
        <p:spPr>
          <a:xfrm>
            <a:off x="6310251" y="336039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222110" y="0"/>
                </a:moveTo>
                <a:lnTo>
                  <a:pt x="111048" y="0"/>
                </a:lnTo>
                <a:lnTo>
                  <a:pt x="111048" y="111074"/>
                </a:ln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lnTo>
                  <a:pt x="222110" y="111074"/>
                </a:lnTo>
                <a:lnTo>
                  <a:pt x="222110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7" name="bg object 637"/>
          <p:cNvSpPr/>
          <p:nvPr/>
        </p:nvSpPr>
        <p:spPr>
          <a:xfrm>
            <a:off x="6310251" y="3471468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222110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lnTo>
                  <a:pt x="222110" y="111061"/>
                </a:lnTo>
                <a:lnTo>
                  <a:pt x="222110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8" name="bg object 638"/>
          <p:cNvSpPr/>
          <p:nvPr/>
        </p:nvSpPr>
        <p:spPr>
          <a:xfrm>
            <a:off x="6310251" y="3582529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222110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lnTo>
                  <a:pt x="222110" y="111061"/>
                </a:lnTo>
                <a:lnTo>
                  <a:pt x="222110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9" name="bg object 639"/>
          <p:cNvSpPr/>
          <p:nvPr/>
        </p:nvSpPr>
        <p:spPr>
          <a:xfrm>
            <a:off x="6310251" y="369359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222110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lnTo>
                  <a:pt x="222110" y="111061"/>
                </a:lnTo>
                <a:lnTo>
                  <a:pt x="222110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0" name="bg object 640"/>
          <p:cNvSpPr/>
          <p:nvPr/>
        </p:nvSpPr>
        <p:spPr>
          <a:xfrm>
            <a:off x="6310251" y="380465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222110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lnTo>
                  <a:pt x="222110" y="111061"/>
                </a:lnTo>
                <a:lnTo>
                  <a:pt x="222110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" name="bg object 641"/>
          <p:cNvSpPr/>
          <p:nvPr/>
        </p:nvSpPr>
        <p:spPr>
          <a:xfrm>
            <a:off x="6310251" y="391571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222110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lnTo>
                  <a:pt x="222110" y="111061"/>
                </a:lnTo>
                <a:lnTo>
                  <a:pt x="222110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2" name="bg object 642"/>
          <p:cNvSpPr/>
          <p:nvPr/>
        </p:nvSpPr>
        <p:spPr>
          <a:xfrm>
            <a:off x="6310251" y="402677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10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222110" y="111061"/>
                </a:lnTo>
                <a:lnTo>
                  <a:pt x="222110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" name="bg object 643"/>
          <p:cNvSpPr/>
          <p:nvPr/>
        </p:nvSpPr>
        <p:spPr>
          <a:xfrm>
            <a:off x="6310251" y="4137850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222110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lnTo>
                  <a:pt x="222110" y="111061"/>
                </a:lnTo>
                <a:lnTo>
                  <a:pt x="222110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4" name="bg object 644"/>
          <p:cNvSpPr/>
          <p:nvPr/>
        </p:nvSpPr>
        <p:spPr>
          <a:xfrm>
            <a:off x="6310251" y="424891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222110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lnTo>
                  <a:pt x="222110" y="111061"/>
                </a:lnTo>
                <a:lnTo>
                  <a:pt x="222110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5" name="bg object 645"/>
          <p:cNvSpPr/>
          <p:nvPr/>
        </p:nvSpPr>
        <p:spPr>
          <a:xfrm>
            <a:off x="6310251" y="435997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10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222110" y="111061"/>
                </a:lnTo>
                <a:lnTo>
                  <a:pt x="222110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6" name="bg object 646"/>
          <p:cNvSpPr/>
          <p:nvPr/>
        </p:nvSpPr>
        <p:spPr>
          <a:xfrm>
            <a:off x="6310251" y="447104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222110" y="0"/>
                </a:moveTo>
                <a:lnTo>
                  <a:pt x="111048" y="0"/>
                </a:lnTo>
                <a:lnTo>
                  <a:pt x="111048" y="111048"/>
                </a:lnTo>
                <a:lnTo>
                  <a:pt x="0" y="111048"/>
                </a:lnTo>
                <a:lnTo>
                  <a:pt x="0" y="222110"/>
                </a:lnTo>
                <a:lnTo>
                  <a:pt x="111061" y="222110"/>
                </a:lnTo>
                <a:lnTo>
                  <a:pt x="111061" y="111048"/>
                </a:lnTo>
                <a:lnTo>
                  <a:pt x="222110" y="111048"/>
                </a:lnTo>
                <a:lnTo>
                  <a:pt x="222110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7" name="bg object 647"/>
          <p:cNvSpPr/>
          <p:nvPr/>
        </p:nvSpPr>
        <p:spPr>
          <a:xfrm>
            <a:off x="6310251" y="458209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222110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lnTo>
                  <a:pt x="222110" y="111061"/>
                </a:lnTo>
                <a:lnTo>
                  <a:pt x="222110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8" name="bg object 648"/>
          <p:cNvSpPr/>
          <p:nvPr/>
        </p:nvSpPr>
        <p:spPr>
          <a:xfrm>
            <a:off x="6310251" y="469315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10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222110" y="111061"/>
                </a:lnTo>
                <a:lnTo>
                  <a:pt x="222110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9" name="bg object 649"/>
          <p:cNvSpPr/>
          <p:nvPr/>
        </p:nvSpPr>
        <p:spPr>
          <a:xfrm>
            <a:off x="6310251" y="480423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222110" y="0"/>
                </a:moveTo>
                <a:lnTo>
                  <a:pt x="111048" y="0"/>
                </a:lnTo>
                <a:lnTo>
                  <a:pt x="111048" y="111048"/>
                </a:lnTo>
                <a:lnTo>
                  <a:pt x="0" y="111048"/>
                </a:lnTo>
                <a:lnTo>
                  <a:pt x="0" y="222110"/>
                </a:lnTo>
                <a:lnTo>
                  <a:pt x="111061" y="222110"/>
                </a:lnTo>
                <a:lnTo>
                  <a:pt x="111061" y="111048"/>
                </a:lnTo>
                <a:lnTo>
                  <a:pt x="222110" y="111048"/>
                </a:lnTo>
                <a:lnTo>
                  <a:pt x="222110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0" name="bg object 650"/>
          <p:cNvSpPr/>
          <p:nvPr/>
        </p:nvSpPr>
        <p:spPr>
          <a:xfrm>
            <a:off x="6310238" y="4915280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1" name="bg object 651"/>
          <p:cNvSpPr/>
          <p:nvPr/>
        </p:nvSpPr>
        <p:spPr>
          <a:xfrm>
            <a:off x="6310238" y="5026355"/>
            <a:ext cx="222520" cy="121920"/>
          </a:xfrm>
          <a:custGeom>
            <a:avLst/>
            <a:gdLst/>
            <a:ahLst/>
            <a:cxnLst/>
            <a:rect l="l" t="t" r="r" b="b"/>
            <a:pathLst>
              <a:path w="222250" h="121920">
                <a:moveTo>
                  <a:pt x="111061" y="111048"/>
                </a:moveTo>
                <a:lnTo>
                  <a:pt x="0" y="111048"/>
                </a:lnTo>
                <a:lnTo>
                  <a:pt x="0" y="121716"/>
                </a:lnTo>
                <a:lnTo>
                  <a:pt x="111061" y="121716"/>
                </a:lnTo>
                <a:lnTo>
                  <a:pt x="111061" y="111048"/>
                </a:lnTo>
                <a:close/>
              </a:path>
              <a:path w="222250" h="121920">
                <a:moveTo>
                  <a:pt x="222123" y="0"/>
                </a:moveTo>
                <a:lnTo>
                  <a:pt x="111074" y="0"/>
                </a:lnTo>
                <a:lnTo>
                  <a:pt x="111074" y="111048"/>
                </a:lnTo>
                <a:lnTo>
                  <a:pt x="222123" y="111048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2" name="bg object 652"/>
          <p:cNvSpPr/>
          <p:nvPr/>
        </p:nvSpPr>
        <p:spPr>
          <a:xfrm>
            <a:off x="6421447" y="5137404"/>
            <a:ext cx="111260" cy="10795"/>
          </a:xfrm>
          <a:custGeom>
            <a:avLst/>
            <a:gdLst/>
            <a:ahLst/>
            <a:cxnLst/>
            <a:rect l="l" t="t" r="r" b="b"/>
            <a:pathLst>
              <a:path w="111125" h="10795">
                <a:moveTo>
                  <a:pt x="111061" y="0"/>
                </a:moveTo>
                <a:lnTo>
                  <a:pt x="0" y="0"/>
                </a:lnTo>
                <a:lnTo>
                  <a:pt x="0" y="10667"/>
                </a:lnTo>
                <a:lnTo>
                  <a:pt x="111061" y="10667"/>
                </a:lnTo>
                <a:lnTo>
                  <a:pt x="111061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3" name="bg object 653"/>
          <p:cNvSpPr/>
          <p:nvPr/>
        </p:nvSpPr>
        <p:spPr>
          <a:xfrm>
            <a:off x="6087857" y="1"/>
            <a:ext cx="111260" cy="28575"/>
          </a:xfrm>
          <a:custGeom>
            <a:avLst/>
            <a:gdLst/>
            <a:ahLst/>
            <a:cxnLst/>
            <a:rect l="l" t="t" r="r" b="b"/>
            <a:pathLst>
              <a:path w="111125" h="28575">
                <a:moveTo>
                  <a:pt x="111061" y="0"/>
                </a:moveTo>
                <a:lnTo>
                  <a:pt x="0" y="0"/>
                </a:lnTo>
                <a:lnTo>
                  <a:pt x="0" y="28486"/>
                </a:lnTo>
                <a:lnTo>
                  <a:pt x="111061" y="28486"/>
                </a:lnTo>
                <a:lnTo>
                  <a:pt x="111061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4" name="bg object 654"/>
          <p:cNvSpPr/>
          <p:nvPr/>
        </p:nvSpPr>
        <p:spPr>
          <a:xfrm>
            <a:off x="6087845" y="0"/>
            <a:ext cx="222520" cy="139700"/>
          </a:xfrm>
          <a:custGeom>
            <a:avLst/>
            <a:gdLst/>
            <a:ahLst/>
            <a:cxnLst/>
            <a:rect l="l" t="t" r="r" b="b"/>
            <a:pathLst>
              <a:path w="222250" h="139700">
                <a:moveTo>
                  <a:pt x="111061" y="28486"/>
                </a:moveTo>
                <a:lnTo>
                  <a:pt x="0" y="28486"/>
                </a:lnTo>
                <a:lnTo>
                  <a:pt x="0" y="139547"/>
                </a:lnTo>
                <a:lnTo>
                  <a:pt x="111061" y="139547"/>
                </a:lnTo>
                <a:lnTo>
                  <a:pt x="111061" y="28486"/>
                </a:lnTo>
                <a:close/>
              </a:path>
              <a:path w="222250" h="139700">
                <a:moveTo>
                  <a:pt x="222110" y="0"/>
                </a:moveTo>
                <a:lnTo>
                  <a:pt x="111074" y="0"/>
                </a:lnTo>
                <a:lnTo>
                  <a:pt x="111074" y="28486"/>
                </a:lnTo>
                <a:lnTo>
                  <a:pt x="222110" y="28486"/>
                </a:lnTo>
                <a:lnTo>
                  <a:pt x="222110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5" name="bg object 655"/>
          <p:cNvSpPr/>
          <p:nvPr/>
        </p:nvSpPr>
        <p:spPr>
          <a:xfrm>
            <a:off x="6087845" y="28485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6" name="bg object 656"/>
          <p:cNvSpPr/>
          <p:nvPr/>
        </p:nvSpPr>
        <p:spPr>
          <a:xfrm>
            <a:off x="6087845" y="13954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7" name="bg object 657"/>
          <p:cNvSpPr/>
          <p:nvPr/>
        </p:nvSpPr>
        <p:spPr>
          <a:xfrm>
            <a:off x="6087845" y="25062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8" name="bg object 658"/>
          <p:cNvSpPr/>
          <p:nvPr/>
        </p:nvSpPr>
        <p:spPr>
          <a:xfrm>
            <a:off x="6087845" y="36168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9" name="bg object 659"/>
          <p:cNvSpPr/>
          <p:nvPr/>
        </p:nvSpPr>
        <p:spPr>
          <a:xfrm>
            <a:off x="6087845" y="47274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0" name="bg object 660"/>
          <p:cNvSpPr/>
          <p:nvPr/>
        </p:nvSpPr>
        <p:spPr>
          <a:xfrm>
            <a:off x="6087845" y="583805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1" name="bg object 661"/>
          <p:cNvSpPr/>
          <p:nvPr/>
        </p:nvSpPr>
        <p:spPr>
          <a:xfrm>
            <a:off x="6087845" y="69486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2" name="bg object 662"/>
          <p:cNvSpPr/>
          <p:nvPr/>
        </p:nvSpPr>
        <p:spPr>
          <a:xfrm>
            <a:off x="6087845" y="80594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3" name="bg object 663"/>
          <p:cNvSpPr/>
          <p:nvPr/>
        </p:nvSpPr>
        <p:spPr>
          <a:xfrm>
            <a:off x="6087845" y="91700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4" name="bg object 664"/>
          <p:cNvSpPr/>
          <p:nvPr/>
        </p:nvSpPr>
        <p:spPr>
          <a:xfrm>
            <a:off x="6087845" y="102806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5" name="bg object 665"/>
          <p:cNvSpPr/>
          <p:nvPr/>
        </p:nvSpPr>
        <p:spPr>
          <a:xfrm>
            <a:off x="6087845" y="113912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6" name="bg object 666"/>
          <p:cNvSpPr/>
          <p:nvPr/>
        </p:nvSpPr>
        <p:spPr>
          <a:xfrm>
            <a:off x="6087845" y="125018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7" name="bg object 667"/>
          <p:cNvSpPr/>
          <p:nvPr/>
        </p:nvSpPr>
        <p:spPr>
          <a:xfrm>
            <a:off x="6087845" y="136126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8" name="bg object 668"/>
          <p:cNvSpPr/>
          <p:nvPr/>
        </p:nvSpPr>
        <p:spPr>
          <a:xfrm>
            <a:off x="6087845" y="147232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9" name="bg object 669"/>
          <p:cNvSpPr/>
          <p:nvPr/>
        </p:nvSpPr>
        <p:spPr>
          <a:xfrm>
            <a:off x="6087845" y="158338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0" name="bg object 670"/>
          <p:cNvSpPr/>
          <p:nvPr/>
        </p:nvSpPr>
        <p:spPr>
          <a:xfrm>
            <a:off x="6087845" y="169444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1" name="bg object 671"/>
          <p:cNvSpPr/>
          <p:nvPr/>
        </p:nvSpPr>
        <p:spPr>
          <a:xfrm>
            <a:off x="6087845" y="180550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2" name="bg object 672"/>
          <p:cNvSpPr/>
          <p:nvPr/>
        </p:nvSpPr>
        <p:spPr>
          <a:xfrm>
            <a:off x="6087845" y="1916569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3" name="bg object 673"/>
          <p:cNvSpPr/>
          <p:nvPr/>
        </p:nvSpPr>
        <p:spPr>
          <a:xfrm>
            <a:off x="6087845" y="2027630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4" name="bg object 674"/>
          <p:cNvSpPr/>
          <p:nvPr/>
        </p:nvSpPr>
        <p:spPr>
          <a:xfrm>
            <a:off x="6087845" y="213869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5" name="bg object 675"/>
          <p:cNvSpPr/>
          <p:nvPr/>
        </p:nvSpPr>
        <p:spPr>
          <a:xfrm>
            <a:off x="6087845" y="224976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6" name="bg object 676"/>
          <p:cNvSpPr/>
          <p:nvPr/>
        </p:nvSpPr>
        <p:spPr>
          <a:xfrm>
            <a:off x="6087845" y="236082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7" name="bg object 677"/>
          <p:cNvSpPr/>
          <p:nvPr/>
        </p:nvSpPr>
        <p:spPr>
          <a:xfrm>
            <a:off x="6087845" y="2471889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8" name="bg object 678"/>
          <p:cNvSpPr/>
          <p:nvPr/>
        </p:nvSpPr>
        <p:spPr>
          <a:xfrm>
            <a:off x="6087845" y="258295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9" name="bg object 679"/>
          <p:cNvSpPr/>
          <p:nvPr/>
        </p:nvSpPr>
        <p:spPr>
          <a:xfrm>
            <a:off x="6087845" y="269401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0" name="bg object 680"/>
          <p:cNvSpPr/>
          <p:nvPr/>
        </p:nvSpPr>
        <p:spPr>
          <a:xfrm>
            <a:off x="6087845" y="280507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1" name="bg object 681"/>
          <p:cNvSpPr/>
          <p:nvPr/>
        </p:nvSpPr>
        <p:spPr>
          <a:xfrm>
            <a:off x="6087845" y="2916135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2" name="bg object 682"/>
          <p:cNvSpPr/>
          <p:nvPr/>
        </p:nvSpPr>
        <p:spPr>
          <a:xfrm>
            <a:off x="6087845" y="302719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3" name="bg object 683"/>
          <p:cNvSpPr/>
          <p:nvPr/>
        </p:nvSpPr>
        <p:spPr>
          <a:xfrm>
            <a:off x="6087845" y="313827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4" name="bg object 684"/>
          <p:cNvSpPr/>
          <p:nvPr/>
        </p:nvSpPr>
        <p:spPr>
          <a:xfrm>
            <a:off x="6087845" y="324933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5" name="bg object 685"/>
          <p:cNvSpPr/>
          <p:nvPr/>
        </p:nvSpPr>
        <p:spPr>
          <a:xfrm>
            <a:off x="6087845" y="336039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74"/>
                </a:lnTo>
                <a:lnTo>
                  <a:pt x="222135" y="111074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6" name="bg object 686"/>
          <p:cNvSpPr/>
          <p:nvPr/>
        </p:nvSpPr>
        <p:spPr>
          <a:xfrm>
            <a:off x="6087845" y="3471468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7" name="bg object 687"/>
          <p:cNvSpPr/>
          <p:nvPr/>
        </p:nvSpPr>
        <p:spPr>
          <a:xfrm>
            <a:off x="6087845" y="3582529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8" name="bg object 688"/>
          <p:cNvSpPr/>
          <p:nvPr/>
        </p:nvSpPr>
        <p:spPr>
          <a:xfrm>
            <a:off x="6087845" y="369359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9" name="bg object 689"/>
          <p:cNvSpPr/>
          <p:nvPr/>
        </p:nvSpPr>
        <p:spPr>
          <a:xfrm>
            <a:off x="6087845" y="380465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0" name="bg object 690"/>
          <p:cNvSpPr/>
          <p:nvPr/>
        </p:nvSpPr>
        <p:spPr>
          <a:xfrm>
            <a:off x="6087845" y="391571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1" name="bg object 691"/>
          <p:cNvSpPr/>
          <p:nvPr/>
        </p:nvSpPr>
        <p:spPr>
          <a:xfrm>
            <a:off x="6087845" y="402677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2" name="bg object 692"/>
          <p:cNvSpPr/>
          <p:nvPr/>
        </p:nvSpPr>
        <p:spPr>
          <a:xfrm>
            <a:off x="6087845" y="4137850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3" name="bg object 693"/>
          <p:cNvSpPr/>
          <p:nvPr/>
        </p:nvSpPr>
        <p:spPr>
          <a:xfrm>
            <a:off x="6087845" y="424891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4" name="bg object 694"/>
          <p:cNvSpPr/>
          <p:nvPr/>
        </p:nvSpPr>
        <p:spPr>
          <a:xfrm>
            <a:off x="6087845" y="435997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5" name="bg object 695"/>
          <p:cNvSpPr/>
          <p:nvPr/>
        </p:nvSpPr>
        <p:spPr>
          <a:xfrm>
            <a:off x="6087845" y="447104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48"/>
                </a:moveTo>
                <a:lnTo>
                  <a:pt x="0" y="111048"/>
                </a:lnTo>
                <a:lnTo>
                  <a:pt x="0" y="222110"/>
                </a:lnTo>
                <a:lnTo>
                  <a:pt x="111061" y="222110"/>
                </a:lnTo>
                <a:lnTo>
                  <a:pt x="111061" y="111048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48"/>
                </a:lnTo>
                <a:lnTo>
                  <a:pt x="222135" y="111048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6" name="bg object 696"/>
          <p:cNvSpPr/>
          <p:nvPr/>
        </p:nvSpPr>
        <p:spPr>
          <a:xfrm>
            <a:off x="6087845" y="458209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7" name="bg object 697"/>
          <p:cNvSpPr/>
          <p:nvPr/>
        </p:nvSpPr>
        <p:spPr>
          <a:xfrm>
            <a:off x="6087845" y="469315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8" name="bg object 698"/>
          <p:cNvSpPr/>
          <p:nvPr/>
        </p:nvSpPr>
        <p:spPr>
          <a:xfrm>
            <a:off x="6087845" y="480423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48"/>
                </a:moveTo>
                <a:lnTo>
                  <a:pt x="0" y="111048"/>
                </a:lnTo>
                <a:lnTo>
                  <a:pt x="0" y="222110"/>
                </a:lnTo>
                <a:lnTo>
                  <a:pt x="111061" y="222110"/>
                </a:lnTo>
                <a:lnTo>
                  <a:pt x="111061" y="111048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48"/>
                </a:lnTo>
                <a:lnTo>
                  <a:pt x="222135" y="111048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9" name="bg object 699"/>
          <p:cNvSpPr/>
          <p:nvPr/>
        </p:nvSpPr>
        <p:spPr>
          <a:xfrm>
            <a:off x="6087858" y="4915280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0" name="bg object 700"/>
          <p:cNvSpPr/>
          <p:nvPr/>
        </p:nvSpPr>
        <p:spPr>
          <a:xfrm>
            <a:off x="6087858" y="5026355"/>
            <a:ext cx="222520" cy="121920"/>
          </a:xfrm>
          <a:custGeom>
            <a:avLst/>
            <a:gdLst/>
            <a:ahLst/>
            <a:cxnLst/>
            <a:rect l="l" t="t" r="r" b="b"/>
            <a:pathLst>
              <a:path w="222250" h="121920">
                <a:moveTo>
                  <a:pt x="111061" y="111048"/>
                </a:moveTo>
                <a:lnTo>
                  <a:pt x="0" y="111048"/>
                </a:lnTo>
                <a:lnTo>
                  <a:pt x="0" y="121716"/>
                </a:lnTo>
                <a:lnTo>
                  <a:pt x="111061" y="121716"/>
                </a:lnTo>
                <a:lnTo>
                  <a:pt x="111061" y="111048"/>
                </a:lnTo>
                <a:close/>
              </a:path>
              <a:path w="222250" h="121920">
                <a:moveTo>
                  <a:pt x="222097" y="0"/>
                </a:moveTo>
                <a:lnTo>
                  <a:pt x="111061" y="0"/>
                </a:lnTo>
                <a:lnTo>
                  <a:pt x="111061" y="111048"/>
                </a:lnTo>
                <a:lnTo>
                  <a:pt x="222097" y="111048"/>
                </a:lnTo>
                <a:lnTo>
                  <a:pt x="222097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1" name="bg object 701"/>
          <p:cNvSpPr/>
          <p:nvPr/>
        </p:nvSpPr>
        <p:spPr>
          <a:xfrm>
            <a:off x="6199054" y="5137404"/>
            <a:ext cx="111260" cy="10795"/>
          </a:xfrm>
          <a:custGeom>
            <a:avLst/>
            <a:gdLst/>
            <a:ahLst/>
            <a:cxnLst/>
            <a:rect l="l" t="t" r="r" b="b"/>
            <a:pathLst>
              <a:path w="111125" h="10795">
                <a:moveTo>
                  <a:pt x="111048" y="0"/>
                </a:moveTo>
                <a:lnTo>
                  <a:pt x="0" y="0"/>
                </a:lnTo>
                <a:lnTo>
                  <a:pt x="0" y="10667"/>
                </a:lnTo>
                <a:lnTo>
                  <a:pt x="111048" y="10667"/>
                </a:lnTo>
                <a:lnTo>
                  <a:pt x="111048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2" name="bg object 702"/>
          <p:cNvSpPr/>
          <p:nvPr/>
        </p:nvSpPr>
        <p:spPr>
          <a:xfrm>
            <a:off x="5865452" y="1"/>
            <a:ext cx="111260" cy="28575"/>
          </a:xfrm>
          <a:custGeom>
            <a:avLst/>
            <a:gdLst/>
            <a:ahLst/>
            <a:cxnLst/>
            <a:rect l="l" t="t" r="r" b="b"/>
            <a:pathLst>
              <a:path w="111125" h="28575">
                <a:moveTo>
                  <a:pt x="111061" y="0"/>
                </a:moveTo>
                <a:lnTo>
                  <a:pt x="0" y="0"/>
                </a:lnTo>
                <a:lnTo>
                  <a:pt x="0" y="28486"/>
                </a:lnTo>
                <a:lnTo>
                  <a:pt x="111061" y="28486"/>
                </a:lnTo>
                <a:lnTo>
                  <a:pt x="111061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3" name="bg object 703"/>
          <p:cNvSpPr/>
          <p:nvPr/>
        </p:nvSpPr>
        <p:spPr>
          <a:xfrm>
            <a:off x="5865452" y="0"/>
            <a:ext cx="222520" cy="139700"/>
          </a:xfrm>
          <a:custGeom>
            <a:avLst/>
            <a:gdLst/>
            <a:ahLst/>
            <a:cxnLst/>
            <a:rect l="l" t="t" r="r" b="b"/>
            <a:pathLst>
              <a:path w="222250" h="139700">
                <a:moveTo>
                  <a:pt x="111061" y="28486"/>
                </a:moveTo>
                <a:lnTo>
                  <a:pt x="0" y="28486"/>
                </a:lnTo>
                <a:lnTo>
                  <a:pt x="0" y="139547"/>
                </a:lnTo>
                <a:lnTo>
                  <a:pt x="111061" y="139547"/>
                </a:lnTo>
                <a:lnTo>
                  <a:pt x="111061" y="28486"/>
                </a:lnTo>
                <a:close/>
              </a:path>
              <a:path w="222250" h="139700">
                <a:moveTo>
                  <a:pt x="222123" y="0"/>
                </a:moveTo>
                <a:lnTo>
                  <a:pt x="111061" y="0"/>
                </a:lnTo>
                <a:lnTo>
                  <a:pt x="111061" y="28486"/>
                </a:lnTo>
                <a:lnTo>
                  <a:pt x="222123" y="28486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4" name="bg object 704"/>
          <p:cNvSpPr/>
          <p:nvPr/>
        </p:nvSpPr>
        <p:spPr>
          <a:xfrm>
            <a:off x="5865452" y="28485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5" name="bg object 705"/>
          <p:cNvSpPr/>
          <p:nvPr/>
        </p:nvSpPr>
        <p:spPr>
          <a:xfrm>
            <a:off x="5865452" y="13954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6" name="bg object 706"/>
          <p:cNvSpPr/>
          <p:nvPr/>
        </p:nvSpPr>
        <p:spPr>
          <a:xfrm>
            <a:off x="5865452" y="25062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7" name="bg object 707"/>
          <p:cNvSpPr/>
          <p:nvPr/>
        </p:nvSpPr>
        <p:spPr>
          <a:xfrm>
            <a:off x="5865452" y="36168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8" name="bg object 708"/>
          <p:cNvSpPr/>
          <p:nvPr/>
        </p:nvSpPr>
        <p:spPr>
          <a:xfrm>
            <a:off x="5865452" y="47274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9" name="bg object 709"/>
          <p:cNvSpPr/>
          <p:nvPr/>
        </p:nvSpPr>
        <p:spPr>
          <a:xfrm>
            <a:off x="5865452" y="583805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0" name="bg object 710"/>
          <p:cNvSpPr/>
          <p:nvPr/>
        </p:nvSpPr>
        <p:spPr>
          <a:xfrm>
            <a:off x="5865452" y="69486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1" name="bg object 711"/>
          <p:cNvSpPr/>
          <p:nvPr/>
        </p:nvSpPr>
        <p:spPr>
          <a:xfrm>
            <a:off x="5865452" y="80594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2" name="bg object 712"/>
          <p:cNvSpPr/>
          <p:nvPr/>
        </p:nvSpPr>
        <p:spPr>
          <a:xfrm>
            <a:off x="5865452" y="91700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3" name="bg object 713"/>
          <p:cNvSpPr/>
          <p:nvPr/>
        </p:nvSpPr>
        <p:spPr>
          <a:xfrm>
            <a:off x="5865452" y="102806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4" name="bg object 714"/>
          <p:cNvSpPr/>
          <p:nvPr/>
        </p:nvSpPr>
        <p:spPr>
          <a:xfrm>
            <a:off x="5865452" y="113912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5" name="bg object 715"/>
          <p:cNvSpPr/>
          <p:nvPr/>
        </p:nvSpPr>
        <p:spPr>
          <a:xfrm>
            <a:off x="5865452" y="125018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6" name="bg object 716"/>
          <p:cNvSpPr/>
          <p:nvPr/>
        </p:nvSpPr>
        <p:spPr>
          <a:xfrm>
            <a:off x="5865452" y="136126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7" name="bg object 717"/>
          <p:cNvSpPr/>
          <p:nvPr/>
        </p:nvSpPr>
        <p:spPr>
          <a:xfrm>
            <a:off x="5865452" y="147232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8" name="bg object 718"/>
          <p:cNvSpPr/>
          <p:nvPr/>
        </p:nvSpPr>
        <p:spPr>
          <a:xfrm>
            <a:off x="5865452" y="158338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9" name="bg object 719"/>
          <p:cNvSpPr/>
          <p:nvPr/>
        </p:nvSpPr>
        <p:spPr>
          <a:xfrm>
            <a:off x="5865452" y="169444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0" name="bg object 720"/>
          <p:cNvSpPr/>
          <p:nvPr/>
        </p:nvSpPr>
        <p:spPr>
          <a:xfrm>
            <a:off x="5865452" y="180550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1" name="bg object 721"/>
          <p:cNvSpPr/>
          <p:nvPr/>
        </p:nvSpPr>
        <p:spPr>
          <a:xfrm>
            <a:off x="5865452" y="1916569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2" name="bg object 722"/>
          <p:cNvSpPr/>
          <p:nvPr/>
        </p:nvSpPr>
        <p:spPr>
          <a:xfrm>
            <a:off x="5865452" y="2027630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3" name="bg object 723"/>
          <p:cNvSpPr/>
          <p:nvPr/>
        </p:nvSpPr>
        <p:spPr>
          <a:xfrm>
            <a:off x="5865452" y="213869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4" name="bg object 724"/>
          <p:cNvSpPr/>
          <p:nvPr/>
        </p:nvSpPr>
        <p:spPr>
          <a:xfrm>
            <a:off x="5865452" y="224976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5" name="bg object 725"/>
          <p:cNvSpPr/>
          <p:nvPr/>
        </p:nvSpPr>
        <p:spPr>
          <a:xfrm>
            <a:off x="5865452" y="236082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6" name="bg object 726"/>
          <p:cNvSpPr/>
          <p:nvPr/>
        </p:nvSpPr>
        <p:spPr>
          <a:xfrm>
            <a:off x="5865452" y="2471889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7" name="bg object 727"/>
          <p:cNvSpPr/>
          <p:nvPr/>
        </p:nvSpPr>
        <p:spPr>
          <a:xfrm>
            <a:off x="5865452" y="258295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8" name="bg object 728"/>
          <p:cNvSpPr/>
          <p:nvPr/>
        </p:nvSpPr>
        <p:spPr>
          <a:xfrm>
            <a:off x="5865452" y="269401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9" name="bg object 729"/>
          <p:cNvSpPr/>
          <p:nvPr/>
        </p:nvSpPr>
        <p:spPr>
          <a:xfrm>
            <a:off x="5865452" y="280507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0" name="bg object 730"/>
          <p:cNvSpPr/>
          <p:nvPr/>
        </p:nvSpPr>
        <p:spPr>
          <a:xfrm>
            <a:off x="5865452" y="2916135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1" name="bg object 731"/>
          <p:cNvSpPr/>
          <p:nvPr/>
        </p:nvSpPr>
        <p:spPr>
          <a:xfrm>
            <a:off x="5865452" y="302719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2" name="bg object 732"/>
          <p:cNvSpPr/>
          <p:nvPr/>
        </p:nvSpPr>
        <p:spPr>
          <a:xfrm>
            <a:off x="5865452" y="313827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3" name="bg object 733"/>
          <p:cNvSpPr/>
          <p:nvPr/>
        </p:nvSpPr>
        <p:spPr>
          <a:xfrm>
            <a:off x="5865452" y="324933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4" name="bg object 734"/>
          <p:cNvSpPr/>
          <p:nvPr/>
        </p:nvSpPr>
        <p:spPr>
          <a:xfrm>
            <a:off x="5865452" y="336039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74"/>
                </a:lnTo>
                <a:lnTo>
                  <a:pt x="222123" y="111074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5" name="bg object 735"/>
          <p:cNvSpPr/>
          <p:nvPr/>
        </p:nvSpPr>
        <p:spPr>
          <a:xfrm>
            <a:off x="5865452" y="3471468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6" name="bg object 736"/>
          <p:cNvSpPr/>
          <p:nvPr/>
        </p:nvSpPr>
        <p:spPr>
          <a:xfrm>
            <a:off x="5865452" y="3582529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7" name="bg object 737"/>
          <p:cNvSpPr/>
          <p:nvPr/>
        </p:nvSpPr>
        <p:spPr>
          <a:xfrm>
            <a:off x="5865452" y="369359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8" name="bg object 738"/>
          <p:cNvSpPr/>
          <p:nvPr/>
        </p:nvSpPr>
        <p:spPr>
          <a:xfrm>
            <a:off x="5865452" y="380465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9" name="bg object 739"/>
          <p:cNvSpPr/>
          <p:nvPr/>
        </p:nvSpPr>
        <p:spPr>
          <a:xfrm>
            <a:off x="5865452" y="391571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0" name="bg object 740"/>
          <p:cNvSpPr/>
          <p:nvPr/>
        </p:nvSpPr>
        <p:spPr>
          <a:xfrm>
            <a:off x="5865452" y="402677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1" name="bg object 741"/>
          <p:cNvSpPr/>
          <p:nvPr/>
        </p:nvSpPr>
        <p:spPr>
          <a:xfrm>
            <a:off x="5865452" y="4137850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2" name="bg object 742"/>
          <p:cNvSpPr/>
          <p:nvPr/>
        </p:nvSpPr>
        <p:spPr>
          <a:xfrm>
            <a:off x="5865452" y="424891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3" name="bg object 743"/>
          <p:cNvSpPr/>
          <p:nvPr/>
        </p:nvSpPr>
        <p:spPr>
          <a:xfrm>
            <a:off x="5865452" y="435997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4" name="bg object 744"/>
          <p:cNvSpPr/>
          <p:nvPr/>
        </p:nvSpPr>
        <p:spPr>
          <a:xfrm>
            <a:off x="5865452" y="447104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48"/>
                </a:moveTo>
                <a:lnTo>
                  <a:pt x="0" y="111048"/>
                </a:lnTo>
                <a:lnTo>
                  <a:pt x="0" y="222110"/>
                </a:lnTo>
                <a:lnTo>
                  <a:pt x="111061" y="222110"/>
                </a:lnTo>
                <a:lnTo>
                  <a:pt x="111061" y="111048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48"/>
                </a:lnTo>
                <a:lnTo>
                  <a:pt x="222123" y="111048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5" name="bg object 745"/>
          <p:cNvSpPr/>
          <p:nvPr/>
        </p:nvSpPr>
        <p:spPr>
          <a:xfrm>
            <a:off x="5865452" y="458209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6" name="bg object 746"/>
          <p:cNvSpPr/>
          <p:nvPr/>
        </p:nvSpPr>
        <p:spPr>
          <a:xfrm>
            <a:off x="5865452" y="469315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7" name="bg object 747"/>
          <p:cNvSpPr/>
          <p:nvPr/>
        </p:nvSpPr>
        <p:spPr>
          <a:xfrm>
            <a:off x="5865452" y="480423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48"/>
                </a:moveTo>
                <a:lnTo>
                  <a:pt x="0" y="111048"/>
                </a:lnTo>
                <a:lnTo>
                  <a:pt x="0" y="222110"/>
                </a:lnTo>
                <a:lnTo>
                  <a:pt x="111061" y="222110"/>
                </a:lnTo>
                <a:lnTo>
                  <a:pt x="111061" y="111048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48"/>
                </a:lnTo>
                <a:lnTo>
                  <a:pt x="222123" y="111048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8" name="bg object 748"/>
          <p:cNvSpPr/>
          <p:nvPr/>
        </p:nvSpPr>
        <p:spPr>
          <a:xfrm>
            <a:off x="5865452" y="4915280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9" name="bg object 749"/>
          <p:cNvSpPr/>
          <p:nvPr/>
        </p:nvSpPr>
        <p:spPr>
          <a:xfrm>
            <a:off x="5865452" y="5026355"/>
            <a:ext cx="222520" cy="121920"/>
          </a:xfrm>
          <a:custGeom>
            <a:avLst/>
            <a:gdLst/>
            <a:ahLst/>
            <a:cxnLst/>
            <a:rect l="l" t="t" r="r" b="b"/>
            <a:pathLst>
              <a:path w="222250" h="121920">
                <a:moveTo>
                  <a:pt x="111061" y="111048"/>
                </a:moveTo>
                <a:lnTo>
                  <a:pt x="0" y="111048"/>
                </a:lnTo>
                <a:lnTo>
                  <a:pt x="0" y="121716"/>
                </a:lnTo>
                <a:lnTo>
                  <a:pt x="111061" y="121716"/>
                </a:lnTo>
                <a:lnTo>
                  <a:pt x="111061" y="111048"/>
                </a:lnTo>
                <a:close/>
              </a:path>
              <a:path w="222250" h="121920">
                <a:moveTo>
                  <a:pt x="222123" y="0"/>
                </a:moveTo>
                <a:lnTo>
                  <a:pt x="111061" y="0"/>
                </a:lnTo>
                <a:lnTo>
                  <a:pt x="111061" y="111048"/>
                </a:lnTo>
                <a:lnTo>
                  <a:pt x="222123" y="111048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0" name="bg object 750"/>
          <p:cNvSpPr/>
          <p:nvPr/>
        </p:nvSpPr>
        <p:spPr>
          <a:xfrm>
            <a:off x="5976648" y="5137404"/>
            <a:ext cx="111260" cy="10795"/>
          </a:xfrm>
          <a:custGeom>
            <a:avLst/>
            <a:gdLst/>
            <a:ahLst/>
            <a:cxnLst/>
            <a:rect l="l" t="t" r="r" b="b"/>
            <a:pathLst>
              <a:path w="111125" h="10795">
                <a:moveTo>
                  <a:pt x="111061" y="0"/>
                </a:moveTo>
                <a:lnTo>
                  <a:pt x="0" y="0"/>
                </a:lnTo>
                <a:lnTo>
                  <a:pt x="0" y="10667"/>
                </a:lnTo>
                <a:lnTo>
                  <a:pt x="111061" y="10667"/>
                </a:lnTo>
                <a:lnTo>
                  <a:pt x="111061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1" name="bg object 751"/>
          <p:cNvSpPr/>
          <p:nvPr/>
        </p:nvSpPr>
        <p:spPr>
          <a:xfrm>
            <a:off x="5643059" y="1"/>
            <a:ext cx="111260" cy="28575"/>
          </a:xfrm>
          <a:custGeom>
            <a:avLst/>
            <a:gdLst/>
            <a:ahLst/>
            <a:cxnLst/>
            <a:rect l="l" t="t" r="r" b="b"/>
            <a:pathLst>
              <a:path w="111125" h="28575">
                <a:moveTo>
                  <a:pt x="111048" y="0"/>
                </a:moveTo>
                <a:lnTo>
                  <a:pt x="0" y="0"/>
                </a:lnTo>
                <a:lnTo>
                  <a:pt x="0" y="28486"/>
                </a:lnTo>
                <a:lnTo>
                  <a:pt x="111048" y="28486"/>
                </a:lnTo>
                <a:lnTo>
                  <a:pt x="111048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2" name="bg object 752"/>
          <p:cNvSpPr/>
          <p:nvPr/>
        </p:nvSpPr>
        <p:spPr>
          <a:xfrm>
            <a:off x="5643059" y="0"/>
            <a:ext cx="222520" cy="139700"/>
          </a:xfrm>
          <a:custGeom>
            <a:avLst/>
            <a:gdLst/>
            <a:ahLst/>
            <a:cxnLst/>
            <a:rect l="l" t="t" r="r" b="b"/>
            <a:pathLst>
              <a:path w="222250" h="139700">
                <a:moveTo>
                  <a:pt x="111061" y="28486"/>
                </a:moveTo>
                <a:lnTo>
                  <a:pt x="0" y="28486"/>
                </a:lnTo>
                <a:lnTo>
                  <a:pt x="0" y="139547"/>
                </a:lnTo>
                <a:lnTo>
                  <a:pt x="111061" y="139547"/>
                </a:lnTo>
                <a:lnTo>
                  <a:pt x="111061" y="28486"/>
                </a:lnTo>
                <a:close/>
              </a:path>
              <a:path w="222250" h="139700">
                <a:moveTo>
                  <a:pt x="222123" y="0"/>
                </a:moveTo>
                <a:lnTo>
                  <a:pt x="111061" y="0"/>
                </a:lnTo>
                <a:lnTo>
                  <a:pt x="111061" y="28486"/>
                </a:lnTo>
                <a:lnTo>
                  <a:pt x="222123" y="28486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3" name="bg object 753"/>
          <p:cNvSpPr/>
          <p:nvPr/>
        </p:nvSpPr>
        <p:spPr>
          <a:xfrm>
            <a:off x="5643059" y="28485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4" name="bg object 754"/>
          <p:cNvSpPr/>
          <p:nvPr/>
        </p:nvSpPr>
        <p:spPr>
          <a:xfrm>
            <a:off x="5643059" y="13954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5" name="bg object 755"/>
          <p:cNvSpPr/>
          <p:nvPr/>
        </p:nvSpPr>
        <p:spPr>
          <a:xfrm>
            <a:off x="5643059" y="25062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6" name="bg object 756"/>
          <p:cNvSpPr/>
          <p:nvPr/>
        </p:nvSpPr>
        <p:spPr>
          <a:xfrm>
            <a:off x="5643059" y="36168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7" name="bg object 757"/>
          <p:cNvSpPr/>
          <p:nvPr/>
        </p:nvSpPr>
        <p:spPr>
          <a:xfrm>
            <a:off x="5643059" y="47274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8" name="bg object 758"/>
          <p:cNvSpPr/>
          <p:nvPr/>
        </p:nvSpPr>
        <p:spPr>
          <a:xfrm>
            <a:off x="5643059" y="583805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9" name="bg object 759"/>
          <p:cNvSpPr/>
          <p:nvPr/>
        </p:nvSpPr>
        <p:spPr>
          <a:xfrm>
            <a:off x="5643059" y="69486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0" name="bg object 760"/>
          <p:cNvSpPr/>
          <p:nvPr/>
        </p:nvSpPr>
        <p:spPr>
          <a:xfrm>
            <a:off x="5643059" y="80594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1" name="bg object 761"/>
          <p:cNvSpPr/>
          <p:nvPr/>
        </p:nvSpPr>
        <p:spPr>
          <a:xfrm>
            <a:off x="5643059" y="91700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2" name="bg object 762"/>
          <p:cNvSpPr/>
          <p:nvPr/>
        </p:nvSpPr>
        <p:spPr>
          <a:xfrm>
            <a:off x="5643059" y="102806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3" name="bg object 763"/>
          <p:cNvSpPr/>
          <p:nvPr/>
        </p:nvSpPr>
        <p:spPr>
          <a:xfrm>
            <a:off x="5643059" y="113912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4" name="bg object 764"/>
          <p:cNvSpPr/>
          <p:nvPr/>
        </p:nvSpPr>
        <p:spPr>
          <a:xfrm>
            <a:off x="5643059" y="125018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5" name="bg object 765"/>
          <p:cNvSpPr/>
          <p:nvPr/>
        </p:nvSpPr>
        <p:spPr>
          <a:xfrm>
            <a:off x="5643059" y="136126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6" name="bg object 766"/>
          <p:cNvSpPr/>
          <p:nvPr/>
        </p:nvSpPr>
        <p:spPr>
          <a:xfrm>
            <a:off x="5643059" y="147232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7" name="bg object 767"/>
          <p:cNvSpPr/>
          <p:nvPr/>
        </p:nvSpPr>
        <p:spPr>
          <a:xfrm>
            <a:off x="5643059" y="158338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8" name="bg object 768"/>
          <p:cNvSpPr/>
          <p:nvPr/>
        </p:nvSpPr>
        <p:spPr>
          <a:xfrm>
            <a:off x="5643059" y="169444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9" name="bg object 769"/>
          <p:cNvSpPr/>
          <p:nvPr/>
        </p:nvSpPr>
        <p:spPr>
          <a:xfrm>
            <a:off x="5643059" y="180550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0" name="bg object 770"/>
          <p:cNvSpPr/>
          <p:nvPr/>
        </p:nvSpPr>
        <p:spPr>
          <a:xfrm>
            <a:off x="5643059" y="1916569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1" name="bg object 771"/>
          <p:cNvSpPr/>
          <p:nvPr/>
        </p:nvSpPr>
        <p:spPr>
          <a:xfrm>
            <a:off x="5643059" y="2027630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2" name="bg object 772"/>
          <p:cNvSpPr/>
          <p:nvPr/>
        </p:nvSpPr>
        <p:spPr>
          <a:xfrm>
            <a:off x="5643059" y="213869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3" name="bg object 773"/>
          <p:cNvSpPr/>
          <p:nvPr/>
        </p:nvSpPr>
        <p:spPr>
          <a:xfrm>
            <a:off x="5643059" y="224976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4" name="bg object 774"/>
          <p:cNvSpPr/>
          <p:nvPr/>
        </p:nvSpPr>
        <p:spPr>
          <a:xfrm>
            <a:off x="5643059" y="236082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5" name="bg object 775"/>
          <p:cNvSpPr/>
          <p:nvPr/>
        </p:nvSpPr>
        <p:spPr>
          <a:xfrm>
            <a:off x="5643059" y="2471889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6" name="bg object 776"/>
          <p:cNvSpPr/>
          <p:nvPr/>
        </p:nvSpPr>
        <p:spPr>
          <a:xfrm>
            <a:off x="5643059" y="258295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7" name="bg object 777"/>
          <p:cNvSpPr/>
          <p:nvPr/>
        </p:nvSpPr>
        <p:spPr>
          <a:xfrm>
            <a:off x="5643059" y="269401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8" name="bg object 778"/>
          <p:cNvSpPr/>
          <p:nvPr/>
        </p:nvSpPr>
        <p:spPr>
          <a:xfrm>
            <a:off x="5643059" y="280507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9" name="bg object 779"/>
          <p:cNvSpPr/>
          <p:nvPr/>
        </p:nvSpPr>
        <p:spPr>
          <a:xfrm>
            <a:off x="5643059" y="2916135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0" name="bg object 780"/>
          <p:cNvSpPr/>
          <p:nvPr/>
        </p:nvSpPr>
        <p:spPr>
          <a:xfrm>
            <a:off x="5643059" y="302719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1" name="bg object 781"/>
          <p:cNvSpPr/>
          <p:nvPr/>
        </p:nvSpPr>
        <p:spPr>
          <a:xfrm>
            <a:off x="5643059" y="313827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2" name="bg object 782"/>
          <p:cNvSpPr/>
          <p:nvPr/>
        </p:nvSpPr>
        <p:spPr>
          <a:xfrm>
            <a:off x="5643059" y="324933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3" name="bg object 783"/>
          <p:cNvSpPr/>
          <p:nvPr/>
        </p:nvSpPr>
        <p:spPr>
          <a:xfrm>
            <a:off x="5643059" y="336039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74"/>
                </a:lnTo>
                <a:lnTo>
                  <a:pt x="222123" y="111074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4" name="bg object 784"/>
          <p:cNvSpPr/>
          <p:nvPr/>
        </p:nvSpPr>
        <p:spPr>
          <a:xfrm>
            <a:off x="5643059" y="3471468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5" name="bg object 785"/>
          <p:cNvSpPr/>
          <p:nvPr/>
        </p:nvSpPr>
        <p:spPr>
          <a:xfrm>
            <a:off x="5643059" y="3582529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6" name="bg object 786"/>
          <p:cNvSpPr/>
          <p:nvPr/>
        </p:nvSpPr>
        <p:spPr>
          <a:xfrm>
            <a:off x="5643059" y="369359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7" name="bg object 787"/>
          <p:cNvSpPr/>
          <p:nvPr/>
        </p:nvSpPr>
        <p:spPr>
          <a:xfrm>
            <a:off x="5643059" y="380465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8" name="bg object 788"/>
          <p:cNvSpPr/>
          <p:nvPr/>
        </p:nvSpPr>
        <p:spPr>
          <a:xfrm>
            <a:off x="5643059" y="391571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9" name="bg object 789"/>
          <p:cNvSpPr/>
          <p:nvPr/>
        </p:nvSpPr>
        <p:spPr>
          <a:xfrm>
            <a:off x="5643059" y="402677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0" name="bg object 790"/>
          <p:cNvSpPr/>
          <p:nvPr/>
        </p:nvSpPr>
        <p:spPr>
          <a:xfrm>
            <a:off x="5643059" y="4137850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1" name="bg object 791"/>
          <p:cNvSpPr/>
          <p:nvPr/>
        </p:nvSpPr>
        <p:spPr>
          <a:xfrm>
            <a:off x="5643059" y="424891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2" name="bg object 792"/>
          <p:cNvSpPr/>
          <p:nvPr/>
        </p:nvSpPr>
        <p:spPr>
          <a:xfrm>
            <a:off x="5643059" y="435997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3" name="bg object 793"/>
          <p:cNvSpPr/>
          <p:nvPr/>
        </p:nvSpPr>
        <p:spPr>
          <a:xfrm>
            <a:off x="5643059" y="447104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48"/>
                </a:moveTo>
                <a:lnTo>
                  <a:pt x="0" y="111048"/>
                </a:lnTo>
                <a:lnTo>
                  <a:pt x="0" y="222110"/>
                </a:lnTo>
                <a:lnTo>
                  <a:pt x="111061" y="222110"/>
                </a:lnTo>
                <a:lnTo>
                  <a:pt x="111061" y="111048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48"/>
                </a:lnTo>
                <a:lnTo>
                  <a:pt x="222123" y="111048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4" name="bg object 794"/>
          <p:cNvSpPr/>
          <p:nvPr/>
        </p:nvSpPr>
        <p:spPr>
          <a:xfrm>
            <a:off x="5643059" y="458209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5" name="bg object 795"/>
          <p:cNvSpPr/>
          <p:nvPr/>
        </p:nvSpPr>
        <p:spPr>
          <a:xfrm>
            <a:off x="5643059" y="469315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6" name="bg object 796"/>
          <p:cNvSpPr/>
          <p:nvPr/>
        </p:nvSpPr>
        <p:spPr>
          <a:xfrm>
            <a:off x="5643059" y="480423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48"/>
                </a:moveTo>
                <a:lnTo>
                  <a:pt x="0" y="111048"/>
                </a:lnTo>
                <a:lnTo>
                  <a:pt x="0" y="222110"/>
                </a:lnTo>
                <a:lnTo>
                  <a:pt x="111061" y="222110"/>
                </a:lnTo>
                <a:lnTo>
                  <a:pt x="111061" y="111048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48"/>
                </a:lnTo>
                <a:lnTo>
                  <a:pt x="222123" y="111048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7" name="bg object 797"/>
          <p:cNvSpPr/>
          <p:nvPr/>
        </p:nvSpPr>
        <p:spPr>
          <a:xfrm>
            <a:off x="5643059" y="4915280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36" y="111074"/>
                </a:moveTo>
                <a:lnTo>
                  <a:pt x="0" y="111074"/>
                </a:lnTo>
                <a:lnTo>
                  <a:pt x="0" y="222123"/>
                </a:lnTo>
                <a:lnTo>
                  <a:pt x="111036" y="222123"/>
                </a:lnTo>
                <a:lnTo>
                  <a:pt x="111036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8" name="bg object 798"/>
          <p:cNvSpPr/>
          <p:nvPr/>
        </p:nvSpPr>
        <p:spPr>
          <a:xfrm>
            <a:off x="5643059" y="5026355"/>
            <a:ext cx="222520" cy="121920"/>
          </a:xfrm>
          <a:custGeom>
            <a:avLst/>
            <a:gdLst/>
            <a:ahLst/>
            <a:cxnLst/>
            <a:rect l="l" t="t" r="r" b="b"/>
            <a:pathLst>
              <a:path w="222250" h="121920">
                <a:moveTo>
                  <a:pt x="111036" y="111048"/>
                </a:moveTo>
                <a:lnTo>
                  <a:pt x="0" y="111048"/>
                </a:lnTo>
                <a:lnTo>
                  <a:pt x="0" y="121716"/>
                </a:lnTo>
                <a:lnTo>
                  <a:pt x="111036" y="121716"/>
                </a:lnTo>
                <a:lnTo>
                  <a:pt x="111036" y="111048"/>
                </a:lnTo>
                <a:close/>
              </a:path>
              <a:path w="222250" h="121920">
                <a:moveTo>
                  <a:pt x="222123" y="0"/>
                </a:moveTo>
                <a:lnTo>
                  <a:pt x="111061" y="0"/>
                </a:lnTo>
                <a:lnTo>
                  <a:pt x="111061" y="111048"/>
                </a:lnTo>
                <a:lnTo>
                  <a:pt x="222123" y="111048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9" name="bg object 799"/>
          <p:cNvSpPr/>
          <p:nvPr/>
        </p:nvSpPr>
        <p:spPr>
          <a:xfrm>
            <a:off x="5754255" y="5137404"/>
            <a:ext cx="111260" cy="10795"/>
          </a:xfrm>
          <a:custGeom>
            <a:avLst/>
            <a:gdLst/>
            <a:ahLst/>
            <a:cxnLst/>
            <a:rect l="l" t="t" r="r" b="b"/>
            <a:pathLst>
              <a:path w="111125" h="10795">
                <a:moveTo>
                  <a:pt x="111061" y="0"/>
                </a:moveTo>
                <a:lnTo>
                  <a:pt x="0" y="0"/>
                </a:lnTo>
                <a:lnTo>
                  <a:pt x="0" y="10667"/>
                </a:lnTo>
                <a:lnTo>
                  <a:pt x="111061" y="10667"/>
                </a:lnTo>
                <a:lnTo>
                  <a:pt x="111061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0" name="bg object 800"/>
          <p:cNvSpPr/>
          <p:nvPr/>
        </p:nvSpPr>
        <p:spPr>
          <a:xfrm>
            <a:off x="5420666" y="1"/>
            <a:ext cx="111260" cy="28575"/>
          </a:xfrm>
          <a:custGeom>
            <a:avLst/>
            <a:gdLst/>
            <a:ahLst/>
            <a:cxnLst/>
            <a:rect l="l" t="t" r="r" b="b"/>
            <a:pathLst>
              <a:path w="111125" h="28575">
                <a:moveTo>
                  <a:pt x="111061" y="0"/>
                </a:moveTo>
                <a:lnTo>
                  <a:pt x="0" y="0"/>
                </a:lnTo>
                <a:lnTo>
                  <a:pt x="0" y="28486"/>
                </a:lnTo>
                <a:lnTo>
                  <a:pt x="111061" y="28486"/>
                </a:lnTo>
                <a:lnTo>
                  <a:pt x="111061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1" name="bg object 801"/>
          <p:cNvSpPr/>
          <p:nvPr/>
        </p:nvSpPr>
        <p:spPr>
          <a:xfrm>
            <a:off x="5420666" y="0"/>
            <a:ext cx="222520" cy="139700"/>
          </a:xfrm>
          <a:custGeom>
            <a:avLst/>
            <a:gdLst/>
            <a:ahLst/>
            <a:cxnLst/>
            <a:rect l="l" t="t" r="r" b="b"/>
            <a:pathLst>
              <a:path w="222250" h="139700">
                <a:moveTo>
                  <a:pt x="111061" y="28486"/>
                </a:moveTo>
                <a:lnTo>
                  <a:pt x="0" y="28486"/>
                </a:lnTo>
                <a:lnTo>
                  <a:pt x="0" y="139547"/>
                </a:lnTo>
                <a:lnTo>
                  <a:pt x="111061" y="139547"/>
                </a:lnTo>
                <a:lnTo>
                  <a:pt x="111061" y="28486"/>
                </a:lnTo>
                <a:close/>
              </a:path>
              <a:path w="222250" h="139700">
                <a:moveTo>
                  <a:pt x="222123" y="0"/>
                </a:moveTo>
                <a:lnTo>
                  <a:pt x="111061" y="0"/>
                </a:lnTo>
                <a:lnTo>
                  <a:pt x="111061" y="28486"/>
                </a:lnTo>
                <a:lnTo>
                  <a:pt x="222123" y="28486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2" name="bg object 802"/>
          <p:cNvSpPr/>
          <p:nvPr/>
        </p:nvSpPr>
        <p:spPr>
          <a:xfrm>
            <a:off x="5420666" y="28485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3" name="bg object 803"/>
          <p:cNvSpPr/>
          <p:nvPr/>
        </p:nvSpPr>
        <p:spPr>
          <a:xfrm>
            <a:off x="5420666" y="13954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4" name="bg object 804"/>
          <p:cNvSpPr/>
          <p:nvPr/>
        </p:nvSpPr>
        <p:spPr>
          <a:xfrm>
            <a:off x="5420666" y="25062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5" name="bg object 805"/>
          <p:cNvSpPr/>
          <p:nvPr/>
        </p:nvSpPr>
        <p:spPr>
          <a:xfrm>
            <a:off x="5420666" y="36168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6" name="bg object 806"/>
          <p:cNvSpPr/>
          <p:nvPr/>
        </p:nvSpPr>
        <p:spPr>
          <a:xfrm>
            <a:off x="5420666" y="47274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7" name="bg object 807"/>
          <p:cNvSpPr/>
          <p:nvPr/>
        </p:nvSpPr>
        <p:spPr>
          <a:xfrm>
            <a:off x="5420666" y="583805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8" name="bg object 808"/>
          <p:cNvSpPr/>
          <p:nvPr/>
        </p:nvSpPr>
        <p:spPr>
          <a:xfrm>
            <a:off x="5420666" y="69486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9" name="bg object 809"/>
          <p:cNvSpPr/>
          <p:nvPr/>
        </p:nvSpPr>
        <p:spPr>
          <a:xfrm>
            <a:off x="5420666" y="80594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0" name="bg object 810"/>
          <p:cNvSpPr/>
          <p:nvPr/>
        </p:nvSpPr>
        <p:spPr>
          <a:xfrm>
            <a:off x="5420666" y="91700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1" name="bg object 811"/>
          <p:cNvSpPr/>
          <p:nvPr/>
        </p:nvSpPr>
        <p:spPr>
          <a:xfrm>
            <a:off x="5420666" y="102806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2" name="bg object 812"/>
          <p:cNvSpPr/>
          <p:nvPr/>
        </p:nvSpPr>
        <p:spPr>
          <a:xfrm>
            <a:off x="5420666" y="113912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3" name="bg object 813"/>
          <p:cNvSpPr/>
          <p:nvPr/>
        </p:nvSpPr>
        <p:spPr>
          <a:xfrm>
            <a:off x="5420666" y="125018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4" name="bg object 814"/>
          <p:cNvSpPr/>
          <p:nvPr/>
        </p:nvSpPr>
        <p:spPr>
          <a:xfrm>
            <a:off x="5420666" y="136126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5" name="bg object 815"/>
          <p:cNvSpPr/>
          <p:nvPr/>
        </p:nvSpPr>
        <p:spPr>
          <a:xfrm>
            <a:off x="5420666" y="147232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6" name="bg object 816"/>
          <p:cNvSpPr/>
          <p:nvPr/>
        </p:nvSpPr>
        <p:spPr>
          <a:xfrm>
            <a:off x="5420666" y="158338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7" name="bg object 817"/>
          <p:cNvSpPr/>
          <p:nvPr/>
        </p:nvSpPr>
        <p:spPr>
          <a:xfrm>
            <a:off x="5420666" y="169444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8" name="bg object 818"/>
          <p:cNvSpPr/>
          <p:nvPr/>
        </p:nvSpPr>
        <p:spPr>
          <a:xfrm>
            <a:off x="5420666" y="180550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9" name="bg object 819"/>
          <p:cNvSpPr/>
          <p:nvPr/>
        </p:nvSpPr>
        <p:spPr>
          <a:xfrm>
            <a:off x="5420666" y="1916569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0" name="bg object 820"/>
          <p:cNvSpPr/>
          <p:nvPr/>
        </p:nvSpPr>
        <p:spPr>
          <a:xfrm>
            <a:off x="5420666" y="2027630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1" name="bg object 821"/>
          <p:cNvSpPr/>
          <p:nvPr/>
        </p:nvSpPr>
        <p:spPr>
          <a:xfrm>
            <a:off x="5420666" y="213869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2" name="bg object 822"/>
          <p:cNvSpPr/>
          <p:nvPr/>
        </p:nvSpPr>
        <p:spPr>
          <a:xfrm>
            <a:off x="5420666" y="224976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3" name="bg object 823"/>
          <p:cNvSpPr/>
          <p:nvPr/>
        </p:nvSpPr>
        <p:spPr>
          <a:xfrm>
            <a:off x="5420666" y="236082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4" name="bg object 824"/>
          <p:cNvSpPr/>
          <p:nvPr/>
        </p:nvSpPr>
        <p:spPr>
          <a:xfrm>
            <a:off x="5420666" y="2471889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5" name="bg object 825"/>
          <p:cNvSpPr/>
          <p:nvPr/>
        </p:nvSpPr>
        <p:spPr>
          <a:xfrm>
            <a:off x="5420666" y="258295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6" name="bg object 826"/>
          <p:cNvSpPr/>
          <p:nvPr/>
        </p:nvSpPr>
        <p:spPr>
          <a:xfrm>
            <a:off x="5420666" y="269401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7" name="bg object 827"/>
          <p:cNvSpPr/>
          <p:nvPr/>
        </p:nvSpPr>
        <p:spPr>
          <a:xfrm>
            <a:off x="5420666" y="280507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8" name="bg object 828"/>
          <p:cNvSpPr/>
          <p:nvPr/>
        </p:nvSpPr>
        <p:spPr>
          <a:xfrm>
            <a:off x="5420666" y="2916135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9" name="bg object 829"/>
          <p:cNvSpPr/>
          <p:nvPr/>
        </p:nvSpPr>
        <p:spPr>
          <a:xfrm>
            <a:off x="5420666" y="302719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0" name="bg object 830"/>
          <p:cNvSpPr/>
          <p:nvPr/>
        </p:nvSpPr>
        <p:spPr>
          <a:xfrm>
            <a:off x="5420666" y="313827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1" name="bg object 831"/>
          <p:cNvSpPr/>
          <p:nvPr/>
        </p:nvSpPr>
        <p:spPr>
          <a:xfrm>
            <a:off x="5420666" y="324933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2" name="bg object 832"/>
          <p:cNvSpPr/>
          <p:nvPr/>
        </p:nvSpPr>
        <p:spPr>
          <a:xfrm>
            <a:off x="5420666" y="336039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74"/>
                </a:lnTo>
                <a:lnTo>
                  <a:pt x="222123" y="111074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3" name="bg object 833"/>
          <p:cNvSpPr/>
          <p:nvPr/>
        </p:nvSpPr>
        <p:spPr>
          <a:xfrm>
            <a:off x="5420666" y="3471468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4" name="bg object 834"/>
          <p:cNvSpPr/>
          <p:nvPr/>
        </p:nvSpPr>
        <p:spPr>
          <a:xfrm>
            <a:off x="5420666" y="3582529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5" name="bg object 835"/>
          <p:cNvSpPr/>
          <p:nvPr/>
        </p:nvSpPr>
        <p:spPr>
          <a:xfrm>
            <a:off x="5420666" y="369359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6" name="bg object 836"/>
          <p:cNvSpPr/>
          <p:nvPr/>
        </p:nvSpPr>
        <p:spPr>
          <a:xfrm>
            <a:off x="5420666" y="380465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7" name="bg object 837"/>
          <p:cNvSpPr/>
          <p:nvPr/>
        </p:nvSpPr>
        <p:spPr>
          <a:xfrm>
            <a:off x="5420666" y="391571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8" name="bg object 838"/>
          <p:cNvSpPr/>
          <p:nvPr/>
        </p:nvSpPr>
        <p:spPr>
          <a:xfrm>
            <a:off x="5420666" y="402677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9" name="bg object 839"/>
          <p:cNvSpPr/>
          <p:nvPr/>
        </p:nvSpPr>
        <p:spPr>
          <a:xfrm>
            <a:off x="5420666" y="4137850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0" name="bg object 840"/>
          <p:cNvSpPr/>
          <p:nvPr/>
        </p:nvSpPr>
        <p:spPr>
          <a:xfrm>
            <a:off x="5420666" y="424891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1" name="bg object 841"/>
          <p:cNvSpPr/>
          <p:nvPr/>
        </p:nvSpPr>
        <p:spPr>
          <a:xfrm>
            <a:off x="5420666" y="435997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2" name="bg object 842"/>
          <p:cNvSpPr/>
          <p:nvPr/>
        </p:nvSpPr>
        <p:spPr>
          <a:xfrm>
            <a:off x="5420666" y="447104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48"/>
                </a:moveTo>
                <a:lnTo>
                  <a:pt x="0" y="111048"/>
                </a:lnTo>
                <a:lnTo>
                  <a:pt x="0" y="222110"/>
                </a:lnTo>
                <a:lnTo>
                  <a:pt x="111061" y="222110"/>
                </a:lnTo>
                <a:lnTo>
                  <a:pt x="111061" y="111048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48"/>
                </a:lnTo>
                <a:lnTo>
                  <a:pt x="222123" y="111048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3" name="bg object 843"/>
          <p:cNvSpPr/>
          <p:nvPr/>
        </p:nvSpPr>
        <p:spPr>
          <a:xfrm>
            <a:off x="5420666" y="458209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4" name="bg object 844"/>
          <p:cNvSpPr/>
          <p:nvPr/>
        </p:nvSpPr>
        <p:spPr>
          <a:xfrm>
            <a:off x="5420666" y="469315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5" name="bg object 845"/>
          <p:cNvSpPr/>
          <p:nvPr/>
        </p:nvSpPr>
        <p:spPr>
          <a:xfrm>
            <a:off x="5420666" y="480423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48"/>
                </a:moveTo>
                <a:lnTo>
                  <a:pt x="0" y="111048"/>
                </a:lnTo>
                <a:lnTo>
                  <a:pt x="0" y="222110"/>
                </a:lnTo>
                <a:lnTo>
                  <a:pt x="111061" y="222110"/>
                </a:lnTo>
                <a:lnTo>
                  <a:pt x="111061" y="111048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48"/>
                </a:lnTo>
                <a:lnTo>
                  <a:pt x="222123" y="111048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6" name="bg object 846"/>
          <p:cNvSpPr/>
          <p:nvPr/>
        </p:nvSpPr>
        <p:spPr>
          <a:xfrm>
            <a:off x="5420666" y="4915280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7" name="bg object 847"/>
          <p:cNvSpPr/>
          <p:nvPr/>
        </p:nvSpPr>
        <p:spPr>
          <a:xfrm>
            <a:off x="5420666" y="5026355"/>
            <a:ext cx="222520" cy="121920"/>
          </a:xfrm>
          <a:custGeom>
            <a:avLst/>
            <a:gdLst/>
            <a:ahLst/>
            <a:cxnLst/>
            <a:rect l="l" t="t" r="r" b="b"/>
            <a:pathLst>
              <a:path w="222250" h="121920">
                <a:moveTo>
                  <a:pt x="111061" y="111048"/>
                </a:moveTo>
                <a:lnTo>
                  <a:pt x="0" y="111048"/>
                </a:lnTo>
                <a:lnTo>
                  <a:pt x="0" y="121716"/>
                </a:lnTo>
                <a:lnTo>
                  <a:pt x="111061" y="121716"/>
                </a:lnTo>
                <a:lnTo>
                  <a:pt x="111061" y="111048"/>
                </a:lnTo>
                <a:close/>
              </a:path>
              <a:path w="222250" h="121920">
                <a:moveTo>
                  <a:pt x="222123" y="0"/>
                </a:moveTo>
                <a:lnTo>
                  <a:pt x="111061" y="0"/>
                </a:lnTo>
                <a:lnTo>
                  <a:pt x="111061" y="111048"/>
                </a:lnTo>
                <a:lnTo>
                  <a:pt x="222123" y="111048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8" name="bg object 848"/>
          <p:cNvSpPr/>
          <p:nvPr/>
        </p:nvSpPr>
        <p:spPr>
          <a:xfrm>
            <a:off x="5531862" y="5137404"/>
            <a:ext cx="111260" cy="10795"/>
          </a:xfrm>
          <a:custGeom>
            <a:avLst/>
            <a:gdLst/>
            <a:ahLst/>
            <a:cxnLst/>
            <a:rect l="l" t="t" r="r" b="b"/>
            <a:pathLst>
              <a:path w="111125" h="10795">
                <a:moveTo>
                  <a:pt x="111061" y="0"/>
                </a:moveTo>
                <a:lnTo>
                  <a:pt x="0" y="0"/>
                </a:lnTo>
                <a:lnTo>
                  <a:pt x="0" y="10667"/>
                </a:lnTo>
                <a:lnTo>
                  <a:pt x="111061" y="10667"/>
                </a:lnTo>
                <a:lnTo>
                  <a:pt x="111061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9" name="bg object 849"/>
          <p:cNvSpPr/>
          <p:nvPr/>
        </p:nvSpPr>
        <p:spPr>
          <a:xfrm>
            <a:off x="5198260" y="1"/>
            <a:ext cx="111260" cy="28575"/>
          </a:xfrm>
          <a:custGeom>
            <a:avLst/>
            <a:gdLst/>
            <a:ahLst/>
            <a:cxnLst/>
            <a:rect l="l" t="t" r="r" b="b"/>
            <a:pathLst>
              <a:path w="111125" h="28575">
                <a:moveTo>
                  <a:pt x="111061" y="0"/>
                </a:moveTo>
                <a:lnTo>
                  <a:pt x="0" y="0"/>
                </a:lnTo>
                <a:lnTo>
                  <a:pt x="0" y="28486"/>
                </a:lnTo>
                <a:lnTo>
                  <a:pt x="111061" y="28486"/>
                </a:lnTo>
                <a:lnTo>
                  <a:pt x="111061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0" name="bg object 850"/>
          <p:cNvSpPr/>
          <p:nvPr/>
        </p:nvSpPr>
        <p:spPr>
          <a:xfrm>
            <a:off x="5198273" y="0"/>
            <a:ext cx="222520" cy="139700"/>
          </a:xfrm>
          <a:custGeom>
            <a:avLst/>
            <a:gdLst/>
            <a:ahLst/>
            <a:cxnLst/>
            <a:rect l="l" t="t" r="r" b="b"/>
            <a:pathLst>
              <a:path w="222250" h="139700">
                <a:moveTo>
                  <a:pt x="222110" y="0"/>
                </a:moveTo>
                <a:lnTo>
                  <a:pt x="111048" y="0"/>
                </a:lnTo>
                <a:lnTo>
                  <a:pt x="111048" y="28486"/>
                </a:lnTo>
                <a:lnTo>
                  <a:pt x="0" y="28486"/>
                </a:lnTo>
                <a:lnTo>
                  <a:pt x="0" y="139547"/>
                </a:lnTo>
                <a:lnTo>
                  <a:pt x="111061" y="139547"/>
                </a:lnTo>
                <a:lnTo>
                  <a:pt x="111061" y="28486"/>
                </a:lnTo>
                <a:lnTo>
                  <a:pt x="222110" y="28486"/>
                </a:lnTo>
                <a:lnTo>
                  <a:pt x="222110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1" name="bg object 851"/>
          <p:cNvSpPr/>
          <p:nvPr/>
        </p:nvSpPr>
        <p:spPr>
          <a:xfrm>
            <a:off x="5198273" y="28485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2" name="bg object 852"/>
          <p:cNvSpPr/>
          <p:nvPr/>
        </p:nvSpPr>
        <p:spPr>
          <a:xfrm>
            <a:off x="5198273" y="13954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3" name="bg object 853"/>
          <p:cNvSpPr/>
          <p:nvPr/>
        </p:nvSpPr>
        <p:spPr>
          <a:xfrm>
            <a:off x="5198273" y="25062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4" name="bg object 854"/>
          <p:cNvSpPr/>
          <p:nvPr/>
        </p:nvSpPr>
        <p:spPr>
          <a:xfrm>
            <a:off x="5198273" y="36168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5" name="bg object 855"/>
          <p:cNvSpPr/>
          <p:nvPr/>
        </p:nvSpPr>
        <p:spPr>
          <a:xfrm>
            <a:off x="5198273" y="47274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6" name="bg object 856"/>
          <p:cNvSpPr/>
          <p:nvPr/>
        </p:nvSpPr>
        <p:spPr>
          <a:xfrm>
            <a:off x="5198273" y="583805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7" name="bg object 857"/>
          <p:cNvSpPr/>
          <p:nvPr/>
        </p:nvSpPr>
        <p:spPr>
          <a:xfrm>
            <a:off x="5198273" y="69486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8" name="bg object 858"/>
          <p:cNvSpPr/>
          <p:nvPr/>
        </p:nvSpPr>
        <p:spPr>
          <a:xfrm>
            <a:off x="5198273" y="80594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9" name="bg object 859"/>
          <p:cNvSpPr/>
          <p:nvPr/>
        </p:nvSpPr>
        <p:spPr>
          <a:xfrm>
            <a:off x="5198273" y="91700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0" name="bg object 860"/>
          <p:cNvSpPr/>
          <p:nvPr/>
        </p:nvSpPr>
        <p:spPr>
          <a:xfrm>
            <a:off x="5198273" y="102806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1" name="bg object 861"/>
          <p:cNvSpPr/>
          <p:nvPr/>
        </p:nvSpPr>
        <p:spPr>
          <a:xfrm>
            <a:off x="5198273" y="113912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2" name="bg object 862"/>
          <p:cNvSpPr/>
          <p:nvPr/>
        </p:nvSpPr>
        <p:spPr>
          <a:xfrm>
            <a:off x="5198273" y="125018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3" name="bg object 863"/>
          <p:cNvSpPr/>
          <p:nvPr/>
        </p:nvSpPr>
        <p:spPr>
          <a:xfrm>
            <a:off x="5198273" y="136126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4" name="bg object 864"/>
          <p:cNvSpPr/>
          <p:nvPr/>
        </p:nvSpPr>
        <p:spPr>
          <a:xfrm>
            <a:off x="5198273" y="147232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5" name="bg object 865"/>
          <p:cNvSpPr/>
          <p:nvPr/>
        </p:nvSpPr>
        <p:spPr>
          <a:xfrm>
            <a:off x="5198273" y="158338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6" name="bg object 866"/>
          <p:cNvSpPr/>
          <p:nvPr/>
        </p:nvSpPr>
        <p:spPr>
          <a:xfrm>
            <a:off x="5198273" y="169444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7" name="bg object 867"/>
          <p:cNvSpPr/>
          <p:nvPr/>
        </p:nvSpPr>
        <p:spPr>
          <a:xfrm>
            <a:off x="5198273" y="180550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8" name="bg object 868"/>
          <p:cNvSpPr/>
          <p:nvPr/>
        </p:nvSpPr>
        <p:spPr>
          <a:xfrm>
            <a:off x="5198273" y="1916569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9" name="bg object 869"/>
          <p:cNvSpPr/>
          <p:nvPr/>
        </p:nvSpPr>
        <p:spPr>
          <a:xfrm>
            <a:off x="5198273" y="2027630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0" name="bg object 870"/>
          <p:cNvSpPr/>
          <p:nvPr/>
        </p:nvSpPr>
        <p:spPr>
          <a:xfrm>
            <a:off x="5198273" y="213869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1" name="bg object 871"/>
          <p:cNvSpPr/>
          <p:nvPr/>
        </p:nvSpPr>
        <p:spPr>
          <a:xfrm>
            <a:off x="5198273" y="224976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2" name="bg object 872"/>
          <p:cNvSpPr/>
          <p:nvPr/>
        </p:nvSpPr>
        <p:spPr>
          <a:xfrm>
            <a:off x="5198273" y="236082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3" name="bg object 873"/>
          <p:cNvSpPr/>
          <p:nvPr/>
        </p:nvSpPr>
        <p:spPr>
          <a:xfrm>
            <a:off x="5198273" y="2471889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4" name="bg object 874"/>
          <p:cNvSpPr/>
          <p:nvPr/>
        </p:nvSpPr>
        <p:spPr>
          <a:xfrm>
            <a:off x="5198273" y="258295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5" name="bg object 875"/>
          <p:cNvSpPr/>
          <p:nvPr/>
        </p:nvSpPr>
        <p:spPr>
          <a:xfrm>
            <a:off x="5198273" y="269401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6" name="bg object 876"/>
          <p:cNvSpPr/>
          <p:nvPr/>
        </p:nvSpPr>
        <p:spPr>
          <a:xfrm>
            <a:off x="5198273" y="280507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7" name="bg object 877"/>
          <p:cNvSpPr/>
          <p:nvPr/>
        </p:nvSpPr>
        <p:spPr>
          <a:xfrm>
            <a:off x="5198273" y="2916135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8" name="bg object 878"/>
          <p:cNvSpPr/>
          <p:nvPr/>
        </p:nvSpPr>
        <p:spPr>
          <a:xfrm>
            <a:off x="5198273" y="302719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9" name="bg object 879"/>
          <p:cNvSpPr/>
          <p:nvPr/>
        </p:nvSpPr>
        <p:spPr>
          <a:xfrm>
            <a:off x="5198273" y="313827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0" name="bg object 880"/>
          <p:cNvSpPr/>
          <p:nvPr/>
        </p:nvSpPr>
        <p:spPr>
          <a:xfrm>
            <a:off x="5198273" y="324933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1" name="bg object 881"/>
          <p:cNvSpPr/>
          <p:nvPr/>
        </p:nvSpPr>
        <p:spPr>
          <a:xfrm>
            <a:off x="5198273" y="336039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74"/>
                </a:lnTo>
                <a:lnTo>
                  <a:pt x="222123" y="111074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2" name="bg object 882"/>
          <p:cNvSpPr/>
          <p:nvPr/>
        </p:nvSpPr>
        <p:spPr>
          <a:xfrm>
            <a:off x="5198273" y="3471468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3" name="bg object 883"/>
          <p:cNvSpPr/>
          <p:nvPr/>
        </p:nvSpPr>
        <p:spPr>
          <a:xfrm>
            <a:off x="5198273" y="3582529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4" name="bg object 884"/>
          <p:cNvSpPr/>
          <p:nvPr/>
        </p:nvSpPr>
        <p:spPr>
          <a:xfrm>
            <a:off x="5198273" y="369359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5" name="bg object 885"/>
          <p:cNvSpPr/>
          <p:nvPr/>
        </p:nvSpPr>
        <p:spPr>
          <a:xfrm>
            <a:off x="5198273" y="380465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6" name="bg object 886"/>
          <p:cNvSpPr/>
          <p:nvPr/>
        </p:nvSpPr>
        <p:spPr>
          <a:xfrm>
            <a:off x="5198273" y="391571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7" name="bg object 887"/>
          <p:cNvSpPr/>
          <p:nvPr/>
        </p:nvSpPr>
        <p:spPr>
          <a:xfrm>
            <a:off x="5198273" y="402677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8" name="bg object 888"/>
          <p:cNvSpPr/>
          <p:nvPr/>
        </p:nvSpPr>
        <p:spPr>
          <a:xfrm>
            <a:off x="5198273" y="4137850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9" name="bg object 889"/>
          <p:cNvSpPr/>
          <p:nvPr/>
        </p:nvSpPr>
        <p:spPr>
          <a:xfrm>
            <a:off x="5198273" y="424891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0" name="bg object 890"/>
          <p:cNvSpPr/>
          <p:nvPr/>
        </p:nvSpPr>
        <p:spPr>
          <a:xfrm>
            <a:off x="5198273" y="435997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1" name="bg object 891"/>
          <p:cNvSpPr/>
          <p:nvPr/>
        </p:nvSpPr>
        <p:spPr>
          <a:xfrm>
            <a:off x="5198273" y="447104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48"/>
                </a:moveTo>
                <a:lnTo>
                  <a:pt x="0" y="111048"/>
                </a:lnTo>
                <a:lnTo>
                  <a:pt x="0" y="222110"/>
                </a:lnTo>
                <a:lnTo>
                  <a:pt x="111061" y="222110"/>
                </a:lnTo>
                <a:lnTo>
                  <a:pt x="111061" y="111048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48"/>
                </a:lnTo>
                <a:lnTo>
                  <a:pt x="222123" y="111048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2" name="bg object 892"/>
          <p:cNvSpPr/>
          <p:nvPr/>
        </p:nvSpPr>
        <p:spPr>
          <a:xfrm>
            <a:off x="5198273" y="458209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3" name="bg object 893"/>
          <p:cNvSpPr/>
          <p:nvPr/>
        </p:nvSpPr>
        <p:spPr>
          <a:xfrm>
            <a:off x="5198273" y="469315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4" name="bg object 894"/>
          <p:cNvSpPr/>
          <p:nvPr/>
        </p:nvSpPr>
        <p:spPr>
          <a:xfrm>
            <a:off x="5198273" y="480423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48"/>
                </a:moveTo>
                <a:lnTo>
                  <a:pt x="0" y="111048"/>
                </a:lnTo>
                <a:lnTo>
                  <a:pt x="0" y="222110"/>
                </a:lnTo>
                <a:lnTo>
                  <a:pt x="111061" y="222110"/>
                </a:lnTo>
                <a:lnTo>
                  <a:pt x="111061" y="111048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48"/>
                </a:lnTo>
                <a:lnTo>
                  <a:pt x="222123" y="111048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5" name="bg object 895"/>
          <p:cNvSpPr/>
          <p:nvPr/>
        </p:nvSpPr>
        <p:spPr>
          <a:xfrm>
            <a:off x="5198260" y="4915280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6" name="bg object 896"/>
          <p:cNvSpPr/>
          <p:nvPr/>
        </p:nvSpPr>
        <p:spPr>
          <a:xfrm>
            <a:off x="5198260" y="5026355"/>
            <a:ext cx="222520" cy="121920"/>
          </a:xfrm>
          <a:custGeom>
            <a:avLst/>
            <a:gdLst/>
            <a:ahLst/>
            <a:cxnLst/>
            <a:rect l="l" t="t" r="r" b="b"/>
            <a:pathLst>
              <a:path w="222250" h="121920">
                <a:moveTo>
                  <a:pt x="111061" y="111048"/>
                </a:moveTo>
                <a:lnTo>
                  <a:pt x="0" y="111048"/>
                </a:lnTo>
                <a:lnTo>
                  <a:pt x="0" y="121716"/>
                </a:lnTo>
                <a:lnTo>
                  <a:pt x="111061" y="121716"/>
                </a:lnTo>
                <a:lnTo>
                  <a:pt x="111061" y="111048"/>
                </a:lnTo>
                <a:close/>
              </a:path>
              <a:path w="222250" h="121920">
                <a:moveTo>
                  <a:pt x="222123" y="0"/>
                </a:moveTo>
                <a:lnTo>
                  <a:pt x="111061" y="0"/>
                </a:lnTo>
                <a:lnTo>
                  <a:pt x="111061" y="111048"/>
                </a:lnTo>
                <a:lnTo>
                  <a:pt x="222123" y="111048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7" name="bg object 897"/>
          <p:cNvSpPr/>
          <p:nvPr/>
        </p:nvSpPr>
        <p:spPr>
          <a:xfrm>
            <a:off x="5309457" y="5137404"/>
            <a:ext cx="111260" cy="10795"/>
          </a:xfrm>
          <a:custGeom>
            <a:avLst/>
            <a:gdLst/>
            <a:ahLst/>
            <a:cxnLst/>
            <a:rect l="l" t="t" r="r" b="b"/>
            <a:pathLst>
              <a:path w="111125" h="10795">
                <a:moveTo>
                  <a:pt x="111061" y="0"/>
                </a:moveTo>
                <a:lnTo>
                  <a:pt x="0" y="0"/>
                </a:lnTo>
                <a:lnTo>
                  <a:pt x="0" y="10667"/>
                </a:lnTo>
                <a:lnTo>
                  <a:pt x="111061" y="10667"/>
                </a:lnTo>
                <a:lnTo>
                  <a:pt x="111061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8" name="bg object 898"/>
          <p:cNvSpPr/>
          <p:nvPr/>
        </p:nvSpPr>
        <p:spPr>
          <a:xfrm>
            <a:off x="4975868" y="1"/>
            <a:ext cx="111260" cy="28575"/>
          </a:xfrm>
          <a:custGeom>
            <a:avLst/>
            <a:gdLst/>
            <a:ahLst/>
            <a:cxnLst/>
            <a:rect l="l" t="t" r="r" b="b"/>
            <a:pathLst>
              <a:path w="111125" h="28575">
                <a:moveTo>
                  <a:pt x="111061" y="0"/>
                </a:moveTo>
                <a:lnTo>
                  <a:pt x="0" y="0"/>
                </a:lnTo>
                <a:lnTo>
                  <a:pt x="0" y="28486"/>
                </a:lnTo>
                <a:lnTo>
                  <a:pt x="111061" y="28486"/>
                </a:lnTo>
                <a:lnTo>
                  <a:pt x="111061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9" name="bg object 899"/>
          <p:cNvSpPr/>
          <p:nvPr/>
        </p:nvSpPr>
        <p:spPr>
          <a:xfrm>
            <a:off x="4975867" y="0"/>
            <a:ext cx="222520" cy="139700"/>
          </a:xfrm>
          <a:custGeom>
            <a:avLst/>
            <a:gdLst/>
            <a:ahLst/>
            <a:cxnLst/>
            <a:rect l="l" t="t" r="r" b="b"/>
            <a:pathLst>
              <a:path w="222250" h="139700">
                <a:moveTo>
                  <a:pt x="111061" y="28486"/>
                </a:moveTo>
                <a:lnTo>
                  <a:pt x="0" y="28486"/>
                </a:lnTo>
                <a:lnTo>
                  <a:pt x="0" y="139547"/>
                </a:lnTo>
                <a:lnTo>
                  <a:pt x="111061" y="139547"/>
                </a:lnTo>
                <a:lnTo>
                  <a:pt x="111061" y="28486"/>
                </a:lnTo>
                <a:close/>
              </a:path>
              <a:path w="222250" h="139700">
                <a:moveTo>
                  <a:pt x="222123" y="0"/>
                </a:moveTo>
                <a:lnTo>
                  <a:pt x="111074" y="0"/>
                </a:lnTo>
                <a:lnTo>
                  <a:pt x="111074" y="28486"/>
                </a:lnTo>
                <a:lnTo>
                  <a:pt x="222123" y="28486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0" name="bg object 900"/>
          <p:cNvSpPr/>
          <p:nvPr/>
        </p:nvSpPr>
        <p:spPr>
          <a:xfrm>
            <a:off x="4975867" y="28485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1" name="bg object 901"/>
          <p:cNvSpPr/>
          <p:nvPr/>
        </p:nvSpPr>
        <p:spPr>
          <a:xfrm>
            <a:off x="4975867" y="13954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2" name="bg object 902"/>
          <p:cNvSpPr/>
          <p:nvPr/>
        </p:nvSpPr>
        <p:spPr>
          <a:xfrm>
            <a:off x="4975867" y="25062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3" name="bg object 903"/>
          <p:cNvSpPr/>
          <p:nvPr/>
        </p:nvSpPr>
        <p:spPr>
          <a:xfrm>
            <a:off x="4975867" y="36168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4" name="bg object 904"/>
          <p:cNvSpPr/>
          <p:nvPr/>
        </p:nvSpPr>
        <p:spPr>
          <a:xfrm>
            <a:off x="4975867" y="47274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5" name="bg object 905"/>
          <p:cNvSpPr/>
          <p:nvPr/>
        </p:nvSpPr>
        <p:spPr>
          <a:xfrm>
            <a:off x="4975867" y="583805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6" name="bg object 906"/>
          <p:cNvSpPr/>
          <p:nvPr/>
        </p:nvSpPr>
        <p:spPr>
          <a:xfrm>
            <a:off x="4975867" y="69486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7" name="bg object 907"/>
          <p:cNvSpPr/>
          <p:nvPr/>
        </p:nvSpPr>
        <p:spPr>
          <a:xfrm>
            <a:off x="4975867" y="80594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8" name="bg object 908"/>
          <p:cNvSpPr/>
          <p:nvPr/>
        </p:nvSpPr>
        <p:spPr>
          <a:xfrm>
            <a:off x="4975867" y="91700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9" name="bg object 909"/>
          <p:cNvSpPr/>
          <p:nvPr/>
        </p:nvSpPr>
        <p:spPr>
          <a:xfrm>
            <a:off x="4975867" y="102806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0" name="bg object 910"/>
          <p:cNvSpPr/>
          <p:nvPr/>
        </p:nvSpPr>
        <p:spPr>
          <a:xfrm>
            <a:off x="4975867" y="113912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1" name="bg object 911"/>
          <p:cNvSpPr/>
          <p:nvPr/>
        </p:nvSpPr>
        <p:spPr>
          <a:xfrm>
            <a:off x="4975867" y="125018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2" name="bg object 912"/>
          <p:cNvSpPr/>
          <p:nvPr/>
        </p:nvSpPr>
        <p:spPr>
          <a:xfrm>
            <a:off x="4975867" y="136126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3" name="bg object 913"/>
          <p:cNvSpPr/>
          <p:nvPr/>
        </p:nvSpPr>
        <p:spPr>
          <a:xfrm>
            <a:off x="4975867" y="147232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4" name="bg object 914"/>
          <p:cNvSpPr/>
          <p:nvPr/>
        </p:nvSpPr>
        <p:spPr>
          <a:xfrm>
            <a:off x="4975867" y="158338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5" name="bg object 915"/>
          <p:cNvSpPr/>
          <p:nvPr/>
        </p:nvSpPr>
        <p:spPr>
          <a:xfrm>
            <a:off x="4975867" y="169444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6" name="bg object 916"/>
          <p:cNvSpPr/>
          <p:nvPr/>
        </p:nvSpPr>
        <p:spPr>
          <a:xfrm>
            <a:off x="4975867" y="180550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7" name="bg object 917"/>
          <p:cNvSpPr/>
          <p:nvPr/>
        </p:nvSpPr>
        <p:spPr>
          <a:xfrm>
            <a:off x="4975867" y="1916569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8" name="bg object 918"/>
          <p:cNvSpPr/>
          <p:nvPr/>
        </p:nvSpPr>
        <p:spPr>
          <a:xfrm>
            <a:off x="4975867" y="2027630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9" name="bg object 919"/>
          <p:cNvSpPr/>
          <p:nvPr/>
        </p:nvSpPr>
        <p:spPr>
          <a:xfrm>
            <a:off x="4975867" y="213869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0" name="bg object 920"/>
          <p:cNvSpPr/>
          <p:nvPr/>
        </p:nvSpPr>
        <p:spPr>
          <a:xfrm>
            <a:off x="4975867" y="224976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1" name="bg object 921"/>
          <p:cNvSpPr/>
          <p:nvPr/>
        </p:nvSpPr>
        <p:spPr>
          <a:xfrm>
            <a:off x="4975867" y="236082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2" name="bg object 922"/>
          <p:cNvSpPr/>
          <p:nvPr/>
        </p:nvSpPr>
        <p:spPr>
          <a:xfrm>
            <a:off x="4975867" y="2471889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3" name="bg object 923"/>
          <p:cNvSpPr/>
          <p:nvPr/>
        </p:nvSpPr>
        <p:spPr>
          <a:xfrm>
            <a:off x="4975867" y="258295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4" name="bg object 924"/>
          <p:cNvSpPr/>
          <p:nvPr/>
        </p:nvSpPr>
        <p:spPr>
          <a:xfrm>
            <a:off x="4975867" y="269401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5" name="bg object 925"/>
          <p:cNvSpPr/>
          <p:nvPr/>
        </p:nvSpPr>
        <p:spPr>
          <a:xfrm>
            <a:off x="4975867" y="280507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6" name="bg object 926"/>
          <p:cNvSpPr/>
          <p:nvPr/>
        </p:nvSpPr>
        <p:spPr>
          <a:xfrm>
            <a:off x="4975867" y="2916135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7" name="bg object 927"/>
          <p:cNvSpPr/>
          <p:nvPr/>
        </p:nvSpPr>
        <p:spPr>
          <a:xfrm>
            <a:off x="4975867" y="302719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8" name="bg object 928"/>
          <p:cNvSpPr/>
          <p:nvPr/>
        </p:nvSpPr>
        <p:spPr>
          <a:xfrm>
            <a:off x="4975867" y="313827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9" name="bg object 929"/>
          <p:cNvSpPr/>
          <p:nvPr/>
        </p:nvSpPr>
        <p:spPr>
          <a:xfrm>
            <a:off x="4975867" y="324933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0" name="bg object 930"/>
          <p:cNvSpPr/>
          <p:nvPr/>
        </p:nvSpPr>
        <p:spPr>
          <a:xfrm>
            <a:off x="4975867" y="336039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74"/>
                </a:lnTo>
                <a:lnTo>
                  <a:pt x="222123" y="111074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1" name="bg object 931"/>
          <p:cNvSpPr/>
          <p:nvPr/>
        </p:nvSpPr>
        <p:spPr>
          <a:xfrm>
            <a:off x="4975867" y="3471468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2" name="bg object 932"/>
          <p:cNvSpPr/>
          <p:nvPr/>
        </p:nvSpPr>
        <p:spPr>
          <a:xfrm>
            <a:off x="4975867" y="3582529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3" name="bg object 933"/>
          <p:cNvSpPr/>
          <p:nvPr/>
        </p:nvSpPr>
        <p:spPr>
          <a:xfrm>
            <a:off x="4975867" y="369359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4" name="bg object 934"/>
          <p:cNvSpPr/>
          <p:nvPr/>
        </p:nvSpPr>
        <p:spPr>
          <a:xfrm>
            <a:off x="4975867" y="380465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5" name="bg object 935"/>
          <p:cNvSpPr/>
          <p:nvPr/>
        </p:nvSpPr>
        <p:spPr>
          <a:xfrm>
            <a:off x="4975867" y="391571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6" name="bg object 936"/>
          <p:cNvSpPr/>
          <p:nvPr/>
        </p:nvSpPr>
        <p:spPr>
          <a:xfrm>
            <a:off x="4975867" y="402677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7" name="bg object 937"/>
          <p:cNvSpPr/>
          <p:nvPr/>
        </p:nvSpPr>
        <p:spPr>
          <a:xfrm>
            <a:off x="4975867" y="4137850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8" name="bg object 938"/>
          <p:cNvSpPr/>
          <p:nvPr/>
        </p:nvSpPr>
        <p:spPr>
          <a:xfrm>
            <a:off x="4975867" y="424891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9" name="bg object 939"/>
          <p:cNvSpPr/>
          <p:nvPr/>
        </p:nvSpPr>
        <p:spPr>
          <a:xfrm>
            <a:off x="4975867" y="435997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0" name="bg object 940"/>
          <p:cNvSpPr/>
          <p:nvPr/>
        </p:nvSpPr>
        <p:spPr>
          <a:xfrm>
            <a:off x="4975867" y="447104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48"/>
                </a:moveTo>
                <a:lnTo>
                  <a:pt x="0" y="111048"/>
                </a:lnTo>
                <a:lnTo>
                  <a:pt x="0" y="222110"/>
                </a:lnTo>
                <a:lnTo>
                  <a:pt x="111061" y="222110"/>
                </a:lnTo>
                <a:lnTo>
                  <a:pt x="111061" y="111048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48"/>
                </a:lnTo>
                <a:lnTo>
                  <a:pt x="222123" y="111048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1" name="bg object 941"/>
          <p:cNvSpPr/>
          <p:nvPr/>
        </p:nvSpPr>
        <p:spPr>
          <a:xfrm>
            <a:off x="4975867" y="458209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2" name="bg object 942"/>
          <p:cNvSpPr/>
          <p:nvPr/>
        </p:nvSpPr>
        <p:spPr>
          <a:xfrm>
            <a:off x="4975867" y="469315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3" name="bg object 943"/>
          <p:cNvSpPr/>
          <p:nvPr/>
        </p:nvSpPr>
        <p:spPr>
          <a:xfrm>
            <a:off x="4975867" y="480423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48"/>
                </a:moveTo>
                <a:lnTo>
                  <a:pt x="0" y="111048"/>
                </a:lnTo>
                <a:lnTo>
                  <a:pt x="0" y="222110"/>
                </a:lnTo>
                <a:lnTo>
                  <a:pt x="111061" y="222110"/>
                </a:lnTo>
                <a:lnTo>
                  <a:pt x="111061" y="111048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48"/>
                </a:lnTo>
                <a:lnTo>
                  <a:pt x="222123" y="111048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4" name="bg object 944"/>
          <p:cNvSpPr/>
          <p:nvPr/>
        </p:nvSpPr>
        <p:spPr>
          <a:xfrm>
            <a:off x="4975867" y="4915280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5" name="bg object 945"/>
          <p:cNvSpPr/>
          <p:nvPr/>
        </p:nvSpPr>
        <p:spPr>
          <a:xfrm>
            <a:off x="4975867" y="5026355"/>
            <a:ext cx="222520" cy="121920"/>
          </a:xfrm>
          <a:custGeom>
            <a:avLst/>
            <a:gdLst/>
            <a:ahLst/>
            <a:cxnLst/>
            <a:rect l="l" t="t" r="r" b="b"/>
            <a:pathLst>
              <a:path w="222250" h="121920">
                <a:moveTo>
                  <a:pt x="111061" y="111048"/>
                </a:moveTo>
                <a:lnTo>
                  <a:pt x="0" y="111048"/>
                </a:lnTo>
                <a:lnTo>
                  <a:pt x="0" y="121716"/>
                </a:lnTo>
                <a:lnTo>
                  <a:pt x="111061" y="121716"/>
                </a:lnTo>
                <a:lnTo>
                  <a:pt x="111061" y="111048"/>
                </a:lnTo>
                <a:close/>
              </a:path>
              <a:path w="222250" h="121920">
                <a:moveTo>
                  <a:pt x="222123" y="0"/>
                </a:moveTo>
                <a:lnTo>
                  <a:pt x="111074" y="0"/>
                </a:lnTo>
                <a:lnTo>
                  <a:pt x="111074" y="111048"/>
                </a:lnTo>
                <a:lnTo>
                  <a:pt x="222123" y="111048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6" name="bg object 946"/>
          <p:cNvSpPr/>
          <p:nvPr/>
        </p:nvSpPr>
        <p:spPr>
          <a:xfrm>
            <a:off x="5087077" y="5137404"/>
            <a:ext cx="111260" cy="10795"/>
          </a:xfrm>
          <a:custGeom>
            <a:avLst/>
            <a:gdLst/>
            <a:ahLst/>
            <a:cxnLst/>
            <a:rect l="l" t="t" r="r" b="b"/>
            <a:pathLst>
              <a:path w="111125" h="10795">
                <a:moveTo>
                  <a:pt x="111048" y="0"/>
                </a:moveTo>
                <a:lnTo>
                  <a:pt x="0" y="0"/>
                </a:lnTo>
                <a:lnTo>
                  <a:pt x="0" y="10667"/>
                </a:lnTo>
                <a:lnTo>
                  <a:pt x="111048" y="10667"/>
                </a:lnTo>
                <a:lnTo>
                  <a:pt x="111048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7" name="bg object 947"/>
          <p:cNvSpPr/>
          <p:nvPr/>
        </p:nvSpPr>
        <p:spPr>
          <a:xfrm>
            <a:off x="4753475" y="1"/>
            <a:ext cx="111260" cy="28575"/>
          </a:xfrm>
          <a:custGeom>
            <a:avLst/>
            <a:gdLst/>
            <a:ahLst/>
            <a:cxnLst/>
            <a:rect l="l" t="t" r="r" b="b"/>
            <a:pathLst>
              <a:path w="111125" h="28575">
                <a:moveTo>
                  <a:pt x="111061" y="0"/>
                </a:moveTo>
                <a:lnTo>
                  <a:pt x="0" y="0"/>
                </a:lnTo>
                <a:lnTo>
                  <a:pt x="0" y="28486"/>
                </a:lnTo>
                <a:lnTo>
                  <a:pt x="111061" y="28486"/>
                </a:lnTo>
                <a:lnTo>
                  <a:pt x="111061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8" name="bg object 948"/>
          <p:cNvSpPr/>
          <p:nvPr/>
        </p:nvSpPr>
        <p:spPr>
          <a:xfrm>
            <a:off x="4753474" y="0"/>
            <a:ext cx="222520" cy="139700"/>
          </a:xfrm>
          <a:custGeom>
            <a:avLst/>
            <a:gdLst/>
            <a:ahLst/>
            <a:cxnLst/>
            <a:rect l="l" t="t" r="r" b="b"/>
            <a:pathLst>
              <a:path w="222250" h="139700">
                <a:moveTo>
                  <a:pt x="111061" y="28486"/>
                </a:moveTo>
                <a:lnTo>
                  <a:pt x="0" y="28486"/>
                </a:lnTo>
                <a:lnTo>
                  <a:pt x="0" y="139547"/>
                </a:lnTo>
                <a:lnTo>
                  <a:pt x="111061" y="139547"/>
                </a:lnTo>
                <a:lnTo>
                  <a:pt x="111061" y="28486"/>
                </a:lnTo>
                <a:close/>
              </a:path>
              <a:path w="222250" h="139700">
                <a:moveTo>
                  <a:pt x="222123" y="0"/>
                </a:moveTo>
                <a:lnTo>
                  <a:pt x="111061" y="0"/>
                </a:lnTo>
                <a:lnTo>
                  <a:pt x="111061" y="28486"/>
                </a:lnTo>
                <a:lnTo>
                  <a:pt x="222123" y="28486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9" name="bg object 949"/>
          <p:cNvSpPr/>
          <p:nvPr/>
        </p:nvSpPr>
        <p:spPr>
          <a:xfrm>
            <a:off x="4753474" y="28485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0" name="bg object 950"/>
          <p:cNvSpPr/>
          <p:nvPr/>
        </p:nvSpPr>
        <p:spPr>
          <a:xfrm>
            <a:off x="4753474" y="13954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1" name="bg object 951"/>
          <p:cNvSpPr/>
          <p:nvPr/>
        </p:nvSpPr>
        <p:spPr>
          <a:xfrm>
            <a:off x="4753474" y="25062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2" name="bg object 952"/>
          <p:cNvSpPr/>
          <p:nvPr/>
        </p:nvSpPr>
        <p:spPr>
          <a:xfrm>
            <a:off x="4753474" y="36168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3" name="bg object 953"/>
          <p:cNvSpPr/>
          <p:nvPr/>
        </p:nvSpPr>
        <p:spPr>
          <a:xfrm>
            <a:off x="4753474" y="47274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4" name="bg object 954"/>
          <p:cNvSpPr/>
          <p:nvPr/>
        </p:nvSpPr>
        <p:spPr>
          <a:xfrm>
            <a:off x="4753474" y="583805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5" name="bg object 955"/>
          <p:cNvSpPr/>
          <p:nvPr/>
        </p:nvSpPr>
        <p:spPr>
          <a:xfrm>
            <a:off x="4753474" y="69486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6" name="bg object 956"/>
          <p:cNvSpPr/>
          <p:nvPr/>
        </p:nvSpPr>
        <p:spPr>
          <a:xfrm>
            <a:off x="4753474" y="80594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7" name="bg object 957"/>
          <p:cNvSpPr/>
          <p:nvPr/>
        </p:nvSpPr>
        <p:spPr>
          <a:xfrm>
            <a:off x="4753474" y="91700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8" name="bg object 958"/>
          <p:cNvSpPr/>
          <p:nvPr/>
        </p:nvSpPr>
        <p:spPr>
          <a:xfrm>
            <a:off x="4753474" y="102806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9" name="bg object 959"/>
          <p:cNvSpPr/>
          <p:nvPr/>
        </p:nvSpPr>
        <p:spPr>
          <a:xfrm>
            <a:off x="4753474" y="113912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0" name="bg object 960"/>
          <p:cNvSpPr/>
          <p:nvPr/>
        </p:nvSpPr>
        <p:spPr>
          <a:xfrm>
            <a:off x="4753474" y="125018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1" name="bg object 961"/>
          <p:cNvSpPr/>
          <p:nvPr/>
        </p:nvSpPr>
        <p:spPr>
          <a:xfrm>
            <a:off x="4753474" y="136126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2" name="bg object 962"/>
          <p:cNvSpPr/>
          <p:nvPr/>
        </p:nvSpPr>
        <p:spPr>
          <a:xfrm>
            <a:off x="4753474" y="147232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3" name="bg object 963"/>
          <p:cNvSpPr/>
          <p:nvPr/>
        </p:nvSpPr>
        <p:spPr>
          <a:xfrm>
            <a:off x="4753474" y="158338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4" name="bg object 964"/>
          <p:cNvSpPr/>
          <p:nvPr/>
        </p:nvSpPr>
        <p:spPr>
          <a:xfrm>
            <a:off x="4753474" y="169444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5" name="bg object 965"/>
          <p:cNvSpPr/>
          <p:nvPr/>
        </p:nvSpPr>
        <p:spPr>
          <a:xfrm>
            <a:off x="4753474" y="180550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6" name="bg object 966"/>
          <p:cNvSpPr/>
          <p:nvPr/>
        </p:nvSpPr>
        <p:spPr>
          <a:xfrm>
            <a:off x="4753474" y="1916569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7" name="bg object 967"/>
          <p:cNvSpPr/>
          <p:nvPr/>
        </p:nvSpPr>
        <p:spPr>
          <a:xfrm>
            <a:off x="4753474" y="2027630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8" name="bg object 968"/>
          <p:cNvSpPr/>
          <p:nvPr/>
        </p:nvSpPr>
        <p:spPr>
          <a:xfrm>
            <a:off x="4753474" y="213869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9" name="bg object 969"/>
          <p:cNvSpPr/>
          <p:nvPr/>
        </p:nvSpPr>
        <p:spPr>
          <a:xfrm>
            <a:off x="4753474" y="224976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0" name="bg object 970"/>
          <p:cNvSpPr/>
          <p:nvPr/>
        </p:nvSpPr>
        <p:spPr>
          <a:xfrm>
            <a:off x="4753474" y="236082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1" name="bg object 971"/>
          <p:cNvSpPr/>
          <p:nvPr/>
        </p:nvSpPr>
        <p:spPr>
          <a:xfrm>
            <a:off x="4753474" y="2471889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2" name="bg object 972"/>
          <p:cNvSpPr/>
          <p:nvPr/>
        </p:nvSpPr>
        <p:spPr>
          <a:xfrm>
            <a:off x="4753474" y="258295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3" name="bg object 973"/>
          <p:cNvSpPr/>
          <p:nvPr/>
        </p:nvSpPr>
        <p:spPr>
          <a:xfrm>
            <a:off x="4753474" y="269401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4" name="bg object 974"/>
          <p:cNvSpPr/>
          <p:nvPr/>
        </p:nvSpPr>
        <p:spPr>
          <a:xfrm>
            <a:off x="4753474" y="280507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5" name="bg object 975"/>
          <p:cNvSpPr/>
          <p:nvPr/>
        </p:nvSpPr>
        <p:spPr>
          <a:xfrm>
            <a:off x="4753474" y="2916135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6" name="bg object 976"/>
          <p:cNvSpPr/>
          <p:nvPr/>
        </p:nvSpPr>
        <p:spPr>
          <a:xfrm>
            <a:off x="4753474" y="302719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7" name="bg object 977"/>
          <p:cNvSpPr/>
          <p:nvPr/>
        </p:nvSpPr>
        <p:spPr>
          <a:xfrm>
            <a:off x="4753474" y="313827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8" name="bg object 978"/>
          <p:cNvSpPr/>
          <p:nvPr/>
        </p:nvSpPr>
        <p:spPr>
          <a:xfrm>
            <a:off x="4753474" y="324933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9" name="bg object 979"/>
          <p:cNvSpPr/>
          <p:nvPr/>
        </p:nvSpPr>
        <p:spPr>
          <a:xfrm>
            <a:off x="4753474" y="336039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74"/>
                </a:lnTo>
                <a:lnTo>
                  <a:pt x="222123" y="111074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0" name="bg object 980"/>
          <p:cNvSpPr/>
          <p:nvPr/>
        </p:nvSpPr>
        <p:spPr>
          <a:xfrm>
            <a:off x="4753474" y="3471468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1" name="bg object 981"/>
          <p:cNvSpPr/>
          <p:nvPr/>
        </p:nvSpPr>
        <p:spPr>
          <a:xfrm>
            <a:off x="4753474" y="3582529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2" name="bg object 982"/>
          <p:cNvSpPr/>
          <p:nvPr/>
        </p:nvSpPr>
        <p:spPr>
          <a:xfrm>
            <a:off x="4753474" y="369359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3" name="bg object 983"/>
          <p:cNvSpPr/>
          <p:nvPr/>
        </p:nvSpPr>
        <p:spPr>
          <a:xfrm>
            <a:off x="4753474" y="380465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4" name="bg object 984"/>
          <p:cNvSpPr/>
          <p:nvPr/>
        </p:nvSpPr>
        <p:spPr>
          <a:xfrm>
            <a:off x="4753474" y="391571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5" name="bg object 985"/>
          <p:cNvSpPr/>
          <p:nvPr/>
        </p:nvSpPr>
        <p:spPr>
          <a:xfrm>
            <a:off x="4753474" y="402677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6" name="bg object 986"/>
          <p:cNvSpPr/>
          <p:nvPr/>
        </p:nvSpPr>
        <p:spPr>
          <a:xfrm>
            <a:off x="4753474" y="4137850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7" name="bg object 987"/>
          <p:cNvSpPr/>
          <p:nvPr/>
        </p:nvSpPr>
        <p:spPr>
          <a:xfrm>
            <a:off x="4753474" y="424891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8" name="bg object 988"/>
          <p:cNvSpPr/>
          <p:nvPr/>
        </p:nvSpPr>
        <p:spPr>
          <a:xfrm>
            <a:off x="4753474" y="435997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9" name="bg object 989"/>
          <p:cNvSpPr/>
          <p:nvPr/>
        </p:nvSpPr>
        <p:spPr>
          <a:xfrm>
            <a:off x="4753474" y="447104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48"/>
                </a:moveTo>
                <a:lnTo>
                  <a:pt x="0" y="111048"/>
                </a:lnTo>
                <a:lnTo>
                  <a:pt x="0" y="222110"/>
                </a:lnTo>
                <a:lnTo>
                  <a:pt x="111061" y="222110"/>
                </a:lnTo>
                <a:lnTo>
                  <a:pt x="111061" y="111048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48"/>
                </a:lnTo>
                <a:lnTo>
                  <a:pt x="222123" y="111048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0" name="bg object 990"/>
          <p:cNvSpPr/>
          <p:nvPr/>
        </p:nvSpPr>
        <p:spPr>
          <a:xfrm>
            <a:off x="4753474" y="458209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1" name="bg object 991"/>
          <p:cNvSpPr/>
          <p:nvPr/>
        </p:nvSpPr>
        <p:spPr>
          <a:xfrm>
            <a:off x="4753474" y="469315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2" name="bg object 992"/>
          <p:cNvSpPr/>
          <p:nvPr/>
        </p:nvSpPr>
        <p:spPr>
          <a:xfrm>
            <a:off x="4753474" y="480423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48"/>
                </a:moveTo>
                <a:lnTo>
                  <a:pt x="0" y="111048"/>
                </a:lnTo>
                <a:lnTo>
                  <a:pt x="0" y="222110"/>
                </a:lnTo>
                <a:lnTo>
                  <a:pt x="111061" y="222110"/>
                </a:lnTo>
                <a:lnTo>
                  <a:pt x="111061" y="111048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48"/>
                </a:lnTo>
                <a:lnTo>
                  <a:pt x="222123" y="111048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3" name="bg object 993"/>
          <p:cNvSpPr/>
          <p:nvPr/>
        </p:nvSpPr>
        <p:spPr>
          <a:xfrm>
            <a:off x="4753474" y="4915280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4" name="bg object 994"/>
          <p:cNvSpPr/>
          <p:nvPr/>
        </p:nvSpPr>
        <p:spPr>
          <a:xfrm>
            <a:off x="4753474" y="5026355"/>
            <a:ext cx="222520" cy="121920"/>
          </a:xfrm>
          <a:custGeom>
            <a:avLst/>
            <a:gdLst/>
            <a:ahLst/>
            <a:cxnLst/>
            <a:rect l="l" t="t" r="r" b="b"/>
            <a:pathLst>
              <a:path w="222250" h="121920">
                <a:moveTo>
                  <a:pt x="111061" y="111048"/>
                </a:moveTo>
                <a:lnTo>
                  <a:pt x="0" y="111048"/>
                </a:lnTo>
                <a:lnTo>
                  <a:pt x="0" y="121716"/>
                </a:lnTo>
                <a:lnTo>
                  <a:pt x="111061" y="121716"/>
                </a:lnTo>
                <a:lnTo>
                  <a:pt x="111061" y="111048"/>
                </a:lnTo>
                <a:close/>
              </a:path>
              <a:path w="222250" h="121920">
                <a:moveTo>
                  <a:pt x="222123" y="0"/>
                </a:moveTo>
                <a:lnTo>
                  <a:pt x="111061" y="0"/>
                </a:lnTo>
                <a:lnTo>
                  <a:pt x="111061" y="111048"/>
                </a:lnTo>
                <a:lnTo>
                  <a:pt x="222123" y="111048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5" name="bg object 995"/>
          <p:cNvSpPr/>
          <p:nvPr/>
        </p:nvSpPr>
        <p:spPr>
          <a:xfrm>
            <a:off x="4864671" y="5137404"/>
            <a:ext cx="111260" cy="10795"/>
          </a:xfrm>
          <a:custGeom>
            <a:avLst/>
            <a:gdLst/>
            <a:ahLst/>
            <a:cxnLst/>
            <a:rect l="l" t="t" r="r" b="b"/>
            <a:pathLst>
              <a:path w="111125" h="10795">
                <a:moveTo>
                  <a:pt x="111061" y="0"/>
                </a:moveTo>
                <a:lnTo>
                  <a:pt x="0" y="0"/>
                </a:lnTo>
                <a:lnTo>
                  <a:pt x="0" y="10667"/>
                </a:lnTo>
                <a:lnTo>
                  <a:pt x="111061" y="10667"/>
                </a:lnTo>
                <a:lnTo>
                  <a:pt x="111061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6" name="bg object 996"/>
          <p:cNvSpPr/>
          <p:nvPr/>
        </p:nvSpPr>
        <p:spPr>
          <a:xfrm>
            <a:off x="4531069" y="1"/>
            <a:ext cx="111260" cy="28575"/>
          </a:xfrm>
          <a:custGeom>
            <a:avLst/>
            <a:gdLst/>
            <a:ahLst/>
            <a:cxnLst/>
            <a:rect l="l" t="t" r="r" b="b"/>
            <a:pathLst>
              <a:path w="111125" h="28575">
                <a:moveTo>
                  <a:pt x="111061" y="0"/>
                </a:moveTo>
                <a:lnTo>
                  <a:pt x="0" y="0"/>
                </a:lnTo>
                <a:lnTo>
                  <a:pt x="0" y="28486"/>
                </a:lnTo>
                <a:lnTo>
                  <a:pt x="111061" y="28486"/>
                </a:lnTo>
                <a:lnTo>
                  <a:pt x="111061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7" name="bg object 997"/>
          <p:cNvSpPr/>
          <p:nvPr/>
        </p:nvSpPr>
        <p:spPr>
          <a:xfrm>
            <a:off x="4531068" y="0"/>
            <a:ext cx="222520" cy="139700"/>
          </a:xfrm>
          <a:custGeom>
            <a:avLst/>
            <a:gdLst/>
            <a:ahLst/>
            <a:cxnLst/>
            <a:rect l="l" t="t" r="r" b="b"/>
            <a:pathLst>
              <a:path w="222250" h="139700">
                <a:moveTo>
                  <a:pt x="111074" y="28486"/>
                </a:moveTo>
                <a:lnTo>
                  <a:pt x="0" y="28486"/>
                </a:lnTo>
                <a:lnTo>
                  <a:pt x="0" y="139547"/>
                </a:lnTo>
                <a:lnTo>
                  <a:pt x="111074" y="139547"/>
                </a:lnTo>
                <a:lnTo>
                  <a:pt x="111074" y="28486"/>
                </a:lnTo>
                <a:close/>
              </a:path>
              <a:path w="222250" h="139700">
                <a:moveTo>
                  <a:pt x="222135" y="0"/>
                </a:moveTo>
                <a:lnTo>
                  <a:pt x="111074" y="0"/>
                </a:lnTo>
                <a:lnTo>
                  <a:pt x="111074" y="28486"/>
                </a:lnTo>
                <a:lnTo>
                  <a:pt x="222135" y="28486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8" name="bg object 998"/>
          <p:cNvSpPr/>
          <p:nvPr/>
        </p:nvSpPr>
        <p:spPr>
          <a:xfrm>
            <a:off x="4531068" y="28485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9" name="bg object 999"/>
          <p:cNvSpPr/>
          <p:nvPr/>
        </p:nvSpPr>
        <p:spPr>
          <a:xfrm>
            <a:off x="4531068" y="13954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74" y="222135"/>
                </a:lnTo>
                <a:lnTo>
                  <a:pt x="111074" y="111074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0" name="bg object 1000"/>
          <p:cNvSpPr/>
          <p:nvPr/>
        </p:nvSpPr>
        <p:spPr>
          <a:xfrm>
            <a:off x="4531068" y="25062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1" name="bg object 1001"/>
          <p:cNvSpPr/>
          <p:nvPr/>
        </p:nvSpPr>
        <p:spPr>
          <a:xfrm>
            <a:off x="4531068" y="36168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2" name="bg object 1002"/>
          <p:cNvSpPr/>
          <p:nvPr/>
        </p:nvSpPr>
        <p:spPr>
          <a:xfrm>
            <a:off x="4531068" y="47274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3" name="bg object 1003"/>
          <p:cNvSpPr/>
          <p:nvPr/>
        </p:nvSpPr>
        <p:spPr>
          <a:xfrm>
            <a:off x="4531068" y="583805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4" name="bg object 1004"/>
          <p:cNvSpPr/>
          <p:nvPr/>
        </p:nvSpPr>
        <p:spPr>
          <a:xfrm>
            <a:off x="4531068" y="69486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74" y="222135"/>
                </a:lnTo>
                <a:lnTo>
                  <a:pt x="111074" y="111074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5" name="bg object 1005"/>
          <p:cNvSpPr/>
          <p:nvPr/>
        </p:nvSpPr>
        <p:spPr>
          <a:xfrm>
            <a:off x="4531068" y="80594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6" name="bg object 1006"/>
          <p:cNvSpPr/>
          <p:nvPr/>
        </p:nvSpPr>
        <p:spPr>
          <a:xfrm>
            <a:off x="4531068" y="91700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7" name="bg object 1007"/>
          <p:cNvSpPr/>
          <p:nvPr/>
        </p:nvSpPr>
        <p:spPr>
          <a:xfrm>
            <a:off x="4531068" y="102806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8" name="bg object 1008"/>
          <p:cNvSpPr/>
          <p:nvPr/>
        </p:nvSpPr>
        <p:spPr>
          <a:xfrm>
            <a:off x="4531068" y="113912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9" name="bg object 1009"/>
          <p:cNvSpPr/>
          <p:nvPr/>
        </p:nvSpPr>
        <p:spPr>
          <a:xfrm>
            <a:off x="4531068" y="125018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74" y="222135"/>
                </a:lnTo>
                <a:lnTo>
                  <a:pt x="111074" y="111074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0" name="bg object 1010"/>
          <p:cNvSpPr/>
          <p:nvPr/>
        </p:nvSpPr>
        <p:spPr>
          <a:xfrm>
            <a:off x="4531068" y="136126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1" name="bg object 1011"/>
          <p:cNvSpPr/>
          <p:nvPr/>
        </p:nvSpPr>
        <p:spPr>
          <a:xfrm>
            <a:off x="4531068" y="147232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2" name="bg object 1012"/>
          <p:cNvSpPr/>
          <p:nvPr/>
        </p:nvSpPr>
        <p:spPr>
          <a:xfrm>
            <a:off x="4531068" y="158338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3" name="bg object 1013"/>
          <p:cNvSpPr/>
          <p:nvPr/>
        </p:nvSpPr>
        <p:spPr>
          <a:xfrm>
            <a:off x="4531068" y="169444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4" name="bg object 1014"/>
          <p:cNvSpPr/>
          <p:nvPr/>
        </p:nvSpPr>
        <p:spPr>
          <a:xfrm>
            <a:off x="4531068" y="180550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5" name="bg object 1015"/>
          <p:cNvSpPr/>
          <p:nvPr/>
        </p:nvSpPr>
        <p:spPr>
          <a:xfrm>
            <a:off x="4531068" y="1916569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6" name="bg object 1016"/>
          <p:cNvSpPr/>
          <p:nvPr/>
        </p:nvSpPr>
        <p:spPr>
          <a:xfrm>
            <a:off x="4531068" y="2027630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7" name="bg object 1017"/>
          <p:cNvSpPr/>
          <p:nvPr/>
        </p:nvSpPr>
        <p:spPr>
          <a:xfrm>
            <a:off x="4531068" y="213869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74" y="222135"/>
                </a:lnTo>
                <a:lnTo>
                  <a:pt x="111074" y="111074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8" name="bg object 1018"/>
          <p:cNvSpPr/>
          <p:nvPr/>
        </p:nvSpPr>
        <p:spPr>
          <a:xfrm>
            <a:off x="4531068" y="224976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9" name="bg object 1019"/>
          <p:cNvSpPr/>
          <p:nvPr/>
        </p:nvSpPr>
        <p:spPr>
          <a:xfrm>
            <a:off x="4531068" y="236082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0" name="bg object 1020"/>
          <p:cNvSpPr/>
          <p:nvPr/>
        </p:nvSpPr>
        <p:spPr>
          <a:xfrm>
            <a:off x="4531068" y="2471889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1" name="bg object 1021"/>
          <p:cNvSpPr/>
          <p:nvPr/>
        </p:nvSpPr>
        <p:spPr>
          <a:xfrm>
            <a:off x="4531068" y="258295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2" name="bg object 1022"/>
          <p:cNvSpPr/>
          <p:nvPr/>
        </p:nvSpPr>
        <p:spPr>
          <a:xfrm>
            <a:off x="4531068" y="269401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3" name="bg object 1023"/>
          <p:cNvSpPr/>
          <p:nvPr/>
        </p:nvSpPr>
        <p:spPr>
          <a:xfrm>
            <a:off x="4531068" y="280507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4" name="bg object 1024"/>
          <p:cNvSpPr/>
          <p:nvPr/>
        </p:nvSpPr>
        <p:spPr>
          <a:xfrm>
            <a:off x="4531068" y="2916135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5" name="bg object 1025"/>
          <p:cNvSpPr/>
          <p:nvPr/>
        </p:nvSpPr>
        <p:spPr>
          <a:xfrm>
            <a:off x="4531068" y="302719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74" y="222135"/>
                </a:lnTo>
                <a:lnTo>
                  <a:pt x="111074" y="111074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6" name="bg object 1026"/>
          <p:cNvSpPr/>
          <p:nvPr/>
        </p:nvSpPr>
        <p:spPr>
          <a:xfrm>
            <a:off x="4531068" y="313827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7" name="bg object 1027"/>
          <p:cNvSpPr/>
          <p:nvPr/>
        </p:nvSpPr>
        <p:spPr>
          <a:xfrm>
            <a:off x="4531068" y="324933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35"/>
                </a:lnTo>
                <a:lnTo>
                  <a:pt x="111074" y="222135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8" name="bg object 1028"/>
          <p:cNvSpPr/>
          <p:nvPr/>
        </p:nvSpPr>
        <p:spPr>
          <a:xfrm>
            <a:off x="4531068" y="336039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74" y="222135"/>
                </a:lnTo>
                <a:lnTo>
                  <a:pt x="111074" y="111074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74"/>
                </a:lnTo>
                <a:lnTo>
                  <a:pt x="222135" y="111074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9" name="bg object 1029"/>
          <p:cNvSpPr/>
          <p:nvPr/>
        </p:nvSpPr>
        <p:spPr>
          <a:xfrm>
            <a:off x="4531068" y="3471468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0" name="bg object 1030"/>
          <p:cNvSpPr/>
          <p:nvPr/>
        </p:nvSpPr>
        <p:spPr>
          <a:xfrm>
            <a:off x="4531068" y="3582529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1" name="bg object 1031"/>
          <p:cNvSpPr/>
          <p:nvPr/>
        </p:nvSpPr>
        <p:spPr>
          <a:xfrm>
            <a:off x="4531068" y="369359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2" name="bg object 1032"/>
          <p:cNvSpPr/>
          <p:nvPr/>
        </p:nvSpPr>
        <p:spPr>
          <a:xfrm>
            <a:off x="4531068" y="380465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3" name="bg object 1033"/>
          <p:cNvSpPr/>
          <p:nvPr/>
        </p:nvSpPr>
        <p:spPr>
          <a:xfrm>
            <a:off x="4531068" y="391571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4" name="bg object 1034"/>
          <p:cNvSpPr/>
          <p:nvPr/>
        </p:nvSpPr>
        <p:spPr>
          <a:xfrm>
            <a:off x="4531068" y="402677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74" y="222135"/>
                </a:lnTo>
                <a:lnTo>
                  <a:pt x="111074" y="111074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5" name="bg object 1035"/>
          <p:cNvSpPr/>
          <p:nvPr/>
        </p:nvSpPr>
        <p:spPr>
          <a:xfrm>
            <a:off x="4531068" y="4137850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6" name="bg object 1036"/>
          <p:cNvSpPr/>
          <p:nvPr/>
        </p:nvSpPr>
        <p:spPr>
          <a:xfrm>
            <a:off x="4531068" y="424891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7" name="bg object 1037"/>
          <p:cNvSpPr/>
          <p:nvPr/>
        </p:nvSpPr>
        <p:spPr>
          <a:xfrm>
            <a:off x="4531068" y="435997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74"/>
                </a:moveTo>
                <a:lnTo>
                  <a:pt x="0" y="111074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74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8" name="bg object 1038"/>
          <p:cNvSpPr/>
          <p:nvPr/>
        </p:nvSpPr>
        <p:spPr>
          <a:xfrm>
            <a:off x="4531068" y="447104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48"/>
                </a:moveTo>
                <a:lnTo>
                  <a:pt x="0" y="111048"/>
                </a:lnTo>
                <a:lnTo>
                  <a:pt x="0" y="222110"/>
                </a:lnTo>
                <a:lnTo>
                  <a:pt x="111074" y="222110"/>
                </a:lnTo>
                <a:lnTo>
                  <a:pt x="111074" y="111048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48"/>
                </a:lnTo>
                <a:lnTo>
                  <a:pt x="222135" y="111048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9" name="bg object 1039"/>
          <p:cNvSpPr/>
          <p:nvPr/>
        </p:nvSpPr>
        <p:spPr>
          <a:xfrm>
            <a:off x="4531068" y="458209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0" name="bg object 1040"/>
          <p:cNvSpPr/>
          <p:nvPr/>
        </p:nvSpPr>
        <p:spPr>
          <a:xfrm>
            <a:off x="4531068" y="469315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74"/>
                </a:moveTo>
                <a:lnTo>
                  <a:pt x="0" y="111074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74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1" name="bg object 1041"/>
          <p:cNvSpPr/>
          <p:nvPr/>
        </p:nvSpPr>
        <p:spPr>
          <a:xfrm>
            <a:off x="4531068" y="480423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48"/>
                </a:moveTo>
                <a:lnTo>
                  <a:pt x="0" y="111048"/>
                </a:lnTo>
                <a:lnTo>
                  <a:pt x="0" y="222110"/>
                </a:lnTo>
                <a:lnTo>
                  <a:pt x="111074" y="222110"/>
                </a:lnTo>
                <a:lnTo>
                  <a:pt x="111074" y="111048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48"/>
                </a:lnTo>
                <a:lnTo>
                  <a:pt x="222135" y="111048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2" name="bg object 1042"/>
          <p:cNvSpPr/>
          <p:nvPr/>
        </p:nvSpPr>
        <p:spPr>
          <a:xfrm>
            <a:off x="4531068" y="4915280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3" name="bg object 1043"/>
          <p:cNvSpPr/>
          <p:nvPr/>
        </p:nvSpPr>
        <p:spPr>
          <a:xfrm>
            <a:off x="4531068" y="5026355"/>
            <a:ext cx="222520" cy="121920"/>
          </a:xfrm>
          <a:custGeom>
            <a:avLst/>
            <a:gdLst/>
            <a:ahLst/>
            <a:cxnLst/>
            <a:rect l="l" t="t" r="r" b="b"/>
            <a:pathLst>
              <a:path w="222250" h="121920">
                <a:moveTo>
                  <a:pt x="111061" y="111048"/>
                </a:moveTo>
                <a:lnTo>
                  <a:pt x="0" y="111048"/>
                </a:lnTo>
                <a:lnTo>
                  <a:pt x="0" y="121716"/>
                </a:lnTo>
                <a:lnTo>
                  <a:pt x="111061" y="121716"/>
                </a:lnTo>
                <a:lnTo>
                  <a:pt x="111061" y="111048"/>
                </a:lnTo>
                <a:close/>
              </a:path>
              <a:path w="222250" h="121920">
                <a:moveTo>
                  <a:pt x="222135" y="0"/>
                </a:moveTo>
                <a:lnTo>
                  <a:pt x="111074" y="0"/>
                </a:lnTo>
                <a:lnTo>
                  <a:pt x="111074" y="111048"/>
                </a:lnTo>
                <a:lnTo>
                  <a:pt x="222135" y="111048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4" name="bg object 1044"/>
          <p:cNvSpPr/>
          <p:nvPr/>
        </p:nvSpPr>
        <p:spPr>
          <a:xfrm>
            <a:off x="4642278" y="5137404"/>
            <a:ext cx="111260" cy="10795"/>
          </a:xfrm>
          <a:custGeom>
            <a:avLst/>
            <a:gdLst/>
            <a:ahLst/>
            <a:cxnLst/>
            <a:rect l="l" t="t" r="r" b="b"/>
            <a:pathLst>
              <a:path w="111125" h="10795">
                <a:moveTo>
                  <a:pt x="111061" y="0"/>
                </a:moveTo>
                <a:lnTo>
                  <a:pt x="0" y="0"/>
                </a:lnTo>
                <a:lnTo>
                  <a:pt x="0" y="10667"/>
                </a:lnTo>
                <a:lnTo>
                  <a:pt x="111061" y="10667"/>
                </a:lnTo>
                <a:lnTo>
                  <a:pt x="111061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5" name="bg object 1045"/>
          <p:cNvSpPr/>
          <p:nvPr/>
        </p:nvSpPr>
        <p:spPr>
          <a:xfrm>
            <a:off x="4308676" y="1"/>
            <a:ext cx="111260" cy="28575"/>
          </a:xfrm>
          <a:custGeom>
            <a:avLst/>
            <a:gdLst/>
            <a:ahLst/>
            <a:cxnLst/>
            <a:rect l="l" t="t" r="r" b="b"/>
            <a:pathLst>
              <a:path w="111125" h="28575">
                <a:moveTo>
                  <a:pt x="111061" y="0"/>
                </a:moveTo>
                <a:lnTo>
                  <a:pt x="0" y="0"/>
                </a:lnTo>
                <a:lnTo>
                  <a:pt x="0" y="28486"/>
                </a:lnTo>
                <a:lnTo>
                  <a:pt x="111061" y="28486"/>
                </a:lnTo>
                <a:lnTo>
                  <a:pt x="111061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6" name="bg object 1046"/>
          <p:cNvSpPr/>
          <p:nvPr/>
        </p:nvSpPr>
        <p:spPr>
          <a:xfrm>
            <a:off x="4308676" y="0"/>
            <a:ext cx="222520" cy="139700"/>
          </a:xfrm>
          <a:custGeom>
            <a:avLst/>
            <a:gdLst/>
            <a:ahLst/>
            <a:cxnLst/>
            <a:rect l="l" t="t" r="r" b="b"/>
            <a:pathLst>
              <a:path w="222250" h="139700">
                <a:moveTo>
                  <a:pt x="111061" y="28486"/>
                </a:moveTo>
                <a:lnTo>
                  <a:pt x="0" y="28486"/>
                </a:lnTo>
                <a:lnTo>
                  <a:pt x="0" y="139547"/>
                </a:lnTo>
                <a:lnTo>
                  <a:pt x="111061" y="139547"/>
                </a:lnTo>
                <a:lnTo>
                  <a:pt x="111061" y="28486"/>
                </a:lnTo>
                <a:close/>
              </a:path>
              <a:path w="222250" h="139700">
                <a:moveTo>
                  <a:pt x="222123" y="0"/>
                </a:moveTo>
                <a:lnTo>
                  <a:pt x="111061" y="0"/>
                </a:lnTo>
                <a:lnTo>
                  <a:pt x="111061" y="28486"/>
                </a:lnTo>
                <a:lnTo>
                  <a:pt x="222123" y="28486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7" name="bg object 1047"/>
          <p:cNvSpPr/>
          <p:nvPr/>
        </p:nvSpPr>
        <p:spPr>
          <a:xfrm>
            <a:off x="4308676" y="28485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" name="bg object 1048"/>
          <p:cNvSpPr/>
          <p:nvPr/>
        </p:nvSpPr>
        <p:spPr>
          <a:xfrm>
            <a:off x="4308676" y="13954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" name="bg object 1049"/>
          <p:cNvSpPr/>
          <p:nvPr/>
        </p:nvSpPr>
        <p:spPr>
          <a:xfrm>
            <a:off x="4308676" y="25062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0" name="bg object 1050"/>
          <p:cNvSpPr/>
          <p:nvPr/>
        </p:nvSpPr>
        <p:spPr>
          <a:xfrm>
            <a:off x="4308676" y="36168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1" name="bg object 1051"/>
          <p:cNvSpPr/>
          <p:nvPr/>
        </p:nvSpPr>
        <p:spPr>
          <a:xfrm>
            <a:off x="4308676" y="47274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2" name="bg object 1052"/>
          <p:cNvSpPr/>
          <p:nvPr/>
        </p:nvSpPr>
        <p:spPr>
          <a:xfrm>
            <a:off x="4308676" y="583805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3" name="bg object 1053"/>
          <p:cNvSpPr/>
          <p:nvPr/>
        </p:nvSpPr>
        <p:spPr>
          <a:xfrm>
            <a:off x="4308676" y="69486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4" name="bg object 1054"/>
          <p:cNvSpPr/>
          <p:nvPr/>
        </p:nvSpPr>
        <p:spPr>
          <a:xfrm>
            <a:off x="4308676" y="80594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5" name="bg object 1055"/>
          <p:cNvSpPr/>
          <p:nvPr/>
        </p:nvSpPr>
        <p:spPr>
          <a:xfrm>
            <a:off x="4308676" y="91700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6" name="bg object 1056"/>
          <p:cNvSpPr/>
          <p:nvPr/>
        </p:nvSpPr>
        <p:spPr>
          <a:xfrm>
            <a:off x="4308676" y="102806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7" name="bg object 1057"/>
          <p:cNvSpPr/>
          <p:nvPr/>
        </p:nvSpPr>
        <p:spPr>
          <a:xfrm>
            <a:off x="4308676" y="113912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8" name="bg object 1058"/>
          <p:cNvSpPr/>
          <p:nvPr/>
        </p:nvSpPr>
        <p:spPr>
          <a:xfrm>
            <a:off x="4308676" y="125018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9" name="bg object 1059"/>
          <p:cNvSpPr/>
          <p:nvPr/>
        </p:nvSpPr>
        <p:spPr>
          <a:xfrm>
            <a:off x="4308676" y="136126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0" name="bg object 1060"/>
          <p:cNvSpPr/>
          <p:nvPr/>
        </p:nvSpPr>
        <p:spPr>
          <a:xfrm>
            <a:off x="4308676" y="147232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1" name="bg object 1061"/>
          <p:cNvSpPr/>
          <p:nvPr/>
        </p:nvSpPr>
        <p:spPr>
          <a:xfrm>
            <a:off x="4308676" y="158338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2" name="bg object 1062"/>
          <p:cNvSpPr/>
          <p:nvPr/>
        </p:nvSpPr>
        <p:spPr>
          <a:xfrm>
            <a:off x="4308676" y="169444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3" name="bg object 1063"/>
          <p:cNvSpPr/>
          <p:nvPr/>
        </p:nvSpPr>
        <p:spPr>
          <a:xfrm>
            <a:off x="4308676" y="180550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4" name="bg object 1064"/>
          <p:cNvSpPr/>
          <p:nvPr/>
        </p:nvSpPr>
        <p:spPr>
          <a:xfrm>
            <a:off x="4308676" y="1916569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5" name="bg object 1065"/>
          <p:cNvSpPr/>
          <p:nvPr/>
        </p:nvSpPr>
        <p:spPr>
          <a:xfrm>
            <a:off x="4308676" y="2027630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6" name="bg object 1066"/>
          <p:cNvSpPr/>
          <p:nvPr/>
        </p:nvSpPr>
        <p:spPr>
          <a:xfrm>
            <a:off x="4308676" y="213869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7" name="bg object 1067"/>
          <p:cNvSpPr/>
          <p:nvPr/>
        </p:nvSpPr>
        <p:spPr>
          <a:xfrm>
            <a:off x="4308676" y="224976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8" name="bg object 1068"/>
          <p:cNvSpPr/>
          <p:nvPr/>
        </p:nvSpPr>
        <p:spPr>
          <a:xfrm>
            <a:off x="4308676" y="236082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9" name="bg object 1069"/>
          <p:cNvSpPr/>
          <p:nvPr/>
        </p:nvSpPr>
        <p:spPr>
          <a:xfrm>
            <a:off x="4308676" y="2471889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0" name="bg object 1070"/>
          <p:cNvSpPr/>
          <p:nvPr/>
        </p:nvSpPr>
        <p:spPr>
          <a:xfrm>
            <a:off x="4308676" y="258295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1" name="bg object 1071"/>
          <p:cNvSpPr/>
          <p:nvPr/>
        </p:nvSpPr>
        <p:spPr>
          <a:xfrm>
            <a:off x="4308676" y="269401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2" name="bg object 1072"/>
          <p:cNvSpPr/>
          <p:nvPr/>
        </p:nvSpPr>
        <p:spPr>
          <a:xfrm>
            <a:off x="4308676" y="280507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3" name="bg object 1073"/>
          <p:cNvSpPr/>
          <p:nvPr/>
        </p:nvSpPr>
        <p:spPr>
          <a:xfrm>
            <a:off x="4308676" y="2916135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4" name="bg object 1074"/>
          <p:cNvSpPr/>
          <p:nvPr/>
        </p:nvSpPr>
        <p:spPr>
          <a:xfrm>
            <a:off x="4308676" y="302719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5" name="bg object 1075"/>
          <p:cNvSpPr/>
          <p:nvPr/>
        </p:nvSpPr>
        <p:spPr>
          <a:xfrm>
            <a:off x="4308676" y="313827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6" name="bg object 1076"/>
          <p:cNvSpPr/>
          <p:nvPr/>
        </p:nvSpPr>
        <p:spPr>
          <a:xfrm>
            <a:off x="4308676" y="324933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7" name="bg object 1077"/>
          <p:cNvSpPr/>
          <p:nvPr/>
        </p:nvSpPr>
        <p:spPr>
          <a:xfrm>
            <a:off x="4308676" y="336039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74"/>
                </a:lnTo>
                <a:lnTo>
                  <a:pt x="222123" y="111074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8" name="bg object 1078"/>
          <p:cNvSpPr/>
          <p:nvPr/>
        </p:nvSpPr>
        <p:spPr>
          <a:xfrm>
            <a:off x="4308676" y="3471468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9" name="bg object 1079"/>
          <p:cNvSpPr/>
          <p:nvPr/>
        </p:nvSpPr>
        <p:spPr>
          <a:xfrm>
            <a:off x="4308676" y="3582529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0" name="bg object 1080"/>
          <p:cNvSpPr/>
          <p:nvPr/>
        </p:nvSpPr>
        <p:spPr>
          <a:xfrm>
            <a:off x="4308676" y="369359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1" name="bg object 1081"/>
          <p:cNvSpPr/>
          <p:nvPr/>
        </p:nvSpPr>
        <p:spPr>
          <a:xfrm>
            <a:off x="4308676" y="380465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2" name="bg object 1082"/>
          <p:cNvSpPr/>
          <p:nvPr/>
        </p:nvSpPr>
        <p:spPr>
          <a:xfrm>
            <a:off x="4308676" y="391571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3" name="bg object 1083"/>
          <p:cNvSpPr/>
          <p:nvPr/>
        </p:nvSpPr>
        <p:spPr>
          <a:xfrm>
            <a:off x="4308676" y="402677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4" name="bg object 1084"/>
          <p:cNvSpPr/>
          <p:nvPr/>
        </p:nvSpPr>
        <p:spPr>
          <a:xfrm>
            <a:off x="4308676" y="4137850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5" name="bg object 1085"/>
          <p:cNvSpPr/>
          <p:nvPr/>
        </p:nvSpPr>
        <p:spPr>
          <a:xfrm>
            <a:off x="4308676" y="424891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6" name="bg object 1086"/>
          <p:cNvSpPr/>
          <p:nvPr/>
        </p:nvSpPr>
        <p:spPr>
          <a:xfrm>
            <a:off x="4308676" y="435997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7" name="bg object 1087"/>
          <p:cNvSpPr/>
          <p:nvPr/>
        </p:nvSpPr>
        <p:spPr>
          <a:xfrm>
            <a:off x="4308676" y="447104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48"/>
                </a:moveTo>
                <a:lnTo>
                  <a:pt x="0" y="111048"/>
                </a:lnTo>
                <a:lnTo>
                  <a:pt x="0" y="222110"/>
                </a:lnTo>
                <a:lnTo>
                  <a:pt x="111061" y="222110"/>
                </a:lnTo>
                <a:lnTo>
                  <a:pt x="111061" y="111048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48"/>
                </a:lnTo>
                <a:lnTo>
                  <a:pt x="222123" y="111048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8" name="bg object 1088"/>
          <p:cNvSpPr/>
          <p:nvPr/>
        </p:nvSpPr>
        <p:spPr>
          <a:xfrm>
            <a:off x="4308676" y="458209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9" name="bg object 1089"/>
          <p:cNvSpPr/>
          <p:nvPr/>
        </p:nvSpPr>
        <p:spPr>
          <a:xfrm>
            <a:off x="4308676" y="469315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0" name="bg object 1090"/>
          <p:cNvSpPr/>
          <p:nvPr/>
        </p:nvSpPr>
        <p:spPr>
          <a:xfrm>
            <a:off x="4308676" y="480423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48"/>
                </a:moveTo>
                <a:lnTo>
                  <a:pt x="0" y="111048"/>
                </a:lnTo>
                <a:lnTo>
                  <a:pt x="0" y="222110"/>
                </a:lnTo>
                <a:lnTo>
                  <a:pt x="111061" y="222110"/>
                </a:lnTo>
                <a:lnTo>
                  <a:pt x="111061" y="111048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48"/>
                </a:lnTo>
                <a:lnTo>
                  <a:pt x="222123" y="111048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1" name="bg object 1091"/>
          <p:cNvSpPr/>
          <p:nvPr/>
        </p:nvSpPr>
        <p:spPr>
          <a:xfrm>
            <a:off x="4308676" y="4915280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2" name="bg object 1092"/>
          <p:cNvSpPr/>
          <p:nvPr/>
        </p:nvSpPr>
        <p:spPr>
          <a:xfrm>
            <a:off x="4308676" y="5026355"/>
            <a:ext cx="222520" cy="121920"/>
          </a:xfrm>
          <a:custGeom>
            <a:avLst/>
            <a:gdLst/>
            <a:ahLst/>
            <a:cxnLst/>
            <a:rect l="l" t="t" r="r" b="b"/>
            <a:pathLst>
              <a:path w="222250" h="121920">
                <a:moveTo>
                  <a:pt x="111061" y="111048"/>
                </a:moveTo>
                <a:lnTo>
                  <a:pt x="0" y="111048"/>
                </a:lnTo>
                <a:lnTo>
                  <a:pt x="0" y="121716"/>
                </a:lnTo>
                <a:lnTo>
                  <a:pt x="111061" y="121716"/>
                </a:lnTo>
                <a:lnTo>
                  <a:pt x="111061" y="111048"/>
                </a:lnTo>
                <a:close/>
              </a:path>
              <a:path w="222250" h="121920">
                <a:moveTo>
                  <a:pt x="222123" y="0"/>
                </a:moveTo>
                <a:lnTo>
                  <a:pt x="111061" y="0"/>
                </a:lnTo>
                <a:lnTo>
                  <a:pt x="111061" y="111048"/>
                </a:lnTo>
                <a:lnTo>
                  <a:pt x="222123" y="111048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3" name="bg object 1093"/>
          <p:cNvSpPr/>
          <p:nvPr/>
        </p:nvSpPr>
        <p:spPr>
          <a:xfrm>
            <a:off x="4419873" y="5137404"/>
            <a:ext cx="111260" cy="10795"/>
          </a:xfrm>
          <a:custGeom>
            <a:avLst/>
            <a:gdLst/>
            <a:ahLst/>
            <a:cxnLst/>
            <a:rect l="l" t="t" r="r" b="b"/>
            <a:pathLst>
              <a:path w="111125" h="10795">
                <a:moveTo>
                  <a:pt x="111061" y="0"/>
                </a:moveTo>
                <a:lnTo>
                  <a:pt x="0" y="0"/>
                </a:lnTo>
                <a:lnTo>
                  <a:pt x="0" y="10667"/>
                </a:lnTo>
                <a:lnTo>
                  <a:pt x="111061" y="10667"/>
                </a:lnTo>
                <a:lnTo>
                  <a:pt x="111061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4" name="bg object 1094"/>
          <p:cNvSpPr/>
          <p:nvPr/>
        </p:nvSpPr>
        <p:spPr>
          <a:xfrm>
            <a:off x="4086283" y="1"/>
            <a:ext cx="111260" cy="28575"/>
          </a:xfrm>
          <a:custGeom>
            <a:avLst/>
            <a:gdLst/>
            <a:ahLst/>
            <a:cxnLst/>
            <a:rect l="l" t="t" r="r" b="b"/>
            <a:pathLst>
              <a:path w="111125" h="28575">
                <a:moveTo>
                  <a:pt x="111061" y="0"/>
                </a:moveTo>
                <a:lnTo>
                  <a:pt x="0" y="0"/>
                </a:lnTo>
                <a:lnTo>
                  <a:pt x="0" y="28486"/>
                </a:lnTo>
                <a:lnTo>
                  <a:pt x="111061" y="28486"/>
                </a:lnTo>
                <a:lnTo>
                  <a:pt x="111061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5" name="bg object 1095"/>
          <p:cNvSpPr/>
          <p:nvPr/>
        </p:nvSpPr>
        <p:spPr>
          <a:xfrm>
            <a:off x="4086283" y="0"/>
            <a:ext cx="222520" cy="139700"/>
          </a:xfrm>
          <a:custGeom>
            <a:avLst/>
            <a:gdLst/>
            <a:ahLst/>
            <a:cxnLst/>
            <a:rect l="l" t="t" r="r" b="b"/>
            <a:pathLst>
              <a:path w="222250" h="139700">
                <a:moveTo>
                  <a:pt x="111061" y="28486"/>
                </a:moveTo>
                <a:lnTo>
                  <a:pt x="0" y="28486"/>
                </a:lnTo>
                <a:lnTo>
                  <a:pt x="0" y="139547"/>
                </a:lnTo>
                <a:lnTo>
                  <a:pt x="111061" y="139547"/>
                </a:lnTo>
                <a:lnTo>
                  <a:pt x="111061" y="28486"/>
                </a:lnTo>
                <a:close/>
              </a:path>
              <a:path w="222250" h="139700">
                <a:moveTo>
                  <a:pt x="222097" y="0"/>
                </a:moveTo>
                <a:lnTo>
                  <a:pt x="111061" y="0"/>
                </a:lnTo>
                <a:lnTo>
                  <a:pt x="111061" y="28486"/>
                </a:lnTo>
                <a:lnTo>
                  <a:pt x="222097" y="28486"/>
                </a:lnTo>
                <a:lnTo>
                  <a:pt x="222097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6" name="bg object 1096"/>
          <p:cNvSpPr/>
          <p:nvPr/>
        </p:nvSpPr>
        <p:spPr>
          <a:xfrm>
            <a:off x="4086283" y="28485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7" name="bg object 1097"/>
          <p:cNvSpPr/>
          <p:nvPr/>
        </p:nvSpPr>
        <p:spPr>
          <a:xfrm>
            <a:off x="4086283" y="13954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8" name="bg object 1098"/>
          <p:cNvSpPr/>
          <p:nvPr/>
        </p:nvSpPr>
        <p:spPr>
          <a:xfrm>
            <a:off x="4086283" y="25062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9" name="bg object 1099"/>
          <p:cNvSpPr/>
          <p:nvPr/>
        </p:nvSpPr>
        <p:spPr>
          <a:xfrm>
            <a:off x="4086283" y="36168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0" name="bg object 1100"/>
          <p:cNvSpPr/>
          <p:nvPr/>
        </p:nvSpPr>
        <p:spPr>
          <a:xfrm>
            <a:off x="4086283" y="47274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1" name="bg object 1101"/>
          <p:cNvSpPr/>
          <p:nvPr/>
        </p:nvSpPr>
        <p:spPr>
          <a:xfrm>
            <a:off x="4086283" y="583805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2" name="bg object 1102"/>
          <p:cNvSpPr/>
          <p:nvPr/>
        </p:nvSpPr>
        <p:spPr>
          <a:xfrm>
            <a:off x="4086283" y="69486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3" name="bg object 1103"/>
          <p:cNvSpPr/>
          <p:nvPr/>
        </p:nvSpPr>
        <p:spPr>
          <a:xfrm>
            <a:off x="4086283" y="80594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4" name="bg object 1104"/>
          <p:cNvSpPr/>
          <p:nvPr/>
        </p:nvSpPr>
        <p:spPr>
          <a:xfrm>
            <a:off x="4086283" y="91700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5" name="bg object 1105"/>
          <p:cNvSpPr/>
          <p:nvPr/>
        </p:nvSpPr>
        <p:spPr>
          <a:xfrm>
            <a:off x="4086283" y="102806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6" name="bg object 1106"/>
          <p:cNvSpPr/>
          <p:nvPr/>
        </p:nvSpPr>
        <p:spPr>
          <a:xfrm>
            <a:off x="4086283" y="113912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7" name="bg object 1107"/>
          <p:cNvSpPr/>
          <p:nvPr/>
        </p:nvSpPr>
        <p:spPr>
          <a:xfrm>
            <a:off x="4086283" y="125018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8" name="bg object 1108"/>
          <p:cNvSpPr/>
          <p:nvPr/>
        </p:nvSpPr>
        <p:spPr>
          <a:xfrm>
            <a:off x="4086283" y="136126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9" name="bg object 1109"/>
          <p:cNvSpPr/>
          <p:nvPr/>
        </p:nvSpPr>
        <p:spPr>
          <a:xfrm>
            <a:off x="4086283" y="147232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0" name="bg object 1110"/>
          <p:cNvSpPr/>
          <p:nvPr/>
        </p:nvSpPr>
        <p:spPr>
          <a:xfrm>
            <a:off x="4086283" y="158338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1" name="bg object 1111"/>
          <p:cNvSpPr/>
          <p:nvPr/>
        </p:nvSpPr>
        <p:spPr>
          <a:xfrm>
            <a:off x="4086283" y="169444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2" name="bg object 1112"/>
          <p:cNvSpPr/>
          <p:nvPr/>
        </p:nvSpPr>
        <p:spPr>
          <a:xfrm>
            <a:off x="4086283" y="180550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3" name="bg object 1113"/>
          <p:cNvSpPr/>
          <p:nvPr/>
        </p:nvSpPr>
        <p:spPr>
          <a:xfrm>
            <a:off x="4086283" y="1916569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4" name="bg object 1114"/>
          <p:cNvSpPr/>
          <p:nvPr/>
        </p:nvSpPr>
        <p:spPr>
          <a:xfrm>
            <a:off x="4086283" y="2027630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5" name="bg object 1115"/>
          <p:cNvSpPr/>
          <p:nvPr/>
        </p:nvSpPr>
        <p:spPr>
          <a:xfrm>
            <a:off x="4086283" y="213869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6" name="bg object 1116"/>
          <p:cNvSpPr/>
          <p:nvPr/>
        </p:nvSpPr>
        <p:spPr>
          <a:xfrm>
            <a:off x="4086283" y="224976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7" name="bg object 1117"/>
          <p:cNvSpPr/>
          <p:nvPr/>
        </p:nvSpPr>
        <p:spPr>
          <a:xfrm>
            <a:off x="4086283" y="236082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8" name="bg object 1118"/>
          <p:cNvSpPr/>
          <p:nvPr/>
        </p:nvSpPr>
        <p:spPr>
          <a:xfrm>
            <a:off x="4086283" y="2471889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9" name="bg object 1119"/>
          <p:cNvSpPr/>
          <p:nvPr/>
        </p:nvSpPr>
        <p:spPr>
          <a:xfrm>
            <a:off x="4086283" y="258295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0" name="bg object 1120"/>
          <p:cNvSpPr/>
          <p:nvPr/>
        </p:nvSpPr>
        <p:spPr>
          <a:xfrm>
            <a:off x="4086283" y="269401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1" name="bg object 1121"/>
          <p:cNvSpPr/>
          <p:nvPr/>
        </p:nvSpPr>
        <p:spPr>
          <a:xfrm>
            <a:off x="4086283" y="280507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2" name="bg object 1122"/>
          <p:cNvSpPr/>
          <p:nvPr/>
        </p:nvSpPr>
        <p:spPr>
          <a:xfrm>
            <a:off x="4086283" y="2916135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3" name="bg object 1123"/>
          <p:cNvSpPr/>
          <p:nvPr/>
        </p:nvSpPr>
        <p:spPr>
          <a:xfrm>
            <a:off x="4086283" y="302719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4" name="bg object 1124"/>
          <p:cNvSpPr/>
          <p:nvPr/>
        </p:nvSpPr>
        <p:spPr>
          <a:xfrm>
            <a:off x="4086283" y="313827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5" name="bg object 1125"/>
          <p:cNvSpPr/>
          <p:nvPr/>
        </p:nvSpPr>
        <p:spPr>
          <a:xfrm>
            <a:off x="4086283" y="324933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6" name="bg object 1126"/>
          <p:cNvSpPr/>
          <p:nvPr/>
        </p:nvSpPr>
        <p:spPr>
          <a:xfrm>
            <a:off x="4086283" y="336039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74"/>
                </a:lnTo>
                <a:lnTo>
                  <a:pt x="222123" y="111074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7" name="bg object 1127"/>
          <p:cNvSpPr/>
          <p:nvPr/>
        </p:nvSpPr>
        <p:spPr>
          <a:xfrm>
            <a:off x="4086283" y="3471468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8" name="bg object 1128"/>
          <p:cNvSpPr/>
          <p:nvPr/>
        </p:nvSpPr>
        <p:spPr>
          <a:xfrm>
            <a:off x="4086283" y="3582529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9" name="bg object 1129"/>
          <p:cNvSpPr/>
          <p:nvPr/>
        </p:nvSpPr>
        <p:spPr>
          <a:xfrm>
            <a:off x="4086283" y="369359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0" name="bg object 1130"/>
          <p:cNvSpPr/>
          <p:nvPr/>
        </p:nvSpPr>
        <p:spPr>
          <a:xfrm>
            <a:off x="4086283" y="380465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1" name="bg object 1131"/>
          <p:cNvSpPr/>
          <p:nvPr/>
        </p:nvSpPr>
        <p:spPr>
          <a:xfrm>
            <a:off x="4086283" y="391571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2" name="bg object 1132"/>
          <p:cNvSpPr/>
          <p:nvPr/>
        </p:nvSpPr>
        <p:spPr>
          <a:xfrm>
            <a:off x="4086283" y="402677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3" name="bg object 1133"/>
          <p:cNvSpPr/>
          <p:nvPr/>
        </p:nvSpPr>
        <p:spPr>
          <a:xfrm>
            <a:off x="4086283" y="4137850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4" name="bg object 1134"/>
          <p:cNvSpPr/>
          <p:nvPr/>
        </p:nvSpPr>
        <p:spPr>
          <a:xfrm>
            <a:off x="4086283" y="424891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5" name="bg object 1135"/>
          <p:cNvSpPr/>
          <p:nvPr/>
        </p:nvSpPr>
        <p:spPr>
          <a:xfrm>
            <a:off x="4086283" y="435997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6" name="bg object 1136"/>
          <p:cNvSpPr/>
          <p:nvPr/>
        </p:nvSpPr>
        <p:spPr>
          <a:xfrm>
            <a:off x="4086283" y="447104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48"/>
                </a:moveTo>
                <a:lnTo>
                  <a:pt x="0" y="111048"/>
                </a:lnTo>
                <a:lnTo>
                  <a:pt x="0" y="222110"/>
                </a:lnTo>
                <a:lnTo>
                  <a:pt x="111061" y="222110"/>
                </a:lnTo>
                <a:lnTo>
                  <a:pt x="111061" y="111048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48"/>
                </a:lnTo>
                <a:lnTo>
                  <a:pt x="222123" y="111048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7" name="bg object 1137"/>
          <p:cNvSpPr/>
          <p:nvPr/>
        </p:nvSpPr>
        <p:spPr>
          <a:xfrm>
            <a:off x="4086283" y="458209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8" name="bg object 1138"/>
          <p:cNvSpPr/>
          <p:nvPr/>
        </p:nvSpPr>
        <p:spPr>
          <a:xfrm>
            <a:off x="4086283" y="469315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9" name="bg object 1139"/>
          <p:cNvSpPr/>
          <p:nvPr/>
        </p:nvSpPr>
        <p:spPr>
          <a:xfrm>
            <a:off x="4086283" y="480423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48"/>
                </a:moveTo>
                <a:lnTo>
                  <a:pt x="0" y="111048"/>
                </a:lnTo>
                <a:lnTo>
                  <a:pt x="0" y="222110"/>
                </a:lnTo>
                <a:lnTo>
                  <a:pt x="111061" y="222110"/>
                </a:lnTo>
                <a:lnTo>
                  <a:pt x="111061" y="111048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48"/>
                </a:lnTo>
                <a:lnTo>
                  <a:pt x="222123" y="111048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0" name="bg object 1140"/>
          <p:cNvSpPr/>
          <p:nvPr/>
        </p:nvSpPr>
        <p:spPr>
          <a:xfrm>
            <a:off x="4086283" y="4915280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1" name="bg object 1141"/>
          <p:cNvSpPr/>
          <p:nvPr/>
        </p:nvSpPr>
        <p:spPr>
          <a:xfrm>
            <a:off x="4086283" y="5026355"/>
            <a:ext cx="222520" cy="121920"/>
          </a:xfrm>
          <a:custGeom>
            <a:avLst/>
            <a:gdLst/>
            <a:ahLst/>
            <a:cxnLst/>
            <a:rect l="l" t="t" r="r" b="b"/>
            <a:pathLst>
              <a:path w="222250" h="121920">
                <a:moveTo>
                  <a:pt x="111061" y="111048"/>
                </a:moveTo>
                <a:lnTo>
                  <a:pt x="0" y="111048"/>
                </a:lnTo>
                <a:lnTo>
                  <a:pt x="0" y="121716"/>
                </a:lnTo>
                <a:lnTo>
                  <a:pt x="111061" y="121716"/>
                </a:lnTo>
                <a:lnTo>
                  <a:pt x="111061" y="111048"/>
                </a:lnTo>
                <a:close/>
              </a:path>
              <a:path w="222250" h="121920">
                <a:moveTo>
                  <a:pt x="222097" y="0"/>
                </a:moveTo>
                <a:lnTo>
                  <a:pt x="111061" y="0"/>
                </a:lnTo>
                <a:lnTo>
                  <a:pt x="111061" y="111048"/>
                </a:lnTo>
                <a:lnTo>
                  <a:pt x="222097" y="111048"/>
                </a:lnTo>
                <a:lnTo>
                  <a:pt x="222097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2" name="bg object 1142"/>
          <p:cNvSpPr/>
          <p:nvPr/>
        </p:nvSpPr>
        <p:spPr>
          <a:xfrm>
            <a:off x="4197480" y="5137404"/>
            <a:ext cx="111260" cy="10795"/>
          </a:xfrm>
          <a:custGeom>
            <a:avLst/>
            <a:gdLst/>
            <a:ahLst/>
            <a:cxnLst/>
            <a:rect l="l" t="t" r="r" b="b"/>
            <a:pathLst>
              <a:path w="111125" h="10795">
                <a:moveTo>
                  <a:pt x="111048" y="0"/>
                </a:moveTo>
                <a:lnTo>
                  <a:pt x="0" y="0"/>
                </a:lnTo>
                <a:lnTo>
                  <a:pt x="0" y="10667"/>
                </a:lnTo>
                <a:lnTo>
                  <a:pt x="111048" y="10667"/>
                </a:lnTo>
                <a:lnTo>
                  <a:pt x="111048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3" name="bg object 1143"/>
          <p:cNvSpPr/>
          <p:nvPr/>
        </p:nvSpPr>
        <p:spPr>
          <a:xfrm>
            <a:off x="3863877" y="1"/>
            <a:ext cx="111260" cy="28575"/>
          </a:xfrm>
          <a:custGeom>
            <a:avLst/>
            <a:gdLst/>
            <a:ahLst/>
            <a:cxnLst/>
            <a:rect l="l" t="t" r="r" b="b"/>
            <a:pathLst>
              <a:path w="111125" h="28575">
                <a:moveTo>
                  <a:pt x="111061" y="0"/>
                </a:moveTo>
                <a:lnTo>
                  <a:pt x="0" y="0"/>
                </a:lnTo>
                <a:lnTo>
                  <a:pt x="0" y="28486"/>
                </a:lnTo>
                <a:lnTo>
                  <a:pt x="111061" y="28486"/>
                </a:lnTo>
                <a:lnTo>
                  <a:pt x="111061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4" name="bg object 1144"/>
          <p:cNvSpPr/>
          <p:nvPr/>
        </p:nvSpPr>
        <p:spPr>
          <a:xfrm>
            <a:off x="3863877" y="0"/>
            <a:ext cx="222520" cy="139700"/>
          </a:xfrm>
          <a:custGeom>
            <a:avLst/>
            <a:gdLst/>
            <a:ahLst/>
            <a:cxnLst/>
            <a:rect l="l" t="t" r="r" b="b"/>
            <a:pathLst>
              <a:path w="222250" h="139700">
                <a:moveTo>
                  <a:pt x="111074" y="28486"/>
                </a:moveTo>
                <a:lnTo>
                  <a:pt x="0" y="28486"/>
                </a:lnTo>
                <a:lnTo>
                  <a:pt x="0" y="139547"/>
                </a:lnTo>
                <a:lnTo>
                  <a:pt x="111074" y="139547"/>
                </a:lnTo>
                <a:lnTo>
                  <a:pt x="111074" y="28486"/>
                </a:lnTo>
                <a:close/>
              </a:path>
              <a:path w="222250" h="139700">
                <a:moveTo>
                  <a:pt x="222135" y="0"/>
                </a:moveTo>
                <a:lnTo>
                  <a:pt x="111074" y="0"/>
                </a:lnTo>
                <a:lnTo>
                  <a:pt x="111074" y="28486"/>
                </a:lnTo>
                <a:lnTo>
                  <a:pt x="222135" y="28486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5" name="bg object 1145"/>
          <p:cNvSpPr/>
          <p:nvPr/>
        </p:nvSpPr>
        <p:spPr>
          <a:xfrm>
            <a:off x="3863877" y="28485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6" name="bg object 1146"/>
          <p:cNvSpPr/>
          <p:nvPr/>
        </p:nvSpPr>
        <p:spPr>
          <a:xfrm>
            <a:off x="3863877" y="13954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74" y="222135"/>
                </a:lnTo>
                <a:lnTo>
                  <a:pt x="111074" y="111074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7" name="bg object 1147"/>
          <p:cNvSpPr/>
          <p:nvPr/>
        </p:nvSpPr>
        <p:spPr>
          <a:xfrm>
            <a:off x="3863877" y="25062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8" name="bg object 1148"/>
          <p:cNvSpPr/>
          <p:nvPr/>
        </p:nvSpPr>
        <p:spPr>
          <a:xfrm>
            <a:off x="3863877" y="36168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9" name="bg object 1149"/>
          <p:cNvSpPr/>
          <p:nvPr/>
        </p:nvSpPr>
        <p:spPr>
          <a:xfrm>
            <a:off x="3863877" y="47274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0" name="bg object 1150"/>
          <p:cNvSpPr/>
          <p:nvPr/>
        </p:nvSpPr>
        <p:spPr>
          <a:xfrm>
            <a:off x="3863877" y="583805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1" name="bg object 1151"/>
          <p:cNvSpPr/>
          <p:nvPr/>
        </p:nvSpPr>
        <p:spPr>
          <a:xfrm>
            <a:off x="3863877" y="69486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74" y="222135"/>
                </a:lnTo>
                <a:lnTo>
                  <a:pt x="111074" y="111074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2" name="bg object 1152"/>
          <p:cNvSpPr/>
          <p:nvPr/>
        </p:nvSpPr>
        <p:spPr>
          <a:xfrm>
            <a:off x="3863877" y="80594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3" name="bg object 1153"/>
          <p:cNvSpPr/>
          <p:nvPr/>
        </p:nvSpPr>
        <p:spPr>
          <a:xfrm>
            <a:off x="3863877" y="91700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4" name="bg object 1154"/>
          <p:cNvSpPr/>
          <p:nvPr/>
        </p:nvSpPr>
        <p:spPr>
          <a:xfrm>
            <a:off x="3863877" y="102806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5" name="bg object 1155"/>
          <p:cNvSpPr/>
          <p:nvPr/>
        </p:nvSpPr>
        <p:spPr>
          <a:xfrm>
            <a:off x="3863877" y="113912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6" name="bg object 1156"/>
          <p:cNvSpPr/>
          <p:nvPr/>
        </p:nvSpPr>
        <p:spPr>
          <a:xfrm>
            <a:off x="3863877" y="125018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74" y="222135"/>
                </a:lnTo>
                <a:lnTo>
                  <a:pt x="111074" y="111074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7" name="bg object 1157"/>
          <p:cNvSpPr/>
          <p:nvPr/>
        </p:nvSpPr>
        <p:spPr>
          <a:xfrm>
            <a:off x="3863877" y="136126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8" name="bg object 1158"/>
          <p:cNvSpPr/>
          <p:nvPr/>
        </p:nvSpPr>
        <p:spPr>
          <a:xfrm>
            <a:off x="3863877" y="147232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9" name="bg object 1159"/>
          <p:cNvSpPr/>
          <p:nvPr/>
        </p:nvSpPr>
        <p:spPr>
          <a:xfrm>
            <a:off x="3863877" y="158338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0" name="bg object 1160"/>
          <p:cNvSpPr/>
          <p:nvPr/>
        </p:nvSpPr>
        <p:spPr>
          <a:xfrm>
            <a:off x="3863877" y="169444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1" name="bg object 1161"/>
          <p:cNvSpPr/>
          <p:nvPr/>
        </p:nvSpPr>
        <p:spPr>
          <a:xfrm>
            <a:off x="3863877" y="180550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2" name="bg object 1162"/>
          <p:cNvSpPr/>
          <p:nvPr/>
        </p:nvSpPr>
        <p:spPr>
          <a:xfrm>
            <a:off x="3863877" y="1916569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3" name="bg object 1163"/>
          <p:cNvSpPr/>
          <p:nvPr/>
        </p:nvSpPr>
        <p:spPr>
          <a:xfrm>
            <a:off x="3863877" y="2027630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4" name="bg object 1164"/>
          <p:cNvSpPr/>
          <p:nvPr/>
        </p:nvSpPr>
        <p:spPr>
          <a:xfrm>
            <a:off x="3863877" y="213869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74" y="222135"/>
                </a:lnTo>
                <a:lnTo>
                  <a:pt x="111074" y="111074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5" name="bg object 1165"/>
          <p:cNvSpPr/>
          <p:nvPr/>
        </p:nvSpPr>
        <p:spPr>
          <a:xfrm>
            <a:off x="3863877" y="224976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6" name="bg object 1166"/>
          <p:cNvSpPr/>
          <p:nvPr/>
        </p:nvSpPr>
        <p:spPr>
          <a:xfrm>
            <a:off x="3863877" y="236082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7" name="bg object 1167"/>
          <p:cNvSpPr/>
          <p:nvPr/>
        </p:nvSpPr>
        <p:spPr>
          <a:xfrm>
            <a:off x="3863877" y="2471889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8" name="bg object 1168"/>
          <p:cNvSpPr/>
          <p:nvPr/>
        </p:nvSpPr>
        <p:spPr>
          <a:xfrm>
            <a:off x="3863877" y="258295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9" name="bg object 1169"/>
          <p:cNvSpPr/>
          <p:nvPr/>
        </p:nvSpPr>
        <p:spPr>
          <a:xfrm>
            <a:off x="3863877" y="269401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0" name="bg object 1170"/>
          <p:cNvSpPr/>
          <p:nvPr/>
        </p:nvSpPr>
        <p:spPr>
          <a:xfrm>
            <a:off x="3863877" y="280507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1" name="bg object 1171"/>
          <p:cNvSpPr/>
          <p:nvPr/>
        </p:nvSpPr>
        <p:spPr>
          <a:xfrm>
            <a:off x="3863877" y="2916135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2" name="bg object 1172"/>
          <p:cNvSpPr/>
          <p:nvPr/>
        </p:nvSpPr>
        <p:spPr>
          <a:xfrm>
            <a:off x="3863877" y="302719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74" y="222135"/>
                </a:lnTo>
                <a:lnTo>
                  <a:pt x="111074" y="111074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3" name="bg object 1173"/>
          <p:cNvSpPr/>
          <p:nvPr/>
        </p:nvSpPr>
        <p:spPr>
          <a:xfrm>
            <a:off x="3863877" y="313827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4" name="bg object 1174"/>
          <p:cNvSpPr/>
          <p:nvPr/>
        </p:nvSpPr>
        <p:spPr>
          <a:xfrm>
            <a:off x="3863877" y="324933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35"/>
                </a:lnTo>
                <a:lnTo>
                  <a:pt x="111074" y="222135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5" name="bg object 1175"/>
          <p:cNvSpPr/>
          <p:nvPr/>
        </p:nvSpPr>
        <p:spPr>
          <a:xfrm>
            <a:off x="3863877" y="336039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74" y="222135"/>
                </a:lnTo>
                <a:lnTo>
                  <a:pt x="111074" y="111074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74"/>
                </a:lnTo>
                <a:lnTo>
                  <a:pt x="222135" y="111074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6" name="bg object 1176"/>
          <p:cNvSpPr/>
          <p:nvPr/>
        </p:nvSpPr>
        <p:spPr>
          <a:xfrm>
            <a:off x="3863877" y="3471468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7" name="bg object 1177"/>
          <p:cNvSpPr/>
          <p:nvPr/>
        </p:nvSpPr>
        <p:spPr>
          <a:xfrm>
            <a:off x="3863877" y="3582529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8" name="bg object 1178"/>
          <p:cNvSpPr/>
          <p:nvPr/>
        </p:nvSpPr>
        <p:spPr>
          <a:xfrm>
            <a:off x="3863877" y="369359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9" name="bg object 1179"/>
          <p:cNvSpPr/>
          <p:nvPr/>
        </p:nvSpPr>
        <p:spPr>
          <a:xfrm>
            <a:off x="3863877" y="380465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0" name="bg object 1180"/>
          <p:cNvSpPr/>
          <p:nvPr/>
        </p:nvSpPr>
        <p:spPr>
          <a:xfrm>
            <a:off x="3863877" y="391571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1" name="bg object 1181"/>
          <p:cNvSpPr/>
          <p:nvPr/>
        </p:nvSpPr>
        <p:spPr>
          <a:xfrm>
            <a:off x="3863877" y="402677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74" y="222135"/>
                </a:lnTo>
                <a:lnTo>
                  <a:pt x="111074" y="111074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2" name="bg object 1182"/>
          <p:cNvSpPr/>
          <p:nvPr/>
        </p:nvSpPr>
        <p:spPr>
          <a:xfrm>
            <a:off x="3863877" y="4137850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3" name="bg object 1183"/>
          <p:cNvSpPr/>
          <p:nvPr/>
        </p:nvSpPr>
        <p:spPr>
          <a:xfrm>
            <a:off x="3863877" y="424891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4" name="bg object 1184"/>
          <p:cNvSpPr/>
          <p:nvPr/>
        </p:nvSpPr>
        <p:spPr>
          <a:xfrm>
            <a:off x="3863877" y="435997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74"/>
                </a:moveTo>
                <a:lnTo>
                  <a:pt x="0" y="111074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74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5" name="bg object 1185"/>
          <p:cNvSpPr/>
          <p:nvPr/>
        </p:nvSpPr>
        <p:spPr>
          <a:xfrm>
            <a:off x="3863877" y="447104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48"/>
                </a:moveTo>
                <a:lnTo>
                  <a:pt x="0" y="111048"/>
                </a:lnTo>
                <a:lnTo>
                  <a:pt x="0" y="222110"/>
                </a:lnTo>
                <a:lnTo>
                  <a:pt x="111074" y="222110"/>
                </a:lnTo>
                <a:lnTo>
                  <a:pt x="111074" y="111048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48"/>
                </a:lnTo>
                <a:lnTo>
                  <a:pt x="222135" y="111048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6" name="bg object 1186"/>
          <p:cNvSpPr/>
          <p:nvPr/>
        </p:nvSpPr>
        <p:spPr>
          <a:xfrm>
            <a:off x="3863877" y="458209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7" name="bg object 1187"/>
          <p:cNvSpPr/>
          <p:nvPr/>
        </p:nvSpPr>
        <p:spPr>
          <a:xfrm>
            <a:off x="3863877" y="469315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74"/>
                </a:moveTo>
                <a:lnTo>
                  <a:pt x="0" y="111074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74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8" name="bg object 1188"/>
          <p:cNvSpPr/>
          <p:nvPr/>
        </p:nvSpPr>
        <p:spPr>
          <a:xfrm>
            <a:off x="3863877" y="480423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48"/>
                </a:moveTo>
                <a:lnTo>
                  <a:pt x="0" y="111048"/>
                </a:lnTo>
                <a:lnTo>
                  <a:pt x="0" y="222110"/>
                </a:lnTo>
                <a:lnTo>
                  <a:pt x="111074" y="222110"/>
                </a:lnTo>
                <a:lnTo>
                  <a:pt x="111074" y="111048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48"/>
                </a:lnTo>
                <a:lnTo>
                  <a:pt x="222135" y="111048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9" name="bg object 1189"/>
          <p:cNvSpPr/>
          <p:nvPr/>
        </p:nvSpPr>
        <p:spPr>
          <a:xfrm>
            <a:off x="3863877" y="4915280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0" name="bg object 1190"/>
          <p:cNvSpPr/>
          <p:nvPr/>
        </p:nvSpPr>
        <p:spPr>
          <a:xfrm>
            <a:off x="3863877" y="5026355"/>
            <a:ext cx="222520" cy="121920"/>
          </a:xfrm>
          <a:custGeom>
            <a:avLst/>
            <a:gdLst/>
            <a:ahLst/>
            <a:cxnLst/>
            <a:rect l="l" t="t" r="r" b="b"/>
            <a:pathLst>
              <a:path w="222250" h="121920">
                <a:moveTo>
                  <a:pt x="111061" y="111048"/>
                </a:moveTo>
                <a:lnTo>
                  <a:pt x="0" y="111048"/>
                </a:lnTo>
                <a:lnTo>
                  <a:pt x="0" y="121716"/>
                </a:lnTo>
                <a:lnTo>
                  <a:pt x="111061" y="121716"/>
                </a:lnTo>
                <a:lnTo>
                  <a:pt x="111061" y="111048"/>
                </a:lnTo>
                <a:close/>
              </a:path>
              <a:path w="222250" h="121920">
                <a:moveTo>
                  <a:pt x="222135" y="0"/>
                </a:moveTo>
                <a:lnTo>
                  <a:pt x="111074" y="0"/>
                </a:lnTo>
                <a:lnTo>
                  <a:pt x="111074" y="111048"/>
                </a:lnTo>
                <a:lnTo>
                  <a:pt x="222135" y="111048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1" name="bg object 1191"/>
          <p:cNvSpPr/>
          <p:nvPr/>
        </p:nvSpPr>
        <p:spPr>
          <a:xfrm>
            <a:off x="3975087" y="5137404"/>
            <a:ext cx="111260" cy="10795"/>
          </a:xfrm>
          <a:custGeom>
            <a:avLst/>
            <a:gdLst/>
            <a:ahLst/>
            <a:cxnLst/>
            <a:rect l="l" t="t" r="r" b="b"/>
            <a:pathLst>
              <a:path w="111125" h="10795">
                <a:moveTo>
                  <a:pt x="111061" y="0"/>
                </a:moveTo>
                <a:lnTo>
                  <a:pt x="0" y="0"/>
                </a:lnTo>
                <a:lnTo>
                  <a:pt x="0" y="10667"/>
                </a:lnTo>
                <a:lnTo>
                  <a:pt x="111061" y="10667"/>
                </a:lnTo>
                <a:lnTo>
                  <a:pt x="111061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2" name="bg object 1192"/>
          <p:cNvSpPr/>
          <p:nvPr/>
        </p:nvSpPr>
        <p:spPr>
          <a:xfrm>
            <a:off x="3641485" y="1"/>
            <a:ext cx="111260" cy="28575"/>
          </a:xfrm>
          <a:custGeom>
            <a:avLst/>
            <a:gdLst/>
            <a:ahLst/>
            <a:cxnLst/>
            <a:rect l="l" t="t" r="r" b="b"/>
            <a:pathLst>
              <a:path w="111125" h="28575">
                <a:moveTo>
                  <a:pt x="111061" y="0"/>
                </a:moveTo>
                <a:lnTo>
                  <a:pt x="0" y="0"/>
                </a:lnTo>
                <a:lnTo>
                  <a:pt x="0" y="28486"/>
                </a:lnTo>
                <a:lnTo>
                  <a:pt x="111061" y="28486"/>
                </a:lnTo>
                <a:lnTo>
                  <a:pt x="111061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3" name="bg object 1193"/>
          <p:cNvSpPr/>
          <p:nvPr/>
        </p:nvSpPr>
        <p:spPr>
          <a:xfrm>
            <a:off x="3641484" y="0"/>
            <a:ext cx="222520" cy="139700"/>
          </a:xfrm>
          <a:custGeom>
            <a:avLst/>
            <a:gdLst/>
            <a:ahLst/>
            <a:cxnLst/>
            <a:rect l="l" t="t" r="r" b="b"/>
            <a:pathLst>
              <a:path w="222250" h="139700">
                <a:moveTo>
                  <a:pt x="111061" y="28486"/>
                </a:moveTo>
                <a:lnTo>
                  <a:pt x="0" y="28486"/>
                </a:lnTo>
                <a:lnTo>
                  <a:pt x="0" y="139547"/>
                </a:lnTo>
                <a:lnTo>
                  <a:pt x="111061" y="139547"/>
                </a:lnTo>
                <a:lnTo>
                  <a:pt x="111061" y="28486"/>
                </a:lnTo>
                <a:close/>
              </a:path>
              <a:path w="222250" h="139700">
                <a:moveTo>
                  <a:pt x="222123" y="0"/>
                </a:moveTo>
                <a:lnTo>
                  <a:pt x="111061" y="0"/>
                </a:lnTo>
                <a:lnTo>
                  <a:pt x="111061" y="28486"/>
                </a:lnTo>
                <a:lnTo>
                  <a:pt x="222123" y="28486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4" name="bg object 1194"/>
          <p:cNvSpPr/>
          <p:nvPr/>
        </p:nvSpPr>
        <p:spPr>
          <a:xfrm>
            <a:off x="3641484" y="28485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5" name="bg object 1195"/>
          <p:cNvSpPr/>
          <p:nvPr/>
        </p:nvSpPr>
        <p:spPr>
          <a:xfrm>
            <a:off x="3641484" y="13954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6" name="bg object 1196"/>
          <p:cNvSpPr/>
          <p:nvPr/>
        </p:nvSpPr>
        <p:spPr>
          <a:xfrm>
            <a:off x="3641484" y="25062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7" name="bg object 1197"/>
          <p:cNvSpPr/>
          <p:nvPr/>
        </p:nvSpPr>
        <p:spPr>
          <a:xfrm>
            <a:off x="3641484" y="36168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8" name="bg object 1198"/>
          <p:cNvSpPr/>
          <p:nvPr/>
        </p:nvSpPr>
        <p:spPr>
          <a:xfrm>
            <a:off x="3641484" y="47274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9" name="bg object 1199"/>
          <p:cNvSpPr/>
          <p:nvPr/>
        </p:nvSpPr>
        <p:spPr>
          <a:xfrm>
            <a:off x="3641484" y="583805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0" name="bg object 1200"/>
          <p:cNvSpPr/>
          <p:nvPr/>
        </p:nvSpPr>
        <p:spPr>
          <a:xfrm>
            <a:off x="3641484" y="69486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1" name="bg object 1201"/>
          <p:cNvSpPr/>
          <p:nvPr/>
        </p:nvSpPr>
        <p:spPr>
          <a:xfrm>
            <a:off x="3641484" y="80594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2" name="bg object 1202"/>
          <p:cNvSpPr/>
          <p:nvPr/>
        </p:nvSpPr>
        <p:spPr>
          <a:xfrm>
            <a:off x="3641484" y="91700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3" name="bg object 1203"/>
          <p:cNvSpPr/>
          <p:nvPr/>
        </p:nvSpPr>
        <p:spPr>
          <a:xfrm>
            <a:off x="3641484" y="102806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4" name="bg object 1204"/>
          <p:cNvSpPr/>
          <p:nvPr/>
        </p:nvSpPr>
        <p:spPr>
          <a:xfrm>
            <a:off x="3641484" y="113912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5" name="bg object 1205"/>
          <p:cNvSpPr/>
          <p:nvPr/>
        </p:nvSpPr>
        <p:spPr>
          <a:xfrm>
            <a:off x="3641484" y="125018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6" name="bg object 1206"/>
          <p:cNvSpPr/>
          <p:nvPr/>
        </p:nvSpPr>
        <p:spPr>
          <a:xfrm>
            <a:off x="3641484" y="136126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7" name="bg object 1207"/>
          <p:cNvSpPr/>
          <p:nvPr/>
        </p:nvSpPr>
        <p:spPr>
          <a:xfrm>
            <a:off x="3641484" y="147232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8" name="bg object 1208"/>
          <p:cNvSpPr/>
          <p:nvPr/>
        </p:nvSpPr>
        <p:spPr>
          <a:xfrm>
            <a:off x="3641484" y="158338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9" name="bg object 1209"/>
          <p:cNvSpPr/>
          <p:nvPr/>
        </p:nvSpPr>
        <p:spPr>
          <a:xfrm>
            <a:off x="3641484" y="169444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0" name="bg object 1210"/>
          <p:cNvSpPr/>
          <p:nvPr/>
        </p:nvSpPr>
        <p:spPr>
          <a:xfrm>
            <a:off x="3641484" y="180550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1" name="bg object 1211"/>
          <p:cNvSpPr/>
          <p:nvPr/>
        </p:nvSpPr>
        <p:spPr>
          <a:xfrm>
            <a:off x="3641484" y="1916569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2" name="bg object 1212"/>
          <p:cNvSpPr/>
          <p:nvPr/>
        </p:nvSpPr>
        <p:spPr>
          <a:xfrm>
            <a:off x="3641484" y="2027630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3" name="bg object 1213"/>
          <p:cNvSpPr/>
          <p:nvPr/>
        </p:nvSpPr>
        <p:spPr>
          <a:xfrm>
            <a:off x="3641484" y="213869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4" name="bg object 1214"/>
          <p:cNvSpPr/>
          <p:nvPr/>
        </p:nvSpPr>
        <p:spPr>
          <a:xfrm>
            <a:off x="3641484" y="224976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5" name="bg object 1215"/>
          <p:cNvSpPr/>
          <p:nvPr/>
        </p:nvSpPr>
        <p:spPr>
          <a:xfrm>
            <a:off x="3641484" y="236082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6" name="bg object 1216"/>
          <p:cNvSpPr/>
          <p:nvPr/>
        </p:nvSpPr>
        <p:spPr>
          <a:xfrm>
            <a:off x="3641484" y="2471889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7" name="bg object 1217"/>
          <p:cNvSpPr/>
          <p:nvPr/>
        </p:nvSpPr>
        <p:spPr>
          <a:xfrm>
            <a:off x="3641484" y="258295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8" name="bg object 1218"/>
          <p:cNvSpPr/>
          <p:nvPr/>
        </p:nvSpPr>
        <p:spPr>
          <a:xfrm>
            <a:off x="3641484" y="269401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9" name="bg object 1219"/>
          <p:cNvSpPr/>
          <p:nvPr/>
        </p:nvSpPr>
        <p:spPr>
          <a:xfrm>
            <a:off x="3641484" y="280507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0" name="bg object 1220"/>
          <p:cNvSpPr/>
          <p:nvPr/>
        </p:nvSpPr>
        <p:spPr>
          <a:xfrm>
            <a:off x="3641484" y="2916135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1" name="bg object 1221"/>
          <p:cNvSpPr/>
          <p:nvPr/>
        </p:nvSpPr>
        <p:spPr>
          <a:xfrm>
            <a:off x="3641484" y="302719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2" name="bg object 1222"/>
          <p:cNvSpPr/>
          <p:nvPr/>
        </p:nvSpPr>
        <p:spPr>
          <a:xfrm>
            <a:off x="3641484" y="313827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3" name="bg object 1223"/>
          <p:cNvSpPr/>
          <p:nvPr/>
        </p:nvSpPr>
        <p:spPr>
          <a:xfrm>
            <a:off x="3641484" y="324933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4" name="bg object 1224"/>
          <p:cNvSpPr/>
          <p:nvPr/>
        </p:nvSpPr>
        <p:spPr>
          <a:xfrm>
            <a:off x="3641484" y="336039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74"/>
                </a:lnTo>
                <a:lnTo>
                  <a:pt x="222123" y="111074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5" name="bg object 1225"/>
          <p:cNvSpPr/>
          <p:nvPr/>
        </p:nvSpPr>
        <p:spPr>
          <a:xfrm>
            <a:off x="3641484" y="3471468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6" name="bg object 1226"/>
          <p:cNvSpPr/>
          <p:nvPr/>
        </p:nvSpPr>
        <p:spPr>
          <a:xfrm>
            <a:off x="3641484" y="3582529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7" name="bg object 1227"/>
          <p:cNvSpPr/>
          <p:nvPr/>
        </p:nvSpPr>
        <p:spPr>
          <a:xfrm>
            <a:off x="3641484" y="369359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8" name="bg object 1228"/>
          <p:cNvSpPr/>
          <p:nvPr/>
        </p:nvSpPr>
        <p:spPr>
          <a:xfrm>
            <a:off x="3641484" y="380465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9" name="bg object 1229"/>
          <p:cNvSpPr/>
          <p:nvPr/>
        </p:nvSpPr>
        <p:spPr>
          <a:xfrm>
            <a:off x="3641484" y="391571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0" name="bg object 1230"/>
          <p:cNvSpPr/>
          <p:nvPr/>
        </p:nvSpPr>
        <p:spPr>
          <a:xfrm>
            <a:off x="3641484" y="402677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1" name="bg object 1231"/>
          <p:cNvSpPr/>
          <p:nvPr/>
        </p:nvSpPr>
        <p:spPr>
          <a:xfrm>
            <a:off x="3641484" y="4137850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2" name="bg object 1232"/>
          <p:cNvSpPr/>
          <p:nvPr/>
        </p:nvSpPr>
        <p:spPr>
          <a:xfrm>
            <a:off x="3641484" y="424891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3" name="bg object 1233"/>
          <p:cNvSpPr/>
          <p:nvPr/>
        </p:nvSpPr>
        <p:spPr>
          <a:xfrm>
            <a:off x="3641484" y="435997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4" name="bg object 1234"/>
          <p:cNvSpPr/>
          <p:nvPr/>
        </p:nvSpPr>
        <p:spPr>
          <a:xfrm>
            <a:off x="3641484" y="447104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48"/>
                </a:moveTo>
                <a:lnTo>
                  <a:pt x="0" y="111048"/>
                </a:lnTo>
                <a:lnTo>
                  <a:pt x="0" y="222110"/>
                </a:lnTo>
                <a:lnTo>
                  <a:pt x="111061" y="222110"/>
                </a:lnTo>
                <a:lnTo>
                  <a:pt x="111061" y="111048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48"/>
                </a:lnTo>
                <a:lnTo>
                  <a:pt x="222123" y="111048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5" name="bg object 1235"/>
          <p:cNvSpPr/>
          <p:nvPr/>
        </p:nvSpPr>
        <p:spPr>
          <a:xfrm>
            <a:off x="3641484" y="458209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6" name="bg object 1236"/>
          <p:cNvSpPr/>
          <p:nvPr/>
        </p:nvSpPr>
        <p:spPr>
          <a:xfrm>
            <a:off x="3641484" y="469315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7" name="bg object 1237"/>
          <p:cNvSpPr/>
          <p:nvPr/>
        </p:nvSpPr>
        <p:spPr>
          <a:xfrm>
            <a:off x="3641484" y="480423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48"/>
                </a:moveTo>
                <a:lnTo>
                  <a:pt x="0" y="111048"/>
                </a:lnTo>
                <a:lnTo>
                  <a:pt x="0" y="222110"/>
                </a:lnTo>
                <a:lnTo>
                  <a:pt x="111061" y="222110"/>
                </a:lnTo>
                <a:lnTo>
                  <a:pt x="111061" y="111048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48"/>
                </a:lnTo>
                <a:lnTo>
                  <a:pt x="222123" y="111048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8" name="bg object 1238"/>
          <p:cNvSpPr/>
          <p:nvPr/>
        </p:nvSpPr>
        <p:spPr>
          <a:xfrm>
            <a:off x="3641484" y="4915280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9" name="bg object 1239"/>
          <p:cNvSpPr/>
          <p:nvPr/>
        </p:nvSpPr>
        <p:spPr>
          <a:xfrm>
            <a:off x="3641484" y="5026355"/>
            <a:ext cx="222520" cy="121920"/>
          </a:xfrm>
          <a:custGeom>
            <a:avLst/>
            <a:gdLst/>
            <a:ahLst/>
            <a:cxnLst/>
            <a:rect l="l" t="t" r="r" b="b"/>
            <a:pathLst>
              <a:path w="222250" h="121920">
                <a:moveTo>
                  <a:pt x="111061" y="111048"/>
                </a:moveTo>
                <a:lnTo>
                  <a:pt x="0" y="111048"/>
                </a:lnTo>
                <a:lnTo>
                  <a:pt x="0" y="121716"/>
                </a:lnTo>
                <a:lnTo>
                  <a:pt x="111061" y="121716"/>
                </a:lnTo>
                <a:lnTo>
                  <a:pt x="111061" y="111048"/>
                </a:lnTo>
                <a:close/>
              </a:path>
              <a:path w="222250" h="121920">
                <a:moveTo>
                  <a:pt x="222123" y="0"/>
                </a:moveTo>
                <a:lnTo>
                  <a:pt x="111061" y="0"/>
                </a:lnTo>
                <a:lnTo>
                  <a:pt x="111061" y="111048"/>
                </a:lnTo>
                <a:lnTo>
                  <a:pt x="222123" y="111048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0" name="bg object 1240"/>
          <p:cNvSpPr/>
          <p:nvPr/>
        </p:nvSpPr>
        <p:spPr>
          <a:xfrm>
            <a:off x="3752681" y="5137404"/>
            <a:ext cx="111260" cy="10795"/>
          </a:xfrm>
          <a:custGeom>
            <a:avLst/>
            <a:gdLst/>
            <a:ahLst/>
            <a:cxnLst/>
            <a:rect l="l" t="t" r="r" b="b"/>
            <a:pathLst>
              <a:path w="111125" h="10795">
                <a:moveTo>
                  <a:pt x="111061" y="0"/>
                </a:moveTo>
                <a:lnTo>
                  <a:pt x="0" y="0"/>
                </a:lnTo>
                <a:lnTo>
                  <a:pt x="0" y="10667"/>
                </a:lnTo>
                <a:lnTo>
                  <a:pt x="111061" y="10667"/>
                </a:lnTo>
                <a:lnTo>
                  <a:pt x="111061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1" name="bg object 1241"/>
          <p:cNvSpPr/>
          <p:nvPr/>
        </p:nvSpPr>
        <p:spPr>
          <a:xfrm>
            <a:off x="3419092" y="1"/>
            <a:ext cx="111260" cy="28575"/>
          </a:xfrm>
          <a:custGeom>
            <a:avLst/>
            <a:gdLst/>
            <a:ahLst/>
            <a:cxnLst/>
            <a:rect l="l" t="t" r="r" b="b"/>
            <a:pathLst>
              <a:path w="111125" h="28575">
                <a:moveTo>
                  <a:pt x="111048" y="0"/>
                </a:moveTo>
                <a:lnTo>
                  <a:pt x="0" y="0"/>
                </a:lnTo>
                <a:lnTo>
                  <a:pt x="0" y="28486"/>
                </a:lnTo>
                <a:lnTo>
                  <a:pt x="111048" y="28486"/>
                </a:lnTo>
                <a:lnTo>
                  <a:pt x="111048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2" name="bg object 1242"/>
          <p:cNvSpPr/>
          <p:nvPr/>
        </p:nvSpPr>
        <p:spPr>
          <a:xfrm>
            <a:off x="3419091" y="0"/>
            <a:ext cx="222520" cy="139700"/>
          </a:xfrm>
          <a:custGeom>
            <a:avLst/>
            <a:gdLst/>
            <a:ahLst/>
            <a:cxnLst/>
            <a:rect l="l" t="t" r="r" b="b"/>
            <a:pathLst>
              <a:path w="222250" h="139700">
                <a:moveTo>
                  <a:pt x="222110" y="0"/>
                </a:moveTo>
                <a:lnTo>
                  <a:pt x="111048" y="0"/>
                </a:lnTo>
                <a:lnTo>
                  <a:pt x="111048" y="28486"/>
                </a:lnTo>
                <a:lnTo>
                  <a:pt x="0" y="28486"/>
                </a:lnTo>
                <a:lnTo>
                  <a:pt x="0" y="139547"/>
                </a:lnTo>
                <a:lnTo>
                  <a:pt x="111061" y="139547"/>
                </a:lnTo>
                <a:lnTo>
                  <a:pt x="111061" y="28486"/>
                </a:lnTo>
                <a:lnTo>
                  <a:pt x="222110" y="28486"/>
                </a:lnTo>
                <a:lnTo>
                  <a:pt x="222110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3" name="bg object 1243"/>
          <p:cNvSpPr/>
          <p:nvPr/>
        </p:nvSpPr>
        <p:spPr>
          <a:xfrm>
            <a:off x="3419091" y="28485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4" name="bg object 1244"/>
          <p:cNvSpPr/>
          <p:nvPr/>
        </p:nvSpPr>
        <p:spPr>
          <a:xfrm>
            <a:off x="3419091" y="13954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5" name="bg object 1245"/>
          <p:cNvSpPr/>
          <p:nvPr/>
        </p:nvSpPr>
        <p:spPr>
          <a:xfrm>
            <a:off x="3419091" y="25062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6" name="bg object 1246"/>
          <p:cNvSpPr/>
          <p:nvPr/>
        </p:nvSpPr>
        <p:spPr>
          <a:xfrm>
            <a:off x="3419091" y="36168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7" name="bg object 1247"/>
          <p:cNvSpPr/>
          <p:nvPr/>
        </p:nvSpPr>
        <p:spPr>
          <a:xfrm>
            <a:off x="3419091" y="47274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8" name="bg object 1248"/>
          <p:cNvSpPr/>
          <p:nvPr/>
        </p:nvSpPr>
        <p:spPr>
          <a:xfrm>
            <a:off x="3419091" y="583805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9" name="bg object 1249"/>
          <p:cNvSpPr/>
          <p:nvPr/>
        </p:nvSpPr>
        <p:spPr>
          <a:xfrm>
            <a:off x="3419091" y="69486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0" name="bg object 1250"/>
          <p:cNvSpPr/>
          <p:nvPr/>
        </p:nvSpPr>
        <p:spPr>
          <a:xfrm>
            <a:off x="3419091" y="80594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1" name="bg object 1251"/>
          <p:cNvSpPr/>
          <p:nvPr/>
        </p:nvSpPr>
        <p:spPr>
          <a:xfrm>
            <a:off x="3419091" y="91700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2" name="bg object 1252"/>
          <p:cNvSpPr/>
          <p:nvPr/>
        </p:nvSpPr>
        <p:spPr>
          <a:xfrm>
            <a:off x="3419091" y="102806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3" name="bg object 1253"/>
          <p:cNvSpPr/>
          <p:nvPr/>
        </p:nvSpPr>
        <p:spPr>
          <a:xfrm>
            <a:off x="3419091" y="113912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4" name="bg object 1254"/>
          <p:cNvSpPr/>
          <p:nvPr/>
        </p:nvSpPr>
        <p:spPr>
          <a:xfrm>
            <a:off x="3419091" y="125018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5" name="bg object 1255"/>
          <p:cNvSpPr/>
          <p:nvPr/>
        </p:nvSpPr>
        <p:spPr>
          <a:xfrm>
            <a:off x="3419091" y="136126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6" name="bg object 1256"/>
          <p:cNvSpPr/>
          <p:nvPr/>
        </p:nvSpPr>
        <p:spPr>
          <a:xfrm>
            <a:off x="3419091" y="147232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7" name="bg object 1257"/>
          <p:cNvSpPr/>
          <p:nvPr/>
        </p:nvSpPr>
        <p:spPr>
          <a:xfrm>
            <a:off x="3419091" y="158338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8" name="bg object 1258"/>
          <p:cNvSpPr/>
          <p:nvPr/>
        </p:nvSpPr>
        <p:spPr>
          <a:xfrm>
            <a:off x="3419091" y="169444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9" name="bg object 1259"/>
          <p:cNvSpPr/>
          <p:nvPr/>
        </p:nvSpPr>
        <p:spPr>
          <a:xfrm>
            <a:off x="3419091" y="180550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0" name="bg object 1260"/>
          <p:cNvSpPr/>
          <p:nvPr/>
        </p:nvSpPr>
        <p:spPr>
          <a:xfrm>
            <a:off x="3419091" y="1916569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1" name="bg object 1261"/>
          <p:cNvSpPr/>
          <p:nvPr/>
        </p:nvSpPr>
        <p:spPr>
          <a:xfrm>
            <a:off x="3419091" y="2027630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2" name="bg object 1262"/>
          <p:cNvSpPr/>
          <p:nvPr/>
        </p:nvSpPr>
        <p:spPr>
          <a:xfrm>
            <a:off x="3419091" y="213869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3" name="bg object 1263"/>
          <p:cNvSpPr/>
          <p:nvPr/>
        </p:nvSpPr>
        <p:spPr>
          <a:xfrm>
            <a:off x="3419091" y="224976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4" name="bg object 1264"/>
          <p:cNvSpPr/>
          <p:nvPr/>
        </p:nvSpPr>
        <p:spPr>
          <a:xfrm>
            <a:off x="3419091" y="236082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5" name="bg object 1265"/>
          <p:cNvSpPr/>
          <p:nvPr/>
        </p:nvSpPr>
        <p:spPr>
          <a:xfrm>
            <a:off x="3419091" y="2471889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6" name="bg object 1266"/>
          <p:cNvSpPr/>
          <p:nvPr/>
        </p:nvSpPr>
        <p:spPr>
          <a:xfrm>
            <a:off x="3419091" y="258295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7" name="bg object 1267"/>
          <p:cNvSpPr/>
          <p:nvPr/>
        </p:nvSpPr>
        <p:spPr>
          <a:xfrm>
            <a:off x="3419091" y="269401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8" name="bg object 1268"/>
          <p:cNvSpPr/>
          <p:nvPr/>
        </p:nvSpPr>
        <p:spPr>
          <a:xfrm>
            <a:off x="3419091" y="280507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9" name="bg object 1269"/>
          <p:cNvSpPr/>
          <p:nvPr/>
        </p:nvSpPr>
        <p:spPr>
          <a:xfrm>
            <a:off x="3419091" y="2916135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0" name="bg object 1270"/>
          <p:cNvSpPr/>
          <p:nvPr/>
        </p:nvSpPr>
        <p:spPr>
          <a:xfrm>
            <a:off x="3419091" y="302719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1" name="bg object 1271"/>
          <p:cNvSpPr/>
          <p:nvPr/>
        </p:nvSpPr>
        <p:spPr>
          <a:xfrm>
            <a:off x="3419091" y="313827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2" name="bg object 1272"/>
          <p:cNvSpPr/>
          <p:nvPr/>
        </p:nvSpPr>
        <p:spPr>
          <a:xfrm>
            <a:off x="3419091" y="324933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3" name="bg object 1273"/>
          <p:cNvSpPr/>
          <p:nvPr/>
        </p:nvSpPr>
        <p:spPr>
          <a:xfrm>
            <a:off x="3419091" y="336039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74"/>
                </a:lnTo>
                <a:lnTo>
                  <a:pt x="222123" y="111074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4" name="bg object 1274"/>
          <p:cNvSpPr/>
          <p:nvPr/>
        </p:nvSpPr>
        <p:spPr>
          <a:xfrm>
            <a:off x="3419091" y="3471468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5" name="bg object 1275"/>
          <p:cNvSpPr/>
          <p:nvPr/>
        </p:nvSpPr>
        <p:spPr>
          <a:xfrm>
            <a:off x="3419091" y="3582529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6" name="bg object 1276"/>
          <p:cNvSpPr/>
          <p:nvPr/>
        </p:nvSpPr>
        <p:spPr>
          <a:xfrm>
            <a:off x="3419091" y="369359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7" name="bg object 1277"/>
          <p:cNvSpPr/>
          <p:nvPr/>
        </p:nvSpPr>
        <p:spPr>
          <a:xfrm>
            <a:off x="3419091" y="380465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8" name="bg object 1278"/>
          <p:cNvSpPr/>
          <p:nvPr/>
        </p:nvSpPr>
        <p:spPr>
          <a:xfrm>
            <a:off x="3419091" y="391571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9" name="bg object 1279"/>
          <p:cNvSpPr/>
          <p:nvPr/>
        </p:nvSpPr>
        <p:spPr>
          <a:xfrm>
            <a:off x="3419091" y="402677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0" name="bg object 1280"/>
          <p:cNvSpPr/>
          <p:nvPr/>
        </p:nvSpPr>
        <p:spPr>
          <a:xfrm>
            <a:off x="3419091" y="4137850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1" name="bg object 1281"/>
          <p:cNvSpPr/>
          <p:nvPr/>
        </p:nvSpPr>
        <p:spPr>
          <a:xfrm>
            <a:off x="3419091" y="424891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2" name="bg object 1282"/>
          <p:cNvSpPr/>
          <p:nvPr/>
        </p:nvSpPr>
        <p:spPr>
          <a:xfrm>
            <a:off x="3419091" y="435997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3" name="bg object 1283"/>
          <p:cNvSpPr/>
          <p:nvPr/>
        </p:nvSpPr>
        <p:spPr>
          <a:xfrm>
            <a:off x="3419091" y="447104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48"/>
                </a:moveTo>
                <a:lnTo>
                  <a:pt x="0" y="111048"/>
                </a:lnTo>
                <a:lnTo>
                  <a:pt x="0" y="222110"/>
                </a:lnTo>
                <a:lnTo>
                  <a:pt x="111061" y="222110"/>
                </a:lnTo>
                <a:lnTo>
                  <a:pt x="111061" y="111048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48"/>
                </a:lnTo>
                <a:lnTo>
                  <a:pt x="222123" y="111048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4" name="bg object 1284"/>
          <p:cNvSpPr/>
          <p:nvPr/>
        </p:nvSpPr>
        <p:spPr>
          <a:xfrm>
            <a:off x="3419091" y="458209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5" name="bg object 1285"/>
          <p:cNvSpPr/>
          <p:nvPr/>
        </p:nvSpPr>
        <p:spPr>
          <a:xfrm>
            <a:off x="3419091" y="469315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6" name="bg object 1286"/>
          <p:cNvSpPr/>
          <p:nvPr/>
        </p:nvSpPr>
        <p:spPr>
          <a:xfrm>
            <a:off x="3419091" y="480423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48"/>
                </a:moveTo>
                <a:lnTo>
                  <a:pt x="0" y="111048"/>
                </a:lnTo>
                <a:lnTo>
                  <a:pt x="0" y="222110"/>
                </a:lnTo>
                <a:lnTo>
                  <a:pt x="111061" y="222110"/>
                </a:lnTo>
                <a:lnTo>
                  <a:pt x="111061" y="111048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48"/>
                </a:lnTo>
                <a:lnTo>
                  <a:pt x="222123" y="111048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7" name="bg object 1287"/>
          <p:cNvSpPr/>
          <p:nvPr/>
        </p:nvSpPr>
        <p:spPr>
          <a:xfrm>
            <a:off x="3419091" y="4915280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36" y="111074"/>
                </a:moveTo>
                <a:lnTo>
                  <a:pt x="0" y="111074"/>
                </a:lnTo>
                <a:lnTo>
                  <a:pt x="0" y="222123"/>
                </a:lnTo>
                <a:lnTo>
                  <a:pt x="111036" y="222123"/>
                </a:lnTo>
                <a:lnTo>
                  <a:pt x="111036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8" name="bg object 1288"/>
          <p:cNvSpPr/>
          <p:nvPr/>
        </p:nvSpPr>
        <p:spPr>
          <a:xfrm>
            <a:off x="3419091" y="5026355"/>
            <a:ext cx="222520" cy="121920"/>
          </a:xfrm>
          <a:custGeom>
            <a:avLst/>
            <a:gdLst/>
            <a:ahLst/>
            <a:cxnLst/>
            <a:rect l="l" t="t" r="r" b="b"/>
            <a:pathLst>
              <a:path w="222250" h="121920">
                <a:moveTo>
                  <a:pt x="111036" y="111048"/>
                </a:moveTo>
                <a:lnTo>
                  <a:pt x="0" y="111048"/>
                </a:lnTo>
                <a:lnTo>
                  <a:pt x="0" y="121716"/>
                </a:lnTo>
                <a:lnTo>
                  <a:pt x="111036" y="121716"/>
                </a:lnTo>
                <a:lnTo>
                  <a:pt x="111036" y="111048"/>
                </a:lnTo>
                <a:close/>
              </a:path>
              <a:path w="222250" h="121920">
                <a:moveTo>
                  <a:pt x="222110" y="0"/>
                </a:moveTo>
                <a:lnTo>
                  <a:pt x="111048" y="0"/>
                </a:lnTo>
                <a:lnTo>
                  <a:pt x="111048" y="111048"/>
                </a:lnTo>
                <a:lnTo>
                  <a:pt x="222110" y="111048"/>
                </a:lnTo>
                <a:lnTo>
                  <a:pt x="222110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9" name="bg object 1289"/>
          <p:cNvSpPr/>
          <p:nvPr/>
        </p:nvSpPr>
        <p:spPr>
          <a:xfrm>
            <a:off x="3530275" y="5137404"/>
            <a:ext cx="111260" cy="10795"/>
          </a:xfrm>
          <a:custGeom>
            <a:avLst/>
            <a:gdLst/>
            <a:ahLst/>
            <a:cxnLst/>
            <a:rect l="l" t="t" r="r" b="b"/>
            <a:pathLst>
              <a:path w="111125" h="10795">
                <a:moveTo>
                  <a:pt x="111061" y="0"/>
                </a:moveTo>
                <a:lnTo>
                  <a:pt x="0" y="0"/>
                </a:lnTo>
                <a:lnTo>
                  <a:pt x="0" y="10667"/>
                </a:lnTo>
                <a:lnTo>
                  <a:pt x="111061" y="10667"/>
                </a:lnTo>
                <a:lnTo>
                  <a:pt x="111061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0" name="bg object 1290"/>
          <p:cNvSpPr/>
          <p:nvPr/>
        </p:nvSpPr>
        <p:spPr>
          <a:xfrm>
            <a:off x="3196686" y="1"/>
            <a:ext cx="111260" cy="28575"/>
          </a:xfrm>
          <a:custGeom>
            <a:avLst/>
            <a:gdLst/>
            <a:ahLst/>
            <a:cxnLst/>
            <a:rect l="l" t="t" r="r" b="b"/>
            <a:pathLst>
              <a:path w="111125" h="28575">
                <a:moveTo>
                  <a:pt x="111061" y="0"/>
                </a:moveTo>
                <a:lnTo>
                  <a:pt x="0" y="0"/>
                </a:lnTo>
                <a:lnTo>
                  <a:pt x="0" y="28486"/>
                </a:lnTo>
                <a:lnTo>
                  <a:pt x="111061" y="28486"/>
                </a:lnTo>
                <a:lnTo>
                  <a:pt x="111061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1" name="bg object 1291"/>
          <p:cNvSpPr/>
          <p:nvPr/>
        </p:nvSpPr>
        <p:spPr>
          <a:xfrm>
            <a:off x="3196685" y="0"/>
            <a:ext cx="222520" cy="139700"/>
          </a:xfrm>
          <a:custGeom>
            <a:avLst/>
            <a:gdLst/>
            <a:ahLst/>
            <a:cxnLst/>
            <a:rect l="l" t="t" r="r" b="b"/>
            <a:pathLst>
              <a:path w="222250" h="139700">
                <a:moveTo>
                  <a:pt x="111061" y="28486"/>
                </a:moveTo>
                <a:lnTo>
                  <a:pt x="0" y="28486"/>
                </a:lnTo>
                <a:lnTo>
                  <a:pt x="0" y="139547"/>
                </a:lnTo>
                <a:lnTo>
                  <a:pt x="111061" y="139547"/>
                </a:lnTo>
                <a:lnTo>
                  <a:pt x="111061" y="28486"/>
                </a:lnTo>
                <a:close/>
              </a:path>
              <a:path w="222250" h="139700">
                <a:moveTo>
                  <a:pt x="222135" y="0"/>
                </a:moveTo>
                <a:lnTo>
                  <a:pt x="111074" y="0"/>
                </a:lnTo>
                <a:lnTo>
                  <a:pt x="111074" y="28486"/>
                </a:lnTo>
                <a:lnTo>
                  <a:pt x="222135" y="28486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2" name="bg object 1292"/>
          <p:cNvSpPr/>
          <p:nvPr/>
        </p:nvSpPr>
        <p:spPr>
          <a:xfrm>
            <a:off x="3196685" y="28485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3" name="bg object 1293"/>
          <p:cNvSpPr/>
          <p:nvPr/>
        </p:nvSpPr>
        <p:spPr>
          <a:xfrm>
            <a:off x="3196685" y="13954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4" name="bg object 1294"/>
          <p:cNvSpPr/>
          <p:nvPr/>
        </p:nvSpPr>
        <p:spPr>
          <a:xfrm>
            <a:off x="3196685" y="25062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5" name="bg object 1295"/>
          <p:cNvSpPr/>
          <p:nvPr/>
        </p:nvSpPr>
        <p:spPr>
          <a:xfrm>
            <a:off x="3196685" y="36168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6" name="bg object 1296"/>
          <p:cNvSpPr/>
          <p:nvPr/>
        </p:nvSpPr>
        <p:spPr>
          <a:xfrm>
            <a:off x="3196685" y="47274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7" name="bg object 1297"/>
          <p:cNvSpPr/>
          <p:nvPr/>
        </p:nvSpPr>
        <p:spPr>
          <a:xfrm>
            <a:off x="3196685" y="583805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8" name="bg object 1298"/>
          <p:cNvSpPr/>
          <p:nvPr/>
        </p:nvSpPr>
        <p:spPr>
          <a:xfrm>
            <a:off x="3196685" y="69486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9" name="bg object 1299"/>
          <p:cNvSpPr/>
          <p:nvPr/>
        </p:nvSpPr>
        <p:spPr>
          <a:xfrm>
            <a:off x="3196685" y="80594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0" name="bg object 1300"/>
          <p:cNvSpPr/>
          <p:nvPr/>
        </p:nvSpPr>
        <p:spPr>
          <a:xfrm>
            <a:off x="3196685" y="91700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1" name="bg object 1301"/>
          <p:cNvSpPr/>
          <p:nvPr/>
        </p:nvSpPr>
        <p:spPr>
          <a:xfrm>
            <a:off x="3196685" y="102806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2" name="bg object 1302"/>
          <p:cNvSpPr/>
          <p:nvPr/>
        </p:nvSpPr>
        <p:spPr>
          <a:xfrm>
            <a:off x="3196685" y="113912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3" name="bg object 1303"/>
          <p:cNvSpPr/>
          <p:nvPr/>
        </p:nvSpPr>
        <p:spPr>
          <a:xfrm>
            <a:off x="3196685" y="125018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4" name="bg object 1304"/>
          <p:cNvSpPr/>
          <p:nvPr/>
        </p:nvSpPr>
        <p:spPr>
          <a:xfrm>
            <a:off x="3196685" y="136126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5" name="bg object 1305"/>
          <p:cNvSpPr/>
          <p:nvPr/>
        </p:nvSpPr>
        <p:spPr>
          <a:xfrm>
            <a:off x="3196685" y="147232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6" name="bg object 1306"/>
          <p:cNvSpPr/>
          <p:nvPr/>
        </p:nvSpPr>
        <p:spPr>
          <a:xfrm>
            <a:off x="3196685" y="158338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7" name="bg object 1307"/>
          <p:cNvSpPr/>
          <p:nvPr/>
        </p:nvSpPr>
        <p:spPr>
          <a:xfrm>
            <a:off x="3196685" y="169444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8" name="bg object 1308"/>
          <p:cNvSpPr/>
          <p:nvPr/>
        </p:nvSpPr>
        <p:spPr>
          <a:xfrm>
            <a:off x="3196685" y="180550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9" name="bg object 1309"/>
          <p:cNvSpPr/>
          <p:nvPr/>
        </p:nvSpPr>
        <p:spPr>
          <a:xfrm>
            <a:off x="3196685" y="1916569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0" name="bg object 1310"/>
          <p:cNvSpPr/>
          <p:nvPr/>
        </p:nvSpPr>
        <p:spPr>
          <a:xfrm>
            <a:off x="3196685" y="2027630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1" name="bg object 1311"/>
          <p:cNvSpPr/>
          <p:nvPr/>
        </p:nvSpPr>
        <p:spPr>
          <a:xfrm>
            <a:off x="3196685" y="213869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2" name="bg object 1312"/>
          <p:cNvSpPr/>
          <p:nvPr/>
        </p:nvSpPr>
        <p:spPr>
          <a:xfrm>
            <a:off x="3196685" y="224976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3" name="bg object 1313"/>
          <p:cNvSpPr/>
          <p:nvPr/>
        </p:nvSpPr>
        <p:spPr>
          <a:xfrm>
            <a:off x="3196685" y="236082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4" name="bg object 1314"/>
          <p:cNvSpPr/>
          <p:nvPr/>
        </p:nvSpPr>
        <p:spPr>
          <a:xfrm>
            <a:off x="3196685" y="2471889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5" name="bg object 1315"/>
          <p:cNvSpPr/>
          <p:nvPr/>
        </p:nvSpPr>
        <p:spPr>
          <a:xfrm>
            <a:off x="3196685" y="258295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6" name="bg object 1316"/>
          <p:cNvSpPr/>
          <p:nvPr/>
        </p:nvSpPr>
        <p:spPr>
          <a:xfrm>
            <a:off x="3196685" y="269401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7" name="bg object 1317"/>
          <p:cNvSpPr/>
          <p:nvPr/>
        </p:nvSpPr>
        <p:spPr>
          <a:xfrm>
            <a:off x="3196685" y="280507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8" name="bg object 1318"/>
          <p:cNvSpPr/>
          <p:nvPr/>
        </p:nvSpPr>
        <p:spPr>
          <a:xfrm>
            <a:off x="3196685" y="2916135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9" name="bg object 1319"/>
          <p:cNvSpPr/>
          <p:nvPr/>
        </p:nvSpPr>
        <p:spPr>
          <a:xfrm>
            <a:off x="3196685" y="302719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0" name="bg object 1320"/>
          <p:cNvSpPr/>
          <p:nvPr/>
        </p:nvSpPr>
        <p:spPr>
          <a:xfrm>
            <a:off x="3196685" y="313827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1" name="bg object 1321"/>
          <p:cNvSpPr/>
          <p:nvPr/>
        </p:nvSpPr>
        <p:spPr>
          <a:xfrm>
            <a:off x="3196685" y="324933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2" name="bg object 1322"/>
          <p:cNvSpPr/>
          <p:nvPr/>
        </p:nvSpPr>
        <p:spPr>
          <a:xfrm>
            <a:off x="3196685" y="336039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61" y="0"/>
                </a:lnTo>
                <a:lnTo>
                  <a:pt x="111061" y="111074"/>
                </a:lnTo>
                <a:lnTo>
                  <a:pt x="222135" y="111074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3" name="bg object 1323"/>
          <p:cNvSpPr/>
          <p:nvPr/>
        </p:nvSpPr>
        <p:spPr>
          <a:xfrm>
            <a:off x="3196685" y="3471468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4" name="bg object 1324"/>
          <p:cNvSpPr/>
          <p:nvPr/>
        </p:nvSpPr>
        <p:spPr>
          <a:xfrm>
            <a:off x="3196685" y="3582529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5" name="bg object 1325"/>
          <p:cNvSpPr/>
          <p:nvPr/>
        </p:nvSpPr>
        <p:spPr>
          <a:xfrm>
            <a:off x="3196685" y="369359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6" name="bg object 1326"/>
          <p:cNvSpPr/>
          <p:nvPr/>
        </p:nvSpPr>
        <p:spPr>
          <a:xfrm>
            <a:off x="3196685" y="380465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7" name="bg object 1327"/>
          <p:cNvSpPr/>
          <p:nvPr/>
        </p:nvSpPr>
        <p:spPr>
          <a:xfrm>
            <a:off x="3196685" y="391571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8" name="bg object 1328"/>
          <p:cNvSpPr/>
          <p:nvPr/>
        </p:nvSpPr>
        <p:spPr>
          <a:xfrm>
            <a:off x="3196685" y="402677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9" name="bg object 1329"/>
          <p:cNvSpPr/>
          <p:nvPr/>
        </p:nvSpPr>
        <p:spPr>
          <a:xfrm>
            <a:off x="3196685" y="4137850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0" name="bg object 1330"/>
          <p:cNvSpPr/>
          <p:nvPr/>
        </p:nvSpPr>
        <p:spPr>
          <a:xfrm>
            <a:off x="3196685" y="424891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1" name="bg object 1331"/>
          <p:cNvSpPr/>
          <p:nvPr/>
        </p:nvSpPr>
        <p:spPr>
          <a:xfrm>
            <a:off x="3196685" y="435997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2" name="bg object 1332"/>
          <p:cNvSpPr/>
          <p:nvPr/>
        </p:nvSpPr>
        <p:spPr>
          <a:xfrm>
            <a:off x="3196685" y="447104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48"/>
                </a:moveTo>
                <a:lnTo>
                  <a:pt x="0" y="111048"/>
                </a:lnTo>
                <a:lnTo>
                  <a:pt x="0" y="222110"/>
                </a:lnTo>
                <a:lnTo>
                  <a:pt x="111061" y="222110"/>
                </a:lnTo>
                <a:lnTo>
                  <a:pt x="111061" y="111048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61" y="0"/>
                </a:lnTo>
                <a:lnTo>
                  <a:pt x="111061" y="111048"/>
                </a:lnTo>
                <a:lnTo>
                  <a:pt x="222135" y="111048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3" name="bg object 1333"/>
          <p:cNvSpPr/>
          <p:nvPr/>
        </p:nvSpPr>
        <p:spPr>
          <a:xfrm>
            <a:off x="3196685" y="458209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4" name="bg object 1334"/>
          <p:cNvSpPr/>
          <p:nvPr/>
        </p:nvSpPr>
        <p:spPr>
          <a:xfrm>
            <a:off x="3196685" y="469315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5" name="bg object 1335"/>
          <p:cNvSpPr/>
          <p:nvPr/>
        </p:nvSpPr>
        <p:spPr>
          <a:xfrm>
            <a:off x="3196685" y="480423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48"/>
                </a:moveTo>
                <a:lnTo>
                  <a:pt x="0" y="111048"/>
                </a:lnTo>
                <a:lnTo>
                  <a:pt x="0" y="222110"/>
                </a:lnTo>
                <a:lnTo>
                  <a:pt x="111061" y="222110"/>
                </a:lnTo>
                <a:lnTo>
                  <a:pt x="111061" y="111048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61" y="0"/>
                </a:lnTo>
                <a:lnTo>
                  <a:pt x="111061" y="111048"/>
                </a:lnTo>
                <a:lnTo>
                  <a:pt x="222135" y="111048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6" name="bg object 1336"/>
          <p:cNvSpPr/>
          <p:nvPr/>
        </p:nvSpPr>
        <p:spPr>
          <a:xfrm>
            <a:off x="3196685" y="4915280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7" name="bg object 1337"/>
          <p:cNvSpPr/>
          <p:nvPr/>
        </p:nvSpPr>
        <p:spPr>
          <a:xfrm>
            <a:off x="3196685" y="5026355"/>
            <a:ext cx="222520" cy="121920"/>
          </a:xfrm>
          <a:custGeom>
            <a:avLst/>
            <a:gdLst/>
            <a:ahLst/>
            <a:cxnLst/>
            <a:rect l="l" t="t" r="r" b="b"/>
            <a:pathLst>
              <a:path w="222250" h="121920">
                <a:moveTo>
                  <a:pt x="111061" y="111048"/>
                </a:moveTo>
                <a:lnTo>
                  <a:pt x="0" y="111048"/>
                </a:lnTo>
                <a:lnTo>
                  <a:pt x="0" y="121716"/>
                </a:lnTo>
                <a:lnTo>
                  <a:pt x="111061" y="121716"/>
                </a:lnTo>
                <a:lnTo>
                  <a:pt x="111061" y="111048"/>
                </a:lnTo>
                <a:close/>
              </a:path>
              <a:path w="222250" h="121920">
                <a:moveTo>
                  <a:pt x="222135" y="0"/>
                </a:moveTo>
                <a:lnTo>
                  <a:pt x="111074" y="0"/>
                </a:lnTo>
                <a:lnTo>
                  <a:pt x="111074" y="111048"/>
                </a:lnTo>
                <a:lnTo>
                  <a:pt x="222135" y="111048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8" name="bg object 1338"/>
          <p:cNvSpPr/>
          <p:nvPr/>
        </p:nvSpPr>
        <p:spPr>
          <a:xfrm>
            <a:off x="3307895" y="5137404"/>
            <a:ext cx="111260" cy="10795"/>
          </a:xfrm>
          <a:custGeom>
            <a:avLst/>
            <a:gdLst/>
            <a:ahLst/>
            <a:cxnLst/>
            <a:rect l="l" t="t" r="r" b="b"/>
            <a:pathLst>
              <a:path w="111125" h="10795">
                <a:moveTo>
                  <a:pt x="111061" y="0"/>
                </a:moveTo>
                <a:lnTo>
                  <a:pt x="0" y="0"/>
                </a:lnTo>
                <a:lnTo>
                  <a:pt x="0" y="10667"/>
                </a:lnTo>
                <a:lnTo>
                  <a:pt x="111061" y="10667"/>
                </a:lnTo>
                <a:lnTo>
                  <a:pt x="111061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9" name="bg object 1339"/>
          <p:cNvSpPr/>
          <p:nvPr/>
        </p:nvSpPr>
        <p:spPr>
          <a:xfrm>
            <a:off x="2974293" y="1"/>
            <a:ext cx="111260" cy="28575"/>
          </a:xfrm>
          <a:custGeom>
            <a:avLst/>
            <a:gdLst/>
            <a:ahLst/>
            <a:cxnLst/>
            <a:rect l="l" t="t" r="r" b="b"/>
            <a:pathLst>
              <a:path w="111125" h="28575">
                <a:moveTo>
                  <a:pt x="111061" y="0"/>
                </a:moveTo>
                <a:lnTo>
                  <a:pt x="0" y="0"/>
                </a:lnTo>
                <a:lnTo>
                  <a:pt x="0" y="28486"/>
                </a:lnTo>
                <a:lnTo>
                  <a:pt x="111061" y="28486"/>
                </a:lnTo>
                <a:lnTo>
                  <a:pt x="111061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0" name="bg object 1340"/>
          <p:cNvSpPr/>
          <p:nvPr/>
        </p:nvSpPr>
        <p:spPr>
          <a:xfrm>
            <a:off x="2974292" y="0"/>
            <a:ext cx="222520" cy="139700"/>
          </a:xfrm>
          <a:custGeom>
            <a:avLst/>
            <a:gdLst/>
            <a:ahLst/>
            <a:cxnLst/>
            <a:rect l="l" t="t" r="r" b="b"/>
            <a:pathLst>
              <a:path w="222250" h="139700">
                <a:moveTo>
                  <a:pt x="111061" y="28486"/>
                </a:moveTo>
                <a:lnTo>
                  <a:pt x="0" y="28486"/>
                </a:lnTo>
                <a:lnTo>
                  <a:pt x="0" y="139547"/>
                </a:lnTo>
                <a:lnTo>
                  <a:pt x="111061" y="139547"/>
                </a:lnTo>
                <a:lnTo>
                  <a:pt x="111061" y="28486"/>
                </a:lnTo>
                <a:close/>
              </a:path>
              <a:path w="222250" h="139700">
                <a:moveTo>
                  <a:pt x="222123" y="0"/>
                </a:moveTo>
                <a:lnTo>
                  <a:pt x="111061" y="0"/>
                </a:lnTo>
                <a:lnTo>
                  <a:pt x="111061" y="28486"/>
                </a:lnTo>
                <a:lnTo>
                  <a:pt x="222123" y="28486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1" name="bg object 1341"/>
          <p:cNvSpPr/>
          <p:nvPr/>
        </p:nvSpPr>
        <p:spPr>
          <a:xfrm>
            <a:off x="2974292" y="28485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222123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2" name="bg object 1342"/>
          <p:cNvSpPr/>
          <p:nvPr/>
        </p:nvSpPr>
        <p:spPr>
          <a:xfrm>
            <a:off x="2974292" y="13954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3" name="bg object 1343"/>
          <p:cNvSpPr/>
          <p:nvPr/>
        </p:nvSpPr>
        <p:spPr>
          <a:xfrm>
            <a:off x="2974292" y="25062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222123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4" name="bg object 1344"/>
          <p:cNvSpPr/>
          <p:nvPr/>
        </p:nvSpPr>
        <p:spPr>
          <a:xfrm>
            <a:off x="2974292" y="36168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222123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5" name="bg object 1345"/>
          <p:cNvSpPr/>
          <p:nvPr/>
        </p:nvSpPr>
        <p:spPr>
          <a:xfrm>
            <a:off x="2974292" y="47274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222123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6" name="bg object 1346"/>
          <p:cNvSpPr/>
          <p:nvPr/>
        </p:nvSpPr>
        <p:spPr>
          <a:xfrm>
            <a:off x="2974292" y="583805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222123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7" name="bg object 1347"/>
          <p:cNvSpPr/>
          <p:nvPr/>
        </p:nvSpPr>
        <p:spPr>
          <a:xfrm>
            <a:off x="2974292" y="69486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8" name="bg object 1348"/>
          <p:cNvSpPr/>
          <p:nvPr/>
        </p:nvSpPr>
        <p:spPr>
          <a:xfrm>
            <a:off x="2974292" y="80594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222123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9" name="bg object 1349"/>
          <p:cNvSpPr/>
          <p:nvPr/>
        </p:nvSpPr>
        <p:spPr>
          <a:xfrm>
            <a:off x="2974292" y="91700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222123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0" name="bg object 1350"/>
          <p:cNvSpPr/>
          <p:nvPr/>
        </p:nvSpPr>
        <p:spPr>
          <a:xfrm>
            <a:off x="2974292" y="102806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222123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1" name="bg object 1351"/>
          <p:cNvSpPr/>
          <p:nvPr/>
        </p:nvSpPr>
        <p:spPr>
          <a:xfrm>
            <a:off x="2974292" y="113912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222123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2" name="bg object 1352"/>
          <p:cNvSpPr/>
          <p:nvPr/>
        </p:nvSpPr>
        <p:spPr>
          <a:xfrm>
            <a:off x="2974292" y="125018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3" name="bg object 1353"/>
          <p:cNvSpPr/>
          <p:nvPr/>
        </p:nvSpPr>
        <p:spPr>
          <a:xfrm>
            <a:off x="2974292" y="136126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222123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4" name="bg object 1354"/>
          <p:cNvSpPr/>
          <p:nvPr/>
        </p:nvSpPr>
        <p:spPr>
          <a:xfrm>
            <a:off x="2974292" y="147232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222123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5" name="bg object 1355"/>
          <p:cNvSpPr/>
          <p:nvPr/>
        </p:nvSpPr>
        <p:spPr>
          <a:xfrm>
            <a:off x="2974292" y="158338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222123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6" name="bg object 1356"/>
          <p:cNvSpPr/>
          <p:nvPr/>
        </p:nvSpPr>
        <p:spPr>
          <a:xfrm>
            <a:off x="2974292" y="169444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222123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7" name="bg object 1357"/>
          <p:cNvSpPr/>
          <p:nvPr/>
        </p:nvSpPr>
        <p:spPr>
          <a:xfrm>
            <a:off x="2974292" y="180550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222123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8" name="bg object 1358"/>
          <p:cNvSpPr/>
          <p:nvPr/>
        </p:nvSpPr>
        <p:spPr>
          <a:xfrm>
            <a:off x="2974292" y="1916569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222123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9" name="bg object 1359"/>
          <p:cNvSpPr/>
          <p:nvPr/>
        </p:nvSpPr>
        <p:spPr>
          <a:xfrm>
            <a:off x="2974292" y="2027630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222123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0" name="bg object 1360"/>
          <p:cNvSpPr/>
          <p:nvPr/>
        </p:nvSpPr>
        <p:spPr>
          <a:xfrm>
            <a:off x="2974292" y="213869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1" name="bg object 1361"/>
          <p:cNvSpPr/>
          <p:nvPr/>
        </p:nvSpPr>
        <p:spPr>
          <a:xfrm>
            <a:off x="2974292" y="224976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222123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2" name="bg object 1362"/>
          <p:cNvSpPr/>
          <p:nvPr/>
        </p:nvSpPr>
        <p:spPr>
          <a:xfrm>
            <a:off x="2974292" y="236082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222123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3" name="bg object 1363"/>
          <p:cNvSpPr/>
          <p:nvPr/>
        </p:nvSpPr>
        <p:spPr>
          <a:xfrm>
            <a:off x="2974292" y="2471889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222123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4" name="bg object 1364"/>
          <p:cNvSpPr/>
          <p:nvPr/>
        </p:nvSpPr>
        <p:spPr>
          <a:xfrm>
            <a:off x="2974292" y="258295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222123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5" name="bg object 1365"/>
          <p:cNvSpPr/>
          <p:nvPr/>
        </p:nvSpPr>
        <p:spPr>
          <a:xfrm>
            <a:off x="2974292" y="269401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222123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6" name="bg object 1366"/>
          <p:cNvSpPr/>
          <p:nvPr/>
        </p:nvSpPr>
        <p:spPr>
          <a:xfrm>
            <a:off x="2974292" y="280507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222123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7" name="bg object 1367"/>
          <p:cNvSpPr/>
          <p:nvPr/>
        </p:nvSpPr>
        <p:spPr>
          <a:xfrm>
            <a:off x="2974292" y="2916135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222123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8" name="bg object 1368"/>
          <p:cNvSpPr/>
          <p:nvPr/>
        </p:nvSpPr>
        <p:spPr>
          <a:xfrm>
            <a:off x="2974292" y="302719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9" name="bg object 1369"/>
          <p:cNvSpPr/>
          <p:nvPr/>
        </p:nvSpPr>
        <p:spPr>
          <a:xfrm>
            <a:off x="2974292" y="313827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222123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0" name="bg object 1370"/>
          <p:cNvSpPr/>
          <p:nvPr/>
        </p:nvSpPr>
        <p:spPr>
          <a:xfrm>
            <a:off x="2974292" y="324933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222123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0" y="111061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1" name="bg object 1371"/>
          <p:cNvSpPr/>
          <p:nvPr/>
        </p:nvSpPr>
        <p:spPr>
          <a:xfrm>
            <a:off x="2974292" y="336039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222123" y="0"/>
                </a:moveTo>
                <a:lnTo>
                  <a:pt x="111048" y="0"/>
                </a:lnTo>
                <a:lnTo>
                  <a:pt x="111048" y="111074"/>
                </a:ln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lnTo>
                  <a:pt x="222123" y="111074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2" name="bg object 1372"/>
          <p:cNvSpPr/>
          <p:nvPr/>
        </p:nvSpPr>
        <p:spPr>
          <a:xfrm>
            <a:off x="2974292" y="3471468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222123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3" name="bg object 1373"/>
          <p:cNvSpPr/>
          <p:nvPr/>
        </p:nvSpPr>
        <p:spPr>
          <a:xfrm>
            <a:off x="2974292" y="3582529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222123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4" name="bg object 1374"/>
          <p:cNvSpPr/>
          <p:nvPr/>
        </p:nvSpPr>
        <p:spPr>
          <a:xfrm>
            <a:off x="2974292" y="369359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222123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5" name="bg object 1375"/>
          <p:cNvSpPr/>
          <p:nvPr/>
        </p:nvSpPr>
        <p:spPr>
          <a:xfrm>
            <a:off x="2974292" y="380465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222123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6" name="bg object 1376"/>
          <p:cNvSpPr/>
          <p:nvPr/>
        </p:nvSpPr>
        <p:spPr>
          <a:xfrm>
            <a:off x="2974292" y="391571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222123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7" name="bg object 1377"/>
          <p:cNvSpPr/>
          <p:nvPr/>
        </p:nvSpPr>
        <p:spPr>
          <a:xfrm>
            <a:off x="2974292" y="402677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8" name="bg object 1378"/>
          <p:cNvSpPr/>
          <p:nvPr/>
        </p:nvSpPr>
        <p:spPr>
          <a:xfrm>
            <a:off x="2974292" y="4137850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222123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9" name="bg object 1379"/>
          <p:cNvSpPr/>
          <p:nvPr/>
        </p:nvSpPr>
        <p:spPr>
          <a:xfrm>
            <a:off x="2974292" y="424891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222123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0" name="bg object 1380"/>
          <p:cNvSpPr/>
          <p:nvPr/>
        </p:nvSpPr>
        <p:spPr>
          <a:xfrm>
            <a:off x="2974292" y="435997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1" name="bg object 1381"/>
          <p:cNvSpPr/>
          <p:nvPr/>
        </p:nvSpPr>
        <p:spPr>
          <a:xfrm>
            <a:off x="2974292" y="447104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222123" y="0"/>
                </a:moveTo>
                <a:lnTo>
                  <a:pt x="111048" y="0"/>
                </a:lnTo>
                <a:lnTo>
                  <a:pt x="111048" y="111048"/>
                </a:lnTo>
                <a:lnTo>
                  <a:pt x="0" y="111048"/>
                </a:lnTo>
                <a:lnTo>
                  <a:pt x="0" y="222110"/>
                </a:lnTo>
                <a:lnTo>
                  <a:pt x="111061" y="222110"/>
                </a:lnTo>
                <a:lnTo>
                  <a:pt x="111061" y="111048"/>
                </a:lnTo>
                <a:lnTo>
                  <a:pt x="222123" y="111048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2" name="bg object 1382"/>
          <p:cNvSpPr/>
          <p:nvPr/>
        </p:nvSpPr>
        <p:spPr>
          <a:xfrm>
            <a:off x="2974292" y="458209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222123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3" name="bg object 1383"/>
          <p:cNvSpPr/>
          <p:nvPr/>
        </p:nvSpPr>
        <p:spPr>
          <a:xfrm>
            <a:off x="2974292" y="469315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4" name="bg object 1384"/>
          <p:cNvSpPr/>
          <p:nvPr/>
        </p:nvSpPr>
        <p:spPr>
          <a:xfrm>
            <a:off x="2974292" y="480423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222123" y="0"/>
                </a:moveTo>
                <a:lnTo>
                  <a:pt x="111048" y="0"/>
                </a:lnTo>
                <a:lnTo>
                  <a:pt x="111048" y="111048"/>
                </a:lnTo>
                <a:lnTo>
                  <a:pt x="0" y="111048"/>
                </a:lnTo>
                <a:lnTo>
                  <a:pt x="0" y="222110"/>
                </a:lnTo>
                <a:lnTo>
                  <a:pt x="111061" y="222110"/>
                </a:lnTo>
                <a:lnTo>
                  <a:pt x="111061" y="111048"/>
                </a:lnTo>
                <a:lnTo>
                  <a:pt x="222123" y="111048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5" name="bg object 1385"/>
          <p:cNvSpPr/>
          <p:nvPr/>
        </p:nvSpPr>
        <p:spPr>
          <a:xfrm>
            <a:off x="2974292" y="4915280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6" name="bg object 1386"/>
          <p:cNvSpPr/>
          <p:nvPr/>
        </p:nvSpPr>
        <p:spPr>
          <a:xfrm>
            <a:off x="2974292" y="5026355"/>
            <a:ext cx="222520" cy="121920"/>
          </a:xfrm>
          <a:custGeom>
            <a:avLst/>
            <a:gdLst/>
            <a:ahLst/>
            <a:cxnLst/>
            <a:rect l="l" t="t" r="r" b="b"/>
            <a:pathLst>
              <a:path w="222250" h="121920">
                <a:moveTo>
                  <a:pt x="111061" y="111048"/>
                </a:moveTo>
                <a:lnTo>
                  <a:pt x="0" y="111048"/>
                </a:lnTo>
                <a:lnTo>
                  <a:pt x="0" y="121716"/>
                </a:lnTo>
                <a:lnTo>
                  <a:pt x="111061" y="121716"/>
                </a:lnTo>
                <a:lnTo>
                  <a:pt x="111061" y="111048"/>
                </a:lnTo>
                <a:close/>
              </a:path>
              <a:path w="222250" h="121920">
                <a:moveTo>
                  <a:pt x="222123" y="0"/>
                </a:moveTo>
                <a:lnTo>
                  <a:pt x="111061" y="0"/>
                </a:lnTo>
                <a:lnTo>
                  <a:pt x="111061" y="111048"/>
                </a:lnTo>
                <a:lnTo>
                  <a:pt x="222123" y="111048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7" name="bg object 1387"/>
          <p:cNvSpPr/>
          <p:nvPr/>
        </p:nvSpPr>
        <p:spPr>
          <a:xfrm>
            <a:off x="3085489" y="5137404"/>
            <a:ext cx="111260" cy="10795"/>
          </a:xfrm>
          <a:custGeom>
            <a:avLst/>
            <a:gdLst/>
            <a:ahLst/>
            <a:cxnLst/>
            <a:rect l="l" t="t" r="r" b="b"/>
            <a:pathLst>
              <a:path w="111125" h="10795">
                <a:moveTo>
                  <a:pt x="111061" y="0"/>
                </a:moveTo>
                <a:lnTo>
                  <a:pt x="0" y="0"/>
                </a:lnTo>
                <a:lnTo>
                  <a:pt x="0" y="10667"/>
                </a:lnTo>
                <a:lnTo>
                  <a:pt x="111061" y="10667"/>
                </a:lnTo>
                <a:lnTo>
                  <a:pt x="111061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8" name="bg object 1388"/>
          <p:cNvSpPr/>
          <p:nvPr/>
        </p:nvSpPr>
        <p:spPr>
          <a:xfrm>
            <a:off x="2751900" y="1"/>
            <a:ext cx="111260" cy="28575"/>
          </a:xfrm>
          <a:custGeom>
            <a:avLst/>
            <a:gdLst/>
            <a:ahLst/>
            <a:cxnLst/>
            <a:rect l="l" t="t" r="r" b="b"/>
            <a:pathLst>
              <a:path w="111125" h="28575">
                <a:moveTo>
                  <a:pt x="111061" y="0"/>
                </a:moveTo>
                <a:lnTo>
                  <a:pt x="0" y="0"/>
                </a:lnTo>
                <a:lnTo>
                  <a:pt x="0" y="28486"/>
                </a:lnTo>
                <a:lnTo>
                  <a:pt x="111061" y="28486"/>
                </a:lnTo>
                <a:lnTo>
                  <a:pt x="111061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9" name="bg object 1389"/>
          <p:cNvSpPr/>
          <p:nvPr/>
        </p:nvSpPr>
        <p:spPr>
          <a:xfrm>
            <a:off x="2751899" y="0"/>
            <a:ext cx="222520" cy="139700"/>
          </a:xfrm>
          <a:custGeom>
            <a:avLst/>
            <a:gdLst/>
            <a:ahLst/>
            <a:cxnLst/>
            <a:rect l="l" t="t" r="r" b="b"/>
            <a:pathLst>
              <a:path w="222250" h="139700">
                <a:moveTo>
                  <a:pt x="111061" y="28486"/>
                </a:moveTo>
                <a:lnTo>
                  <a:pt x="0" y="28486"/>
                </a:lnTo>
                <a:lnTo>
                  <a:pt x="0" y="139547"/>
                </a:lnTo>
                <a:lnTo>
                  <a:pt x="111061" y="139547"/>
                </a:lnTo>
                <a:lnTo>
                  <a:pt x="111061" y="28486"/>
                </a:lnTo>
                <a:close/>
              </a:path>
              <a:path w="222250" h="139700">
                <a:moveTo>
                  <a:pt x="222110" y="0"/>
                </a:moveTo>
                <a:lnTo>
                  <a:pt x="111061" y="0"/>
                </a:lnTo>
                <a:lnTo>
                  <a:pt x="111061" y="28486"/>
                </a:lnTo>
                <a:lnTo>
                  <a:pt x="222110" y="28486"/>
                </a:lnTo>
                <a:lnTo>
                  <a:pt x="222110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0" name="bg object 1390"/>
          <p:cNvSpPr/>
          <p:nvPr/>
        </p:nvSpPr>
        <p:spPr>
          <a:xfrm>
            <a:off x="2751899" y="28485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1" name="bg object 1391"/>
          <p:cNvSpPr/>
          <p:nvPr/>
        </p:nvSpPr>
        <p:spPr>
          <a:xfrm>
            <a:off x="2751899" y="13954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2" name="bg object 1392"/>
          <p:cNvSpPr/>
          <p:nvPr/>
        </p:nvSpPr>
        <p:spPr>
          <a:xfrm>
            <a:off x="2751899" y="25062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3" name="bg object 1393"/>
          <p:cNvSpPr/>
          <p:nvPr/>
        </p:nvSpPr>
        <p:spPr>
          <a:xfrm>
            <a:off x="2751899" y="36168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4" name="bg object 1394"/>
          <p:cNvSpPr/>
          <p:nvPr/>
        </p:nvSpPr>
        <p:spPr>
          <a:xfrm>
            <a:off x="2751899" y="47274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5" name="bg object 1395"/>
          <p:cNvSpPr/>
          <p:nvPr/>
        </p:nvSpPr>
        <p:spPr>
          <a:xfrm>
            <a:off x="2751899" y="583805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6" name="bg object 1396"/>
          <p:cNvSpPr/>
          <p:nvPr/>
        </p:nvSpPr>
        <p:spPr>
          <a:xfrm>
            <a:off x="2751899" y="69486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7" name="bg object 1397"/>
          <p:cNvSpPr/>
          <p:nvPr/>
        </p:nvSpPr>
        <p:spPr>
          <a:xfrm>
            <a:off x="2751899" y="80594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8" name="bg object 1398"/>
          <p:cNvSpPr/>
          <p:nvPr/>
        </p:nvSpPr>
        <p:spPr>
          <a:xfrm>
            <a:off x="2751899" y="91700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9" name="bg object 1399"/>
          <p:cNvSpPr/>
          <p:nvPr/>
        </p:nvSpPr>
        <p:spPr>
          <a:xfrm>
            <a:off x="2751899" y="102806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0" name="bg object 1400"/>
          <p:cNvSpPr/>
          <p:nvPr/>
        </p:nvSpPr>
        <p:spPr>
          <a:xfrm>
            <a:off x="2751899" y="113912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1" name="bg object 1401"/>
          <p:cNvSpPr/>
          <p:nvPr/>
        </p:nvSpPr>
        <p:spPr>
          <a:xfrm>
            <a:off x="2751899" y="125018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2" name="bg object 1402"/>
          <p:cNvSpPr/>
          <p:nvPr/>
        </p:nvSpPr>
        <p:spPr>
          <a:xfrm>
            <a:off x="2751899" y="136126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3" name="bg object 1403"/>
          <p:cNvSpPr/>
          <p:nvPr/>
        </p:nvSpPr>
        <p:spPr>
          <a:xfrm>
            <a:off x="2751899" y="147232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4" name="bg object 1404"/>
          <p:cNvSpPr/>
          <p:nvPr/>
        </p:nvSpPr>
        <p:spPr>
          <a:xfrm>
            <a:off x="2751899" y="158338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5" name="bg object 1405"/>
          <p:cNvSpPr/>
          <p:nvPr/>
        </p:nvSpPr>
        <p:spPr>
          <a:xfrm>
            <a:off x="2751899" y="169444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6" name="bg object 1406"/>
          <p:cNvSpPr/>
          <p:nvPr/>
        </p:nvSpPr>
        <p:spPr>
          <a:xfrm>
            <a:off x="2751899" y="180550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7" name="bg object 1407"/>
          <p:cNvSpPr/>
          <p:nvPr/>
        </p:nvSpPr>
        <p:spPr>
          <a:xfrm>
            <a:off x="2751899" y="1916569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8" name="bg object 1408"/>
          <p:cNvSpPr/>
          <p:nvPr/>
        </p:nvSpPr>
        <p:spPr>
          <a:xfrm>
            <a:off x="2751899" y="2027630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9" name="bg object 1409"/>
          <p:cNvSpPr/>
          <p:nvPr/>
        </p:nvSpPr>
        <p:spPr>
          <a:xfrm>
            <a:off x="2751899" y="213869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0" name="bg object 1410"/>
          <p:cNvSpPr/>
          <p:nvPr/>
        </p:nvSpPr>
        <p:spPr>
          <a:xfrm>
            <a:off x="2751899" y="224976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1" name="bg object 1411"/>
          <p:cNvSpPr/>
          <p:nvPr/>
        </p:nvSpPr>
        <p:spPr>
          <a:xfrm>
            <a:off x="2751899" y="236082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2" name="bg object 1412"/>
          <p:cNvSpPr/>
          <p:nvPr/>
        </p:nvSpPr>
        <p:spPr>
          <a:xfrm>
            <a:off x="2751899" y="2471889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3" name="bg object 1413"/>
          <p:cNvSpPr/>
          <p:nvPr/>
        </p:nvSpPr>
        <p:spPr>
          <a:xfrm>
            <a:off x="2751899" y="258295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4" name="bg object 1414"/>
          <p:cNvSpPr/>
          <p:nvPr/>
        </p:nvSpPr>
        <p:spPr>
          <a:xfrm>
            <a:off x="2751899" y="269401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5" name="bg object 1415"/>
          <p:cNvSpPr/>
          <p:nvPr/>
        </p:nvSpPr>
        <p:spPr>
          <a:xfrm>
            <a:off x="2751899" y="280507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6" name="bg object 1416"/>
          <p:cNvSpPr/>
          <p:nvPr/>
        </p:nvSpPr>
        <p:spPr>
          <a:xfrm>
            <a:off x="2751899" y="2916135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7" name="bg object 1417"/>
          <p:cNvSpPr/>
          <p:nvPr/>
        </p:nvSpPr>
        <p:spPr>
          <a:xfrm>
            <a:off x="2751899" y="302719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8" name="bg object 1418"/>
          <p:cNvSpPr/>
          <p:nvPr/>
        </p:nvSpPr>
        <p:spPr>
          <a:xfrm>
            <a:off x="2751899" y="313827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9" name="bg object 1419"/>
          <p:cNvSpPr/>
          <p:nvPr/>
        </p:nvSpPr>
        <p:spPr>
          <a:xfrm>
            <a:off x="2751899" y="324933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0" name="bg object 1420"/>
          <p:cNvSpPr/>
          <p:nvPr/>
        </p:nvSpPr>
        <p:spPr>
          <a:xfrm>
            <a:off x="2751899" y="336039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74"/>
                </a:lnTo>
                <a:lnTo>
                  <a:pt x="222123" y="111074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1" name="bg object 1421"/>
          <p:cNvSpPr/>
          <p:nvPr/>
        </p:nvSpPr>
        <p:spPr>
          <a:xfrm>
            <a:off x="2751899" y="3471468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2" name="bg object 1422"/>
          <p:cNvSpPr/>
          <p:nvPr/>
        </p:nvSpPr>
        <p:spPr>
          <a:xfrm>
            <a:off x="2751899" y="3582529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3" name="bg object 1423"/>
          <p:cNvSpPr/>
          <p:nvPr/>
        </p:nvSpPr>
        <p:spPr>
          <a:xfrm>
            <a:off x="2751899" y="369359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4" name="bg object 1424"/>
          <p:cNvSpPr/>
          <p:nvPr/>
        </p:nvSpPr>
        <p:spPr>
          <a:xfrm>
            <a:off x="2751899" y="380465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5" name="bg object 1425"/>
          <p:cNvSpPr/>
          <p:nvPr/>
        </p:nvSpPr>
        <p:spPr>
          <a:xfrm>
            <a:off x="2751899" y="391571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6" name="bg object 1426"/>
          <p:cNvSpPr/>
          <p:nvPr/>
        </p:nvSpPr>
        <p:spPr>
          <a:xfrm>
            <a:off x="2751899" y="402677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7" name="bg object 1427"/>
          <p:cNvSpPr/>
          <p:nvPr/>
        </p:nvSpPr>
        <p:spPr>
          <a:xfrm>
            <a:off x="2751899" y="4137850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8" name="bg object 1428"/>
          <p:cNvSpPr/>
          <p:nvPr/>
        </p:nvSpPr>
        <p:spPr>
          <a:xfrm>
            <a:off x="2751899" y="424891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9" name="bg object 1429"/>
          <p:cNvSpPr/>
          <p:nvPr/>
        </p:nvSpPr>
        <p:spPr>
          <a:xfrm>
            <a:off x="2751899" y="435997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0" name="bg object 1430"/>
          <p:cNvSpPr/>
          <p:nvPr/>
        </p:nvSpPr>
        <p:spPr>
          <a:xfrm>
            <a:off x="2751899" y="447104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48"/>
                </a:moveTo>
                <a:lnTo>
                  <a:pt x="0" y="111048"/>
                </a:lnTo>
                <a:lnTo>
                  <a:pt x="0" y="222110"/>
                </a:lnTo>
                <a:lnTo>
                  <a:pt x="111061" y="222110"/>
                </a:lnTo>
                <a:lnTo>
                  <a:pt x="111061" y="111048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48"/>
                </a:lnTo>
                <a:lnTo>
                  <a:pt x="222123" y="111048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1" name="bg object 1431"/>
          <p:cNvSpPr/>
          <p:nvPr/>
        </p:nvSpPr>
        <p:spPr>
          <a:xfrm>
            <a:off x="2751899" y="458209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2" name="bg object 1432"/>
          <p:cNvSpPr/>
          <p:nvPr/>
        </p:nvSpPr>
        <p:spPr>
          <a:xfrm>
            <a:off x="2751899" y="469315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3" name="bg object 1433"/>
          <p:cNvSpPr/>
          <p:nvPr/>
        </p:nvSpPr>
        <p:spPr>
          <a:xfrm>
            <a:off x="2751899" y="480423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48"/>
                </a:moveTo>
                <a:lnTo>
                  <a:pt x="0" y="111048"/>
                </a:lnTo>
                <a:lnTo>
                  <a:pt x="0" y="222110"/>
                </a:lnTo>
                <a:lnTo>
                  <a:pt x="111061" y="222110"/>
                </a:lnTo>
                <a:lnTo>
                  <a:pt x="111061" y="111048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48"/>
                </a:lnTo>
                <a:lnTo>
                  <a:pt x="222123" y="111048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4" name="bg object 1434"/>
          <p:cNvSpPr/>
          <p:nvPr/>
        </p:nvSpPr>
        <p:spPr>
          <a:xfrm>
            <a:off x="2751899" y="4915280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5" name="bg object 1435"/>
          <p:cNvSpPr/>
          <p:nvPr/>
        </p:nvSpPr>
        <p:spPr>
          <a:xfrm>
            <a:off x="2751899" y="5026355"/>
            <a:ext cx="222520" cy="121920"/>
          </a:xfrm>
          <a:custGeom>
            <a:avLst/>
            <a:gdLst/>
            <a:ahLst/>
            <a:cxnLst/>
            <a:rect l="l" t="t" r="r" b="b"/>
            <a:pathLst>
              <a:path w="222250" h="121920">
                <a:moveTo>
                  <a:pt x="111061" y="111048"/>
                </a:moveTo>
                <a:lnTo>
                  <a:pt x="0" y="111048"/>
                </a:lnTo>
                <a:lnTo>
                  <a:pt x="0" y="121716"/>
                </a:lnTo>
                <a:lnTo>
                  <a:pt x="111061" y="121716"/>
                </a:lnTo>
                <a:lnTo>
                  <a:pt x="111061" y="111048"/>
                </a:lnTo>
                <a:close/>
              </a:path>
              <a:path w="222250" h="121920">
                <a:moveTo>
                  <a:pt x="222110" y="0"/>
                </a:moveTo>
                <a:lnTo>
                  <a:pt x="111061" y="0"/>
                </a:lnTo>
                <a:lnTo>
                  <a:pt x="111061" y="111048"/>
                </a:lnTo>
                <a:lnTo>
                  <a:pt x="222110" y="111048"/>
                </a:lnTo>
                <a:lnTo>
                  <a:pt x="222110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6" name="bg object 1436"/>
          <p:cNvSpPr/>
          <p:nvPr/>
        </p:nvSpPr>
        <p:spPr>
          <a:xfrm>
            <a:off x="2863096" y="5137404"/>
            <a:ext cx="111260" cy="10795"/>
          </a:xfrm>
          <a:custGeom>
            <a:avLst/>
            <a:gdLst/>
            <a:ahLst/>
            <a:cxnLst/>
            <a:rect l="l" t="t" r="r" b="b"/>
            <a:pathLst>
              <a:path w="111125" h="10795">
                <a:moveTo>
                  <a:pt x="111048" y="0"/>
                </a:moveTo>
                <a:lnTo>
                  <a:pt x="0" y="0"/>
                </a:lnTo>
                <a:lnTo>
                  <a:pt x="0" y="10667"/>
                </a:lnTo>
                <a:lnTo>
                  <a:pt x="111048" y="10667"/>
                </a:lnTo>
                <a:lnTo>
                  <a:pt x="111048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7" name="bg object 1437"/>
          <p:cNvSpPr/>
          <p:nvPr/>
        </p:nvSpPr>
        <p:spPr>
          <a:xfrm>
            <a:off x="2529507" y="1"/>
            <a:ext cx="111260" cy="28575"/>
          </a:xfrm>
          <a:custGeom>
            <a:avLst/>
            <a:gdLst/>
            <a:ahLst/>
            <a:cxnLst/>
            <a:rect l="l" t="t" r="r" b="b"/>
            <a:pathLst>
              <a:path w="111125" h="28575">
                <a:moveTo>
                  <a:pt x="111048" y="0"/>
                </a:moveTo>
                <a:lnTo>
                  <a:pt x="0" y="0"/>
                </a:lnTo>
                <a:lnTo>
                  <a:pt x="0" y="28486"/>
                </a:lnTo>
                <a:lnTo>
                  <a:pt x="111048" y="28486"/>
                </a:lnTo>
                <a:lnTo>
                  <a:pt x="111048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8" name="bg object 1438"/>
          <p:cNvSpPr/>
          <p:nvPr/>
        </p:nvSpPr>
        <p:spPr>
          <a:xfrm>
            <a:off x="2529481" y="0"/>
            <a:ext cx="222520" cy="139700"/>
          </a:xfrm>
          <a:custGeom>
            <a:avLst/>
            <a:gdLst/>
            <a:ahLst/>
            <a:cxnLst/>
            <a:rect l="l" t="t" r="r" b="b"/>
            <a:pathLst>
              <a:path w="222250" h="139700">
                <a:moveTo>
                  <a:pt x="111074" y="28486"/>
                </a:moveTo>
                <a:lnTo>
                  <a:pt x="0" y="28486"/>
                </a:lnTo>
                <a:lnTo>
                  <a:pt x="0" y="139547"/>
                </a:lnTo>
                <a:lnTo>
                  <a:pt x="111074" y="139547"/>
                </a:lnTo>
                <a:lnTo>
                  <a:pt x="111074" y="28486"/>
                </a:lnTo>
                <a:close/>
              </a:path>
              <a:path w="222250" h="139700">
                <a:moveTo>
                  <a:pt x="222148" y="0"/>
                </a:moveTo>
                <a:lnTo>
                  <a:pt x="111074" y="0"/>
                </a:lnTo>
                <a:lnTo>
                  <a:pt x="111074" y="28486"/>
                </a:lnTo>
                <a:lnTo>
                  <a:pt x="222148" y="28486"/>
                </a:lnTo>
                <a:lnTo>
                  <a:pt x="222148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9" name="bg object 1439"/>
          <p:cNvSpPr/>
          <p:nvPr/>
        </p:nvSpPr>
        <p:spPr>
          <a:xfrm>
            <a:off x="2529481" y="28485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0" name="bg object 1440"/>
          <p:cNvSpPr/>
          <p:nvPr/>
        </p:nvSpPr>
        <p:spPr>
          <a:xfrm>
            <a:off x="2529481" y="13954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74" y="222135"/>
                </a:lnTo>
                <a:lnTo>
                  <a:pt x="111074" y="111074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1" name="bg object 1441"/>
          <p:cNvSpPr/>
          <p:nvPr/>
        </p:nvSpPr>
        <p:spPr>
          <a:xfrm>
            <a:off x="2529481" y="25062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2" name="bg object 1442"/>
          <p:cNvSpPr/>
          <p:nvPr/>
        </p:nvSpPr>
        <p:spPr>
          <a:xfrm>
            <a:off x="2529481" y="36168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3" name="bg object 1443"/>
          <p:cNvSpPr/>
          <p:nvPr/>
        </p:nvSpPr>
        <p:spPr>
          <a:xfrm>
            <a:off x="2529481" y="47274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4" name="bg object 1444"/>
          <p:cNvSpPr/>
          <p:nvPr/>
        </p:nvSpPr>
        <p:spPr>
          <a:xfrm>
            <a:off x="2529481" y="583805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5" name="bg object 1445"/>
          <p:cNvSpPr/>
          <p:nvPr/>
        </p:nvSpPr>
        <p:spPr>
          <a:xfrm>
            <a:off x="2529481" y="69486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74" y="222135"/>
                </a:lnTo>
                <a:lnTo>
                  <a:pt x="111074" y="111074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6" name="bg object 1446"/>
          <p:cNvSpPr/>
          <p:nvPr/>
        </p:nvSpPr>
        <p:spPr>
          <a:xfrm>
            <a:off x="2529481" y="80594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7" name="bg object 1447"/>
          <p:cNvSpPr/>
          <p:nvPr/>
        </p:nvSpPr>
        <p:spPr>
          <a:xfrm>
            <a:off x="2529481" y="91700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8" name="bg object 1448"/>
          <p:cNvSpPr/>
          <p:nvPr/>
        </p:nvSpPr>
        <p:spPr>
          <a:xfrm>
            <a:off x="2529481" y="102806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9" name="bg object 1449"/>
          <p:cNvSpPr/>
          <p:nvPr/>
        </p:nvSpPr>
        <p:spPr>
          <a:xfrm>
            <a:off x="2529481" y="113912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0" name="bg object 1450"/>
          <p:cNvSpPr/>
          <p:nvPr/>
        </p:nvSpPr>
        <p:spPr>
          <a:xfrm>
            <a:off x="2529481" y="125018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74" y="222135"/>
                </a:lnTo>
                <a:lnTo>
                  <a:pt x="111074" y="111074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1" name="bg object 1451"/>
          <p:cNvSpPr/>
          <p:nvPr/>
        </p:nvSpPr>
        <p:spPr>
          <a:xfrm>
            <a:off x="2529481" y="136126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2" name="bg object 1452"/>
          <p:cNvSpPr/>
          <p:nvPr/>
        </p:nvSpPr>
        <p:spPr>
          <a:xfrm>
            <a:off x="2529481" y="147232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3" name="bg object 1453"/>
          <p:cNvSpPr/>
          <p:nvPr/>
        </p:nvSpPr>
        <p:spPr>
          <a:xfrm>
            <a:off x="2529481" y="158338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4" name="bg object 1454"/>
          <p:cNvSpPr/>
          <p:nvPr/>
        </p:nvSpPr>
        <p:spPr>
          <a:xfrm>
            <a:off x="2529481" y="169444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5" name="bg object 1455"/>
          <p:cNvSpPr/>
          <p:nvPr/>
        </p:nvSpPr>
        <p:spPr>
          <a:xfrm>
            <a:off x="2529481" y="180550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6" name="bg object 1456"/>
          <p:cNvSpPr/>
          <p:nvPr/>
        </p:nvSpPr>
        <p:spPr>
          <a:xfrm>
            <a:off x="2529481" y="1916569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7" name="bg object 1457"/>
          <p:cNvSpPr/>
          <p:nvPr/>
        </p:nvSpPr>
        <p:spPr>
          <a:xfrm>
            <a:off x="2529481" y="2027630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8" name="bg object 1458"/>
          <p:cNvSpPr/>
          <p:nvPr/>
        </p:nvSpPr>
        <p:spPr>
          <a:xfrm>
            <a:off x="2529481" y="213869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74" y="222135"/>
                </a:lnTo>
                <a:lnTo>
                  <a:pt x="111074" y="111074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9" name="bg object 1459"/>
          <p:cNvSpPr/>
          <p:nvPr/>
        </p:nvSpPr>
        <p:spPr>
          <a:xfrm>
            <a:off x="2529481" y="224976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0" name="bg object 1460"/>
          <p:cNvSpPr/>
          <p:nvPr/>
        </p:nvSpPr>
        <p:spPr>
          <a:xfrm>
            <a:off x="2529481" y="236082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1" name="bg object 1461"/>
          <p:cNvSpPr/>
          <p:nvPr/>
        </p:nvSpPr>
        <p:spPr>
          <a:xfrm>
            <a:off x="2529481" y="2471889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2" name="bg object 1462"/>
          <p:cNvSpPr/>
          <p:nvPr/>
        </p:nvSpPr>
        <p:spPr>
          <a:xfrm>
            <a:off x="2529481" y="258295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3" name="bg object 1463"/>
          <p:cNvSpPr/>
          <p:nvPr/>
        </p:nvSpPr>
        <p:spPr>
          <a:xfrm>
            <a:off x="2529481" y="269401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4" name="bg object 1464"/>
          <p:cNvSpPr/>
          <p:nvPr/>
        </p:nvSpPr>
        <p:spPr>
          <a:xfrm>
            <a:off x="2529481" y="280507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5" name="bg object 1465"/>
          <p:cNvSpPr/>
          <p:nvPr/>
        </p:nvSpPr>
        <p:spPr>
          <a:xfrm>
            <a:off x="2529481" y="2916135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6" name="bg object 1466"/>
          <p:cNvSpPr/>
          <p:nvPr/>
        </p:nvSpPr>
        <p:spPr>
          <a:xfrm>
            <a:off x="2529481" y="302719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74" y="222135"/>
                </a:lnTo>
                <a:lnTo>
                  <a:pt x="111074" y="111074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7" name="bg object 1467"/>
          <p:cNvSpPr/>
          <p:nvPr/>
        </p:nvSpPr>
        <p:spPr>
          <a:xfrm>
            <a:off x="2529481" y="313827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8" name="bg object 1468"/>
          <p:cNvSpPr/>
          <p:nvPr/>
        </p:nvSpPr>
        <p:spPr>
          <a:xfrm>
            <a:off x="2529481" y="324933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35"/>
                </a:lnTo>
                <a:lnTo>
                  <a:pt x="111074" y="222135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9" name="bg object 1469"/>
          <p:cNvSpPr/>
          <p:nvPr/>
        </p:nvSpPr>
        <p:spPr>
          <a:xfrm>
            <a:off x="2529481" y="336039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74" y="222135"/>
                </a:lnTo>
                <a:lnTo>
                  <a:pt x="111074" y="111074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74" y="0"/>
                </a:lnTo>
                <a:lnTo>
                  <a:pt x="111074" y="111074"/>
                </a:lnTo>
                <a:lnTo>
                  <a:pt x="222148" y="111074"/>
                </a:lnTo>
                <a:lnTo>
                  <a:pt x="222148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0" name="bg object 1470"/>
          <p:cNvSpPr/>
          <p:nvPr/>
        </p:nvSpPr>
        <p:spPr>
          <a:xfrm>
            <a:off x="2529481" y="3471468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1" name="bg object 1471"/>
          <p:cNvSpPr/>
          <p:nvPr/>
        </p:nvSpPr>
        <p:spPr>
          <a:xfrm>
            <a:off x="2529481" y="3582529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2" name="bg object 1472"/>
          <p:cNvSpPr/>
          <p:nvPr/>
        </p:nvSpPr>
        <p:spPr>
          <a:xfrm>
            <a:off x="2529481" y="369359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3" name="bg object 1473"/>
          <p:cNvSpPr/>
          <p:nvPr/>
        </p:nvSpPr>
        <p:spPr>
          <a:xfrm>
            <a:off x="2529481" y="380465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4" name="bg object 1474"/>
          <p:cNvSpPr/>
          <p:nvPr/>
        </p:nvSpPr>
        <p:spPr>
          <a:xfrm>
            <a:off x="2529481" y="391571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5" name="bg object 1475"/>
          <p:cNvSpPr/>
          <p:nvPr/>
        </p:nvSpPr>
        <p:spPr>
          <a:xfrm>
            <a:off x="2529481" y="402677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74" y="222135"/>
                </a:lnTo>
                <a:lnTo>
                  <a:pt x="111074" y="111074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6" name="bg object 1476"/>
          <p:cNvSpPr/>
          <p:nvPr/>
        </p:nvSpPr>
        <p:spPr>
          <a:xfrm>
            <a:off x="2529481" y="4137850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7" name="bg object 1477"/>
          <p:cNvSpPr/>
          <p:nvPr/>
        </p:nvSpPr>
        <p:spPr>
          <a:xfrm>
            <a:off x="2529481" y="424891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8" name="bg object 1478"/>
          <p:cNvSpPr/>
          <p:nvPr/>
        </p:nvSpPr>
        <p:spPr>
          <a:xfrm>
            <a:off x="2529481" y="435997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74"/>
                </a:moveTo>
                <a:lnTo>
                  <a:pt x="0" y="111074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74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9" name="bg object 1479"/>
          <p:cNvSpPr/>
          <p:nvPr/>
        </p:nvSpPr>
        <p:spPr>
          <a:xfrm>
            <a:off x="2529481" y="447104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48"/>
                </a:moveTo>
                <a:lnTo>
                  <a:pt x="0" y="111048"/>
                </a:lnTo>
                <a:lnTo>
                  <a:pt x="0" y="222110"/>
                </a:lnTo>
                <a:lnTo>
                  <a:pt x="111074" y="222110"/>
                </a:lnTo>
                <a:lnTo>
                  <a:pt x="111074" y="111048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74" y="0"/>
                </a:lnTo>
                <a:lnTo>
                  <a:pt x="111074" y="111048"/>
                </a:lnTo>
                <a:lnTo>
                  <a:pt x="222148" y="111048"/>
                </a:lnTo>
                <a:lnTo>
                  <a:pt x="222148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0" name="bg object 1480"/>
          <p:cNvSpPr/>
          <p:nvPr/>
        </p:nvSpPr>
        <p:spPr>
          <a:xfrm>
            <a:off x="2529481" y="458209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1" name="bg object 1481"/>
          <p:cNvSpPr/>
          <p:nvPr/>
        </p:nvSpPr>
        <p:spPr>
          <a:xfrm>
            <a:off x="2529481" y="469315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74"/>
                </a:moveTo>
                <a:lnTo>
                  <a:pt x="0" y="111074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74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2" name="bg object 1482"/>
          <p:cNvSpPr/>
          <p:nvPr/>
        </p:nvSpPr>
        <p:spPr>
          <a:xfrm>
            <a:off x="2529481" y="480423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48"/>
                </a:moveTo>
                <a:lnTo>
                  <a:pt x="0" y="111048"/>
                </a:lnTo>
                <a:lnTo>
                  <a:pt x="0" y="222110"/>
                </a:lnTo>
                <a:lnTo>
                  <a:pt x="111074" y="222110"/>
                </a:lnTo>
                <a:lnTo>
                  <a:pt x="111074" y="111048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74" y="0"/>
                </a:lnTo>
                <a:lnTo>
                  <a:pt x="111074" y="111048"/>
                </a:lnTo>
                <a:lnTo>
                  <a:pt x="222148" y="111048"/>
                </a:lnTo>
                <a:lnTo>
                  <a:pt x="222148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3" name="bg object 1483"/>
          <p:cNvSpPr/>
          <p:nvPr/>
        </p:nvSpPr>
        <p:spPr>
          <a:xfrm>
            <a:off x="2529507" y="4915280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48" y="111074"/>
                </a:moveTo>
                <a:lnTo>
                  <a:pt x="0" y="111074"/>
                </a:lnTo>
                <a:lnTo>
                  <a:pt x="0" y="222123"/>
                </a:lnTo>
                <a:lnTo>
                  <a:pt x="111048" y="222123"/>
                </a:lnTo>
                <a:lnTo>
                  <a:pt x="111048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4" name="bg object 1484"/>
          <p:cNvSpPr/>
          <p:nvPr/>
        </p:nvSpPr>
        <p:spPr>
          <a:xfrm>
            <a:off x="2529507" y="5026355"/>
            <a:ext cx="222520" cy="121920"/>
          </a:xfrm>
          <a:custGeom>
            <a:avLst/>
            <a:gdLst/>
            <a:ahLst/>
            <a:cxnLst/>
            <a:rect l="l" t="t" r="r" b="b"/>
            <a:pathLst>
              <a:path w="222250" h="121920">
                <a:moveTo>
                  <a:pt x="111048" y="111048"/>
                </a:moveTo>
                <a:lnTo>
                  <a:pt x="0" y="111048"/>
                </a:lnTo>
                <a:lnTo>
                  <a:pt x="0" y="121716"/>
                </a:lnTo>
                <a:lnTo>
                  <a:pt x="111048" y="121716"/>
                </a:lnTo>
                <a:lnTo>
                  <a:pt x="111048" y="111048"/>
                </a:lnTo>
                <a:close/>
              </a:path>
              <a:path w="222250" h="121920">
                <a:moveTo>
                  <a:pt x="222123" y="0"/>
                </a:moveTo>
                <a:lnTo>
                  <a:pt x="111048" y="0"/>
                </a:lnTo>
                <a:lnTo>
                  <a:pt x="111048" y="111048"/>
                </a:lnTo>
                <a:lnTo>
                  <a:pt x="222123" y="111048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5" name="bg object 1485"/>
          <p:cNvSpPr/>
          <p:nvPr/>
        </p:nvSpPr>
        <p:spPr>
          <a:xfrm>
            <a:off x="2640691" y="5137404"/>
            <a:ext cx="111260" cy="10795"/>
          </a:xfrm>
          <a:custGeom>
            <a:avLst/>
            <a:gdLst/>
            <a:ahLst/>
            <a:cxnLst/>
            <a:rect l="l" t="t" r="r" b="b"/>
            <a:pathLst>
              <a:path w="111125" h="10795">
                <a:moveTo>
                  <a:pt x="111074" y="0"/>
                </a:moveTo>
                <a:lnTo>
                  <a:pt x="0" y="0"/>
                </a:lnTo>
                <a:lnTo>
                  <a:pt x="0" y="10667"/>
                </a:lnTo>
                <a:lnTo>
                  <a:pt x="111074" y="10667"/>
                </a:lnTo>
                <a:lnTo>
                  <a:pt x="111074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6" name="bg object 1486"/>
          <p:cNvSpPr/>
          <p:nvPr/>
        </p:nvSpPr>
        <p:spPr>
          <a:xfrm>
            <a:off x="2307101" y="1"/>
            <a:ext cx="111260" cy="28575"/>
          </a:xfrm>
          <a:custGeom>
            <a:avLst/>
            <a:gdLst/>
            <a:ahLst/>
            <a:cxnLst/>
            <a:rect l="l" t="t" r="r" b="b"/>
            <a:pathLst>
              <a:path w="111125" h="28575">
                <a:moveTo>
                  <a:pt x="111061" y="0"/>
                </a:moveTo>
                <a:lnTo>
                  <a:pt x="0" y="0"/>
                </a:lnTo>
                <a:lnTo>
                  <a:pt x="0" y="28486"/>
                </a:lnTo>
                <a:lnTo>
                  <a:pt x="111061" y="28486"/>
                </a:lnTo>
                <a:lnTo>
                  <a:pt x="111061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7" name="bg object 1487"/>
          <p:cNvSpPr/>
          <p:nvPr/>
        </p:nvSpPr>
        <p:spPr>
          <a:xfrm>
            <a:off x="2307101" y="0"/>
            <a:ext cx="222520" cy="139700"/>
          </a:xfrm>
          <a:custGeom>
            <a:avLst/>
            <a:gdLst/>
            <a:ahLst/>
            <a:cxnLst/>
            <a:rect l="l" t="t" r="r" b="b"/>
            <a:pathLst>
              <a:path w="222250" h="139700">
                <a:moveTo>
                  <a:pt x="111061" y="28486"/>
                </a:moveTo>
                <a:lnTo>
                  <a:pt x="0" y="28486"/>
                </a:lnTo>
                <a:lnTo>
                  <a:pt x="0" y="139547"/>
                </a:lnTo>
                <a:lnTo>
                  <a:pt x="111061" y="139547"/>
                </a:lnTo>
                <a:lnTo>
                  <a:pt x="111061" y="28486"/>
                </a:lnTo>
                <a:close/>
              </a:path>
              <a:path w="222250" h="139700">
                <a:moveTo>
                  <a:pt x="222123" y="0"/>
                </a:moveTo>
                <a:lnTo>
                  <a:pt x="111061" y="0"/>
                </a:lnTo>
                <a:lnTo>
                  <a:pt x="111061" y="28486"/>
                </a:lnTo>
                <a:lnTo>
                  <a:pt x="222123" y="28486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8" name="bg object 1488"/>
          <p:cNvSpPr/>
          <p:nvPr/>
        </p:nvSpPr>
        <p:spPr>
          <a:xfrm>
            <a:off x="2307101" y="28485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9" name="bg object 1489"/>
          <p:cNvSpPr/>
          <p:nvPr/>
        </p:nvSpPr>
        <p:spPr>
          <a:xfrm>
            <a:off x="2307101" y="13954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0" name="bg object 1490"/>
          <p:cNvSpPr/>
          <p:nvPr/>
        </p:nvSpPr>
        <p:spPr>
          <a:xfrm>
            <a:off x="2307101" y="25062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1" name="bg object 1491"/>
          <p:cNvSpPr/>
          <p:nvPr/>
        </p:nvSpPr>
        <p:spPr>
          <a:xfrm>
            <a:off x="2307101" y="36168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2" name="bg object 1492"/>
          <p:cNvSpPr/>
          <p:nvPr/>
        </p:nvSpPr>
        <p:spPr>
          <a:xfrm>
            <a:off x="2307101" y="47274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3" name="bg object 1493"/>
          <p:cNvSpPr/>
          <p:nvPr/>
        </p:nvSpPr>
        <p:spPr>
          <a:xfrm>
            <a:off x="2307101" y="583805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4" name="bg object 1494"/>
          <p:cNvSpPr/>
          <p:nvPr/>
        </p:nvSpPr>
        <p:spPr>
          <a:xfrm>
            <a:off x="2307101" y="69486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5" name="bg object 1495"/>
          <p:cNvSpPr/>
          <p:nvPr/>
        </p:nvSpPr>
        <p:spPr>
          <a:xfrm>
            <a:off x="2307101" y="80594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6" name="bg object 1496"/>
          <p:cNvSpPr/>
          <p:nvPr/>
        </p:nvSpPr>
        <p:spPr>
          <a:xfrm>
            <a:off x="2307101" y="91700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7" name="bg object 1497"/>
          <p:cNvSpPr/>
          <p:nvPr/>
        </p:nvSpPr>
        <p:spPr>
          <a:xfrm>
            <a:off x="2307101" y="102806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8" name="bg object 1498"/>
          <p:cNvSpPr/>
          <p:nvPr/>
        </p:nvSpPr>
        <p:spPr>
          <a:xfrm>
            <a:off x="2307101" y="113912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9" name="bg object 1499"/>
          <p:cNvSpPr/>
          <p:nvPr/>
        </p:nvSpPr>
        <p:spPr>
          <a:xfrm>
            <a:off x="2307101" y="125018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0" name="bg object 1500"/>
          <p:cNvSpPr/>
          <p:nvPr/>
        </p:nvSpPr>
        <p:spPr>
          <a:xfrm>
            <a:off x="2307101" y="136126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1" name="bg object 1501"/>
          <p:cNvSpPr/>
          <p:nvPr/>
        </p:nvSpPr>
        <p:spPr>
          <a:xfrm>
            <a:off x="2307101" y="147232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2" name="bg object 1502"/>
          <p:cNvSpPr/>
          <p:nvPr/>
        </p:nvSpPr>
        <p:spPr>
          <a:xfrm>
            <a:off x="2307101" y="158338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3" name="bg object 1503"/>
          <p:cNvSpPr/>
          <p:nvPr/>
        </p:nvSpPr>
        <p:spPr>
          <a:xfrm>
            <a:off x="2307101" y="169444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4" name="bg object 1504"/>
          <p:cNvSpPr/>
          <p:nvPr/>
        </p:nvSpPr>
        <p:spPr>
          <a:xfrm>
            <a:off x="2307101" y="180550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5" name="bg object 1505"/>
          <p:cNvSpPr/>
          <p:nvPr/>
        </p:nvSpPr>
        <p:spPr>
          <a:xfrm>
            <a:off x="2307101" y="1916569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6" name="bg object 1506"/>
          <p:cNvSpPr/>
          <p:nvPr/>
        </p:nvSpPr>
        <p:spPr>
          <a:xfrm>
            <a:off x="2307101" y="2027630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7" name="bg object 1507"/>
          <p:cNvSpPr/>
          <p:nvPr/>
        </p:nvSpPr>
        <p:spPr>
          <a:xfrm>
            <a:off x="2307101" y="213869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8" name="bg object 1508"/>
          <p:cNvSpPr/>
          <p:nvPr/>
        </p:nvSpPr>
        <p:spPr>
          <a:xfrm>
            <a:off x="2307101" y="224976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9" name="bg object 1509"/>
          <p:cNvSpPr/>
          <p:nvPr/>
        </p:nvSpPr>
        <p:spPr>
          <a:xfrm>
            <a:off x="2307101" y="236082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0" name="bg object 1510"/>
          <p:cNvSpPr/>
          <p:nvPr/>
        </p:nvSpPr>
        <p:spPr>
          <a:xfrm>
            <a:off x="2307101" y="2471889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1" name="bg object 1511"/>
          <p:cNvSpPr/>
          <p:nvPr/>
        </p:nvSpPr>
        <p:spPr>
          <a:xfrm>
            <a:off x="2307101" y="258295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2" name="bg object 1512"/>
          <p:cNvSpPr/>
          <p:nvPr/>
        </p:nvSpPr>
        <p:spPr>
          <a:xfrm>
            <a:off x="2307101" y="269401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3" name="bg object 1513"/>
          <p:cNvSpPr/>
          <p:nvPr/>
        </p:nvSpPr>
        <p:spPr>
          <a:xfrm>
            <a:off x="2307101" y="280507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4" name="bg object 1514"/>
          <p:cNvSpPr/>
          <p:nvPr/>
        </p:nvSpPr>
        <p:spPr>
          <a:xfrm>
            <a:off x="2307101" y="2916135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5" name="bg object 1515"/>
          <p:cNvSpPr/>
          <p:nvPr/>
        </p:nvSpPr>
        <p:spPr>
          <a:xfrm>
            <a:off x="2307101" y="302719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6" name="bg object 1516"/>
          <p:cNvSpPr/>
          <p:nvPr/>
        </p:nvSpPr>
        <p:spPr>
          <a:xfrm>
            <a:off x="2307101" y="313827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7" name="bg object 1517"/>
          <p:cNvSpPr/>
          <p:nvPr/>
        </p:nvSpPr>
        <p:spPr>
          <a:xfrm>
            <a:off x="2307101" y="324933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8" name="bg object 1518"/>
          <p:cNvSpPr/>
          <p:nvPr/>
        </p:nvSpPr>
        <p:spPr>
          <a:xfrm>
            <a:off x="2307101" y="336039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74"/>
                </a:lnTo>
                <a:lnTo>
                  <a:pt x="222123" y="111074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9" name="bg object 1519"/>
          <p:cNvSpPr/>
          <p:nvPr/>
        </p:nvSpPr>
        <p:spPr>
          <a:xfrm>
            <a:off x="2307101" y="3471468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0" name="bg object 1520"/>
          <p:cNvSpPr/>
          <p:nvPr/>
        </p:nvSpPr>
        <p:spPr>
          <a:xfrm>
            <a:off x="2307101" y="3582529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1" name="bg object 1521"/>
          <p:cNvSpPr/>
          <p:nvPr/>
        </p:nvSpPr>
        <p:spPr>
          <a:xfrm>
            <a:off x="2307101" y="369359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2" name="bg object 1522"/>
          <p:cNvSpPr/>
          <p:nvPr/>
        </p:nvSpPr>
        <p:spPr>
          <a:xfrm>
            <a:off x="2307101" y="380465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3" name="bg object 1523"/>
          <p:cNvSpPr/>
          <p:nvPr/>
        </p:nvSpPr>
        <p:spPr>
          <a:xfrm>
            <a:off x="2307101" y="391571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4" name="bg object 1524"/>
          <p:cNvSpPr/>
          <p:nvPr/>
        </p:nvSpPr>
        <p:spPr>
          <a:xfrm>
            <a:off x="2307101" y="402677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5" name="bg object 1525"/>
          <p:cNvSpPr/>
          <p:nvPr/>
        </p:nvSpPr>
        <p:spPr>
          <a:xfrm>
            <a:off x="2307101" y="4137850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6" name="bg object 1526"/>
          <p:cNvSpPr/>
          <p:nvPr/>
        </p:nvSpPr>
        <p:spPr>
          <a:xfrm>
            <a:off x="2307101" y="424891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7" name="bg object 1527"/>
          <p:cNvSpPr/>
          <p:nvPr/>
        </p:nvSpPr>
        <p:spPr>
          <a:xfrm>
            <a:off x="2307101" y="435997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8" name="bg object 1528"/>
          <p:cNvSpPr/>
          <p:nvPr/>
        </p:nvSpPr>
        <p:spPr>
          <a:xfrm>
            <a:off x="2307101" y="447104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48"/>
                </a:moveTo>
                <a:lnTo>
                  <a:pt x="0" y="111048"/>
                </a:lnTo>
                <a:lnTo>
                  <a:pt x="0" y="222110"/>
                </a:lnTo>
                <a:lnTo>
                  <a:pt x="111061" y="222110"/>
                </a:lnTo>
                <a:lnTo>
                  <a:pt x="111061" y="111048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48"/>
                </a:lnTo>
                <a:lnTo>
                  <a:pt x="222123" y="111048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9" name="bg object 1529"/>
          <p:cNvSpPr/>
          <p:nvPr/>
        </p:nvSpPr>
        <p:spPr>
          <a:xfrm>
            <a:off x="2307101" y="458209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0" name="bg object 1530"/>
          <p:cNvSpPr/>
          <p:nvPr/>
        </p:nvSpPr>
        <p:spPr>
          <a:xfrm>
            <a:off x="2307101" y="469315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1" name="bg object 1531"/>
          <p:cNvSpPr/>
          <p:nvPr/>
        </p:nvSpPr>
        <p:spPr>
          <a:xfrm>
            <a:off x="2307101" y="480423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48"/>
                </a:moveTo>
                <a:lnTo>
                  <a:pt x="0" y="111048"/>
                </a:lnTo>
                <a:lnTo>
                  <a:pt x="0" y="222110"/>
                </a:lnTo>
                <a:lnTo>
                  <a:pt x="111061" y="222110"/>
                </a:lnTo>
                <a:lnTo>
                  <a:pt x="111061" y="111048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48"/>
                </a:lnTo>
                <a:lnTo>
                  <a:pt x="222123" y="111048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2" name="bg object 1532"/>
          <p:cNvSpPr/>
          <p:nvPr/>
        </p:nvSpPr>
        <p:spPr>
          <a:xfrm>
            <a:off x="2307101" y="4915280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3" name="bg object 1533"/>
          <p:cNvSpPr/>
          <p:nvPr/>
        </p:nvSpPr>
        <p:spPr>
          <a:xfrm>
            <a:off x="2307101" y="5026355"/>
            <a:ext cx="222520" cy="121920"/>
          </a:xfrm>
          <a:custGeom>
            <a:avLst/>
            <a:gdLst/>
            <a:ahLst/>
            <a:cxnLst/>
            <a:rect l="l" t="t" r="r" b="b"/>
            <a:pathLst>
              <a:path w="222250" h="121920">
                <a:moveTo>
                  <a:pt x="111061" y="111048"/>
                </a:moveTo>
                <a:lnTo>
                  <a:pt x="0" y="111048"/>
                </a:lnTo>
                <a:lnTo>
                  <a:pt x="0" y="121716"/>
                </a:lnTo>
                <a:lnTo>
                  <a:pt x="111061" y="121716"/>
                </a:lnTo>
                <a:lnTo>
                  <a:pt x="111061" y="111048"/>
                </a:lnTo>
                <a:close/>
              </a:path>
              <a:path w="222250" h="121920">
                <a:moveTo>
                  <a:pt x="222123" y="0"/>
                </a:moveTo>
                <a:lnTo>
                  <a:pt x="111061" y="0"/>
                </a:lnTo>
                <a:lnTo>
                  <a:pt x="111061" y="111048"/>
                </a:lnTo>
                <a:lnTo>
                  <a:pt x="222123" y="111048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4" name="bg object 1534"/>
          <p:cNvSpPr/>
          <p:nvPr/>
        </p:nvSpPr>
        <p:spPr>
          <a:xfrm>
            <a:off x="2418298" y="5137404"/>
            <a:ext cx="111260" cy="10795"/>
          </a:xfrm>
          <a:custGeom>
            <a:avLst/>
            <a:gdLst/>
            <a:ahLst/>
            <a:cxnLst/>
            <a:rect l="l" t="t" r="r" b="b"/>
            <a:pathLst>
              <a:path w="111125" h="10795">
                <a:moveTo>
                  <a:pt x="111061" y="0"/>
                </a:moveTo>
                <a:lnTo>
                  <a:pt x="0" y="0"/>
                </a:lnTo>
                <a:lnTo>
                  <a:pt x="0" y="10667"/>
                </a:lnTo>
                <a:lnTo>
                  <a:pt x="111061" y="10667"/>
                </a:lnTo>
                <a:lnTo>
                  <a:pt x="111061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5" name="bg object 1535"/>
          <p:cNvSpPr/>
          <p:nvPr/>
        </p:nvSpPr>
        <p:spPr>
          <a:xfrm>
            <a:off x="2084695" y="1"/>
            <a:ext cx="111260" cy="28575"/>
          </a:xfrm>
          <a:custGeom>
            <a:avLst/>
            <a:gdLst/>
            <a:ahLst/>
            <a:cxnLst/>
            <a:rect l="l" t="t" r="r" b="b"/>
            <a:pathLst>
              <a:path w="111125" h="28575">
                <a:moveTo>
                  <a:pt x="111061" y="0"/>
                </a:moveTo>
                <a:lnTo>
                  <a:pt x="0" y="0"/>
                </a:lnTo>
                <a:lnTo>
                  <a:pt x="0" y="28486"/>
                </a:lnTo>
                <a:lnTo>
                  <a:pt x="111061" y="28486"/>
                </a:lnTo>
                <a:lnTo>
                  <a:pt x="111061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6" name="bg object 1536"/>
          <p:cNvSpPr/>
          <p:nvPr/>
        </p:nvSpPr>
        <p:spPr>
          <a:xfrm>
            <a:off x="2084708" y="0"/>
            <a:ext cx="222520" cy="139700"/>
          </a:xfrm>
          <a:custGeom>
            <a:avLst/>
            <a:gdLst/>
            <a:ahLst/>
            <a:cxnLst/>
            <a:rect l="l" t="t" r="r" b="b"/>
            <a:pathLst>
              <a:path w="222250" h="139700">
                <a:moveTo>
                  <a:pt x="111061" y="28486"/>
                </a:moveTo>
                <a:lnTo>
                  <a:pt x="0" y="28486"/>
                </a:lnTo>
                <a:lnTo>
                  <a:pt x="0" y="139547"/>
                </a:lnTo>
                <a:lnTo>
                  <a:pt x="111061" y="139547"/>
                </a:lnTo>
                <a:lnTo>
                  <a:pt x="111061" y="28486"/>
                </a:lnTo>
                <a:close/>
              </a:path>
              <a:path w="222250" h="139700">
                <a:moveTo>
                  <a:pt x="222123" y="0"/>
                </a:moveTo>
                <a:lnTo>
                  <a:pt x="111061" y="0"/>
                </a:lnTo>
                <a:lnTo>
                  <a:pt x="111061" y="28486"/>
                </a:lnTo>
                <a:lnTo>
                  <a:pt x="222123" y="28486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7" name="bg object 1537"/>
          <p:cNvSpPr/>
          <p:nvPr/>
        </p:nvSpPr>
        <p:spPr>
          <a:xfrm>
            <a:off x="2084708" y="28485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8" name="bg object 1538"/>
          <p:cNvSpPr/>
          <p:nvPr/>
        </p:nvSpPr>
        <p:spPr>
          <a:xfrm>
            <a:off x="2084708" y="13954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9" name="bg object 1539"/>
          <p:cNvSpPr/>
          <p:nvPr/>
        </p:nvSpPr>
        <p:spPr>
          <a:xfrm>
            <a:off x="2084708" y="25062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0" name="bg object 1540"/>
          <p:cNvSpPr/>
          <p:nvPr/>
        </p:nvSpPr>
        <p:spPr>
          <a:xfrm>
            <a:off x="2084708" y="36168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1" name="bg object 1541"/>
          <p:cNvSpPr/>
          <p:nvPr/>
        </p:nvSpPr>
        <p:spPr>
          <a:xfrm>
            <a:off x="2084708" y="47274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2" name="bg object 1542"/>
          <p:cNvSpPr/>
          <p:nvPr/>
        </p:nvSpPr>
        <p:spPr>
          <a:xfrm>
            <a:off x="2084708" y="583805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3" name="bg object 1543"/>
          <p:cNvSpPr/>
          <p:nvPr/>
        </p:nvSpPr>
        <p:spPr>
          <a:xfrm>
            <a:off x="2084708" y="69486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4" name="bg object 1544"/>
          <p:cNvSpPr/>
          <p:nvPr/>
        </p:nvSpPr>
        <p:spPr>
          <a:xfrm>
            <a:off x="2084708" y="80594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5" name="bg object 1545"/>
          <p:cNvSpPr/>
          <p:nvPr/>
        </p:nvSpPr>
        <p:spPr>
          <a:xfrm>
            <a:off x="2084708" y="91700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6" name="bg object 1546"/>
          <p:cNvSpPr/>
          <p:nvPr/>
        </p:nvSpPr>
        <p:spPr>
          <a:xfrm>
            <a:off x="2084708" y="102806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7" name="bg object 1547"/>
          <p:cNvSpPr/>
          <p:nvPr/>
        </p:nvSpPr>
        <p:spPr>
          <a:xfrm>
            <a:off x="2084708" y="113912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8" name="bg object 1548"/>
          <p:cNvSpPr/>
          <p:nvPr/>
        </p:nvSpPr>
        <p:spPr>
          <a:xfrm>
            <a:off x="2084708" y="125018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9" name="bg object 1549"/>
          <p:cNvSpPr/>
          <p:nvPr/>
        </p:nvSpPr>
        <p:spPr>
          <a:xfrm>
            <a:off x="2084708" y="136126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0" name="bg object 1550"/>
          <p:cNvSpPr/>
          <p:nvPr/>
        </p:nvSpPr>
        <p:spPr>
          <a:xfrm>
            <a:off x="2084708" y="147232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1" name="bg object 1551"/>
          <p:cNvSpPr/>
          <p:nvPr/>
        </p:nvSpPr>
        <p:spPr>
          <a:xfrm>
            <a:off x="2084708" y="158338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2" name="bg object 1552"/>
          <p:cNvSpPr/>
          <p:nvPr/>
        </p:nvSpPr>
        <p:spPr>
          <a:xfrm>
            <a:off x="2084708" y="169444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3" name="bg object 1553"/>
          <p:cNvSpPr/>
          <p:nvPr/>
        </p:nvSpPr>
        <p:spPr>
          <a:xfrm>
            <a:off x="2084708" y="180550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4" name="bg object 1554"/>
          <p:cNvSpPr/>
          <p:nvPr/>
        </p:nvSpPr>
        <p:spPr>
          <a:xfrm>
            <a:off x="2084708" y="1916569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5" name="bg object 1555"/>
          <p:cNvSpPr/>
          <p:nvPr/>
        </p:nvSpPr>
        <p:spPr>
          <a:xfrm>
            <a:off x="2084708" y="2027630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6" name="bg object 1556"/>
          <p:cNvSpPr/>
          <p:nvPr/>
        </p:nvSpPr>
        <p:spPr>
          <a:xfrm>
            <a:off x="2084708" y="213869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7" name="bg object 1557"/>
          <p:cNvSpPr/>
          <p:nvPr/>
        </p:nvSpPr>
        <p:spPr>
          <a:xfrm>
            <a:off x="2084708" y="224976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8" name="bg object 1558"/>
          <p:cNvSpPr/>
          <p:nvPr/>
        </p:nvSpPr>
        <p:spPr>
          <a:xfrm>
            <a:off x="2084708" y="236082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9" name="bg object 1559"/>
          <p:cNvSpPr/>
          <p:nvPr/>
        </p:nvSpPr>
        <p:spPr>
          <a:xfrm>
            <a:off x="2084708" y="2471889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0" name="bg object 1560"/>
          <p:cNvSpPr/>
          <p:nvPr/>
        </p:nvSpPr>
        <p:spPr>
          <a:xfrm>
            <a:off x="2084708" y="258295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1" name="bg object 1561"/>
          <p:cNvSpPr/>
          <p:nvPr/>
        </p:nvSpPr>
        <p:spPr>
          <a:xfrm>
            <a:off x="2084708" y="269401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2" name="bg object 1562"/>
          <p:cNvSpPr/>
          <p:nvPr/>
        </p:nvSpPr>
        <p:spPr>
          <a:xfrm>
            <a:off x="2084708" y="280507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3" name="bg object 1563"/>
          <p:cNvSpPr/>
          <p:nvPr/>
        </p:nvSpPr>
        <p:spPr>
          <a:xfrm>
            <a:off x="2084708" y="2916135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4" name="bg object 1564"/>
          <p:cNvSpPr/>
          <p:nvPr/>
        </p:nvSpPr>
        <p:spPr>
          <a:xfrm>
            <a:off x="2084708" y="302719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5" name="bg object 1565"/>
          <p:cNvSpPr/>
          <p:nvPr/>
        </p:nvSpPr>
        <p:spPr>
          <a:xfrm>
            <a:off x="2084708" y="313827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6" name="bg object 1566"/>
          <p:cNvSpPr/>
          <p:nvPr/>
        </p:nvSpPr>
        <p:spPr>
          <a:xfrm>
            <a:off x="2084708" y="324933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7" name="bg object 1567"/>
          <p:cNvSpPr/>
          <p:nvPr/>
        </p:nvSpPr>
        <p:spPr>
          <a:xfrm>
            <a:off x="2084708" y="336039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74"/>
                </a:lnTo>
                <a:lnTo>
                  <a:pt x="222123" y="111074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8" name="bg object 1568"/>
          <p:cNvSpPr/>
          <p:nvPr/>
        </p:nvSpPr>
        <p:spPr>
          <a:xfrm>
            <a:off x="2084708" y="3471468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9" name="bg object 1569"/>
          <p:cNvSpPr/>
          <p:nvPr/>
        </p:nvSpPr>
        <p:spPr>
          <a:xfrm>
            <a:off x="2084708" y="3582529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0" name="bg object 1570"/>
          <p:cNvSpPr/>
          <p:nvPr/>
        </p:nvSpPr>
        <p:spPr>
          <a:xfrm>
            <a:off x="2084708" y="369359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1" name="bg object 1571"/>
          <p:cNvSpPr/>
          <p:nvPr/>
        </p:nvSpPr>
        <p:spPr>
          <a:xfrm>
            <a:off x="2084708" y="380465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2" name="bg object 1572"/>
          <p:cNvSpPr/>
          <p:nvPr/>
        </p:nvSpPr>
        <p:spPr>
          <a:xfrm>
            <a:off x="2084708" y="391571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3" name="bg object 1573"/>
          <p:cNvSpPr/>
          <p:nvPr/>
        </p:nvSpPr>
        <p:spPr>
          <a:xfrm>
            <a:off x="2084708" y="402677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4" name="bg object 1574"/>
          <p:cNvSpPr/>
          <p:nvPr/>
        </p:nvSpPr>
        <p:spPr>
          <a:xfrm>
            <a:off x="2084708" y="4137850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5" name="bg object 1575"/>
          <p:cNvSpPr/>
          <p:nvPr/>
        </p:nvSpPr>
        <p:spPr>
          <a:xfrm>
            <a:off x="2084708" y="424891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6" name="bg object 1576"/>
          <p:cNvSpPr/>
          <p:nvPr/>
        </p:nvSpPr>
        <p:spPr>
          <a:xfrm>
            <a:off x="2084708" y="435997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7" name="bg object 1577"/>
          <p:cNvSpPr/>
          <p:nvPr/>
        </p:nvSpPr>
        <p:spPr>
          <a:xfrm>
            <a:off x="2084708" y="447104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48"/>
                </a:moveTo>
                <a:lnTo>
                  <a:pt x="0" y="111048"/>
                </a:lnTo>
                <a:lnTo>
                  <a:pt x="0" y="222110"/>
                </a:lnTo>
                <a:lnTo>
                  <a:pt x="111061" y="222110"/>
                </a:lnTo>
                <a:lnTo>
                  <a:pt x="111061" y="111048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48"/>
                </a:lnTo>
                <a:lnTo>
                  <a:pt x="222123" y="111048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8" name="bg object 1578"/>
          <p:cNvSpPr/>
          <p:nvPr/>
        </p:nvSpPr>
        <p:spPr>
          <a:xfrm>
            <a:off x="2084708" y="458209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9" name="bg object 1579"/>
          <p:cNvSpPr/>
          <p:nvPr/>
        </p:nvSpPr>
        <p:spPr>
          <a:xfrm>
            <a:off x="2084708" y="469315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0" name="bg object 1580"/>
          <p:cNvSpPr/>
          <p:nvPr/>
        </p:nvSpPr>
        <p:spPr>
          <a:xfrm>
            <a:off x="2084708" y="480423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48"/>
                </a:moveTo>
                <a:lnTo>
                  <a:pt x="0" y="111048"/>
                </a:lnTo>
                <a:lnTo>
                  <a:pt x="0" y="222110"/>
                </a:lnTo>
                <a:lnTo>
                  <a:pt x="111061" y="222110"/>
                </a:lnTo>
                <a:lnTo>
                  <a:pt x="111061" y="111048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48"/>
                </a:lnTo>
                <a:lnTo>
                  <a:pt x="222123" y="111048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1" name="bg object 1581"/>
          <p:cNvSpPr/>
          <p:nvPr/>
        </p:nvSpPr>
        <p:spPr>
          <a:xfrm>
            <a:off x="2084696" y="4915280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2" name="bg object 1582"/>
          <p:cNvSpPr/>
          <p:nvPr/>
        </p:nvSpPr>
        <p:spPr>
          <a:xfrm>
            <a:off x="2084696" y="5026355"/>
            <a:ext cx="222520" cy="121920"/>
          </a:xfrm>
          <a:custGeom>
            <a:avLst/>
            <a:gdLst/>
            <a:ahLst/>
            <a:cxnLst/>
            <a:rect l="l" t="t" r="r" b="b"/>
            <a:pathLst>
              <a:path w="222250" h="121920">
                <a:moveTo>
                  <a:pt x="111061" y="111048"/>
                </a:moveTo>
                <a:lnTo>
                  <a:pt x="0" y="111048"/>
                </a:lnTo>
                <a:lnTo>
                  <a:pt x="0" y="121716"/>
                </a:lnTo>
                <a:lnTo>
                  <a:pt x="111061" y="121716"/>
                </a:lnTo>
                <a:lnTo>
                  <a:pt x="111061" y="111048"/>
                </a:lnTo>
                <a:close/>
              </a:path>
              <a:path w="222250" h="121920">
                <a:moveTo>
                  <a:pt x="222135" y="0"/>
                </a:moveTo>
                <a:lnTo>
                  <a:pt x="111074" y="0"/>
                </a:lnTo>
                <a:lnTo>
                  <a:pt x="111074" y="111048"/>
                </a:lnTo>
                <a:lnTo>
                  <a:pt x="222135" y="111048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3" name="bg object 1583"/>
          <p:cNvSpPr/>
          <p:nvPr/>
        </p:nvSpPr>
        <p:spPr>
          <a:xfrm>
            <a:off x="2195905" y="5137404"/>
            <a:ext cx="111260" cy="10795"/>
          </a:xfrm>
          <a:custGeom>
            <a:avLst/>
            <a:gdLst/>
            <a:ahLst/>
            <a:cxnLst/>
            <a:rect l="l" t="t" r="r" b="b"/>
            <a:pathLst>
              <a:path w="111125" h="10795">
                <a:moveTo>
                  <a:pt x="111061" y="0"/>
                </a:moveTo>
                <a:lnTo>
                  <a:pt x="0" y="0"/>
                </a:lnTo>
                <a:lnTo>
                  <a:pt x="0" y="10667"/>
                </a:lnTo>
                <a:lnTo>
                  <a:pt x="111061" y="10667"/>
                </a:lnTo>
                <a:lnTo>
                  <a:pt x="111061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4" name="bg object 1584"/>
          <p:cNvSpPr/>
          <p:nvPr/>
        </p:nvSpPr>
        <p:spPr>
          <a:xfrm>
            <a:off x="1862315" y="1"/>
            <a:ext cx="111260" cy="28575"/>
          </a:xfrm>
          <a:custGeom>
            <a:avLst/>
            <a:gdLst/>
            <a:ahLst/>
            <a:cxnLst/>
            <a:rect l="l" t="t" r="r" b="b"/>
            <a:pathLst>
              <a:path w="111125" h="28575">
                <a:moveTo>
                  <a:pt x="111061" y="0"/>
                </a:moveTo>
                <a:lnTo>
                  <a:pt x="0" y="0"/>
                </a:lnTo>
                <a:lnTo>
                  <a:pt x="0" y="28486"/>
                </a:lnTo>
                <a:lnTo>
                  <a:pt x="111061" y="28486"/>
                </a:lnTo>
                <a:lnTo>
                  <a:pt x="111061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5" name="bg object 1585"/>
          <p:cNvSpPr/>
          <p:nvPr/>
        </p:nvSpPr>
        <p:spPr>
          <a:xfrm>
            <a:off x="1862303" y="0"/>
            <a:ext cx="222520" cy="139700"/>
          </a:xfrm>
          <a:custGeom>
            <a:avLst/>
            <a:gdLst/>
            <a:ahLst/>
            <a:cxnLst/>
            <a:rect l="l" t="t" r="r" b="b"/>
            <a:pathLst>
              <a:path w="222250" h="139700">
                <a:moveTo>
                  <a:pt x="111074" y="28486"/>
                </a:moveTo>
                <a:lnTo>
                  <a:pt x="0" y="28486"/>
                </a:lnTo>
                <a:lnTo>
                  <a:pt x="0" y="139547"/>
                </a:lnTo>
                <a:lnTo>
                  <a:pt x="111074" y="139547"/>
                </a:lnTo>
                <a:lnTo>
                  <a:pt x="111074" y="28486"/>
                </a:lnTo>
                <a:close/>
              </a:path>
              <a:path w="222250" h="139700">
                <a:moveTo>
                  <a:pt x="222123" y="0"/>
                </a:moveTo>
                <a:lnTo>
                  <a:pt x="111074" y="0"/>
                </a:lnTo>
                <a:lnTo>
                  <a:pt x="111074" y="28486"/>
                </a:lnTo>
                <a:lnTo>
                  <a:pt x="222123" y="28486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6" name="bg object 1586"/>
          <p:cNvSpPr/>
          <p:nvPr/>
        </p:nvSpPr>
        <p:spPr>
          <a:xfrm>
            <a:off x="1862303" y="28485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7" name="bg object 1587"/>
          <p:cNvSpPr/>
          <p:nvPr/>
        </p:nvSpPr>
        <p:spPr>
          <a:xfrm>
            <a:off x="1862303" y="13954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74" y="222135"/>
                </a:lnTo>
                <a:lnTo>
                  <a:pt x="111074" y="111074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8" name="bg object 1588"/>
          <p:cNvSpPr/>
          <p:nvPr/>
        </p:nvSpPr>
        <p:spPr>
          <a:xfrm>
            <a:off x="1862303" y="25062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9" name="bg object 1589"/>
          <p:cNvSpPr/>
          <p:nvPr/>
        </p:nvSpPr>
        <p:spPr>
          <a:xfrm>
            <a:off x="1862303" y="36168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0" name="bg object 1590"/>
          <p:cNvSpPr/>
          <p:nvPr/>
        </p:nvSpPr>
        <p:spPr>
          <a:xfrm>
            <a:off x="1862303" y="47274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1" name="bg object 1591"/>
          <p:cNvSpPr/>
          <p:nvPr/>
        </p:nvSpPr>
        <p:spPr>
          <a:xfrm>
            <a:off x="1862303" y="583805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2" name="bg object 1592"/>
          <p:cNvSpPr/>
          <p:nvPr/>
        </p:nvSpPr>
        <p:spPr>
          <a:xfrm>
            <a:off x="1862303" y="69486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74" y="222135"/>
                </a:lnTo>
                <a:lnTo>
                  <a:pt x="111074" y="111074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3" name="bg object 1593"/>
          <p:cNvSpPr/>
          <p:nvPr/>
        </p:nvSpPr>
        <p:spPr>
          <a:xfrm>
            <a:off x="1862303" y="80594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4" name="bg object 1594"/>
          <p:cNvSpPr/>
          <p:nvPr/>
        </p:nvSpPr>
        <p:spPr>
          <a:xfrm>
            <a:off x="1862303" y="91700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5" name="bg object 1595"/>
          <p:cNvSpPr/>
          <p:nvPr/>
        </p:nvSpPr>
        <p:spPr>
          <a:xfrm>
            <a:off x="1862303" y="102806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6" name="bg object 1596"/>
          <p:cNvSpPr/>
          <p:nvPr/>
        </p:nvSpPr>
        <p:spPr>
          <a:xfrm>
            <a:off x="1862303" y="113912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7" name="bg object 1597"/>
          <p:cNvSpPr/>
          <p:nvPr/>
        </p:nvSpPr>
        <p:spPr>
          <a:xfrm>
            <a:off x="1862303" y="125018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74" y="222135"/>
                </a:lnTo>
                <a:lnTo>
                  <a:pt x="111074" y="111074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8" name="bg object 1598"/>
          <p:cNvSpPr/>
          <p:nvPr/>
        </p:nvSpPr>
        <p:spPr>
          <a:xfrm>
            <a:off x="1862303" y="136126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9" name="bg object 1599"/>
          <p:cNvSpPr/>
          <p:nvPr/>
        </p:nvSpPr>
        <p:spPr>
          <a:xfrm>
            <a:off x="1862303" y="147232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0" name="bg object 1600"/>
          <p:cNvSpPr/>
          <p:nvPr/>
        </p:nvSpPr>
        <p:spPr>
          <a:xfrm>
            <a:off x="1862303" y="158338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1" name="bg object 1601"/>
          <p:cNvSpPr/>
          <p:nvPr/>
        </p:nvSpPr>
        <p:spPr>
          <a:xfrm>
            <a:off x="1862303" y="169444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2" name="bg object 1602"/>
          <p:cNvSpPr/>
          <p:nvPr/>
        </p:nvSpPr>
        <p:spPr>
          <a:xfrm>
            <a:off x="1862303" y="180550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3" name="bg object 1603"/>
          <p:cNvSpPr/>
          <p:nvPr/>
        </p:nvSpPr>
        <p:spPr>
          <a:xfrm>
            <a:off x="1862303" y="1916569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4" name="bg object 1604"/>
          <p:cNvSpPr/>
          <p:nvPr/>
        </p:nvSpPr>
        <p:spPr>
          <a:xfrm>
            <a:off x="1862303" y="2027630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5" name="bg object 1605"/>
          <p:cNvSpPr/>
          <p:nvPr/>
        </p:nvSpPr>
        <p:spPr>
          <a:xfrm>
            <a:off x="1862303" y="213869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74" y="222135"/>
                </a:lnTo>
                <a:lnTo>
                  <a:pt x="111074" y="111074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6" name="bg object 1606"/>
          <p:cNvSpPr/>
          <p:nvPr/>
        </p:nvSpPr>
        <p:spPr>
          <a:xfrm>
            <a:off x="1862303" y="224976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7" name="bg object 1607"/>
          <p:cNvSpPr/>
          <p:nvPr/>
        </p:nvSpPr>
        <p:spPr>
          <a:xfrm>
            <a:off x="1862303" y="236082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8" name="bg object 1608"/>
          <p:cNvSpPr/>
          <p:nvPr/>
        </p:nvSpPr>
        <p:spPr>
          <a:xfrm>
            <a:off x="1862303" y="2471889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9" name="bg object 1609"/>
          <p:cNvSpPr/>
          <p:nvPr/>
        </p:nvSpPr>
        <p:spPr>
          <a:xfrm>
            <a:off x="1862303" y="258295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0" name="bg object 1610"/>
          <p:cNvSpPr/>
          <p:nvPr/>
        </p:nvSpPr>
        <p:spPr>
          <a:xfrm>
            <a:off x="1862303" y="269401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1" name="bg object 1611"/>
          <p:cNvSpPr/>
          <p:nvPr/>
        </p:nvSpPr>
        <p:spPr>
          <a:xfrm>
            <a:off x="1862303" y="280507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2" name="bg object 1612"/>
          <p:cNvSpPr/>
          <p:nvPr/>
        </p:nvSpPr>
        <p:spPr>
          <a:xfrm>
            <a:off x="1862303" y="2916135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3" name="bg object 1613"/>
          <p:cNvSpPr/>
          <p:nvPr/>
        </p:nvSpPr>
        <p:spPr>
          <a:xfrm>
            <a:off x="1862303" y="302719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74" y="222135"/>
                </a:lnTo>
                <a:lnTo>
                  <a:pt x="111074" y="111074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4" name="bg object 1614"/>
          <p:cNvSpPr/>
          <p:nvPr/>
        </p:nvSpPr>
        <p:spPr>
          <a:xfrm>
            <a:off x="1862303" y="313827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5" name="bg object 1615"/>
          <p:cNvSpPr/>
          <p:nvPr/>
        </p:nvSpPr>
        <p:spPr>
          <a:xfrm>
            <a:off x="1862303" y="324933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35"/>
                </a:lnTo>
                <a:lnTo>
                  <a:pt x="111074" y="222135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6" name="bg object 1616"/>
          <p:cNvSpPr/>
          <p:nvPr/>
        </p:nvSpPr>
        <p:spPr>
          <a:xfrm>
            <a:off x="1862303" y="336039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74" y="222135"/>
                </a:lnTo>
                <a:lnTo>
                  <a:pt x="111074" y="111074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74"/>
                </a:lnTo>
                <a:lnTo>
                  <a:pt x="222135" y="111074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7" name="bg object 1617"/>
          <p:cNvSpPr/>
          <p:nvPr/>
        </p:nvSpPr>
        <p:spPr>
          <a:xfrm>
            <a:off x="1862303" y="3471468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8" name="bg object 1618"/>
          <p:cNvSpPr/>
          <p:nvPr/>
        </p:nvSpPr>
        <p:spPr>
          <a:xfrm>
            <a:off x="1862303" y="3582529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9" name="bg object 1619"/>
          <p:cNvSpPr/>
          <p:nvPr/>
        </p:nvSpPr>
        <p:spPr>
          <a:xfrm>
            <a:off x="1862303" y="369359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0" name="bg object 1620"/>
          <p:cNvSpPr/>
          <p:nvPr/>
        </p:nvSpPr>
        <p:spPr>
          <a:xfrm>
            <a:off x="1862303" y="380465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1" name="bg object 1621"/>
          <p:cNvSpPr/>
          <p:nvPr/>
        </p:nvSpPr>
        <p:spPr>
          <a:xfrm>
            <a:off x="1862303" y="391571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2" name="bg object 1622"/>
          <p:cNvSpPr/>
          <p:nvPr/>
        </p:nvSpPr>
        <p:spPr>
          <a:xfrm>
            <a:off x="1862303" y="402677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74" y="222135"/>
                </a:lnTo>
                <a:lnTo>
                  <a:pt x="111074" y="111074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3" name="bg object 1623"/>
          <p:cNvSpPr/>
          <p:nvPr/>
        </p:nvSpPr>
        <p:spPr>
          <a:xfrm>
            <a:off x="1862303" y="4137850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4" name="bg object 1624"/>
          <p:cNvSpPr/>
          <p:nvPr/>
        </p:nvSpPr>
        <p:spPr>
          <a:xfrm>
            <a:off x="1862303" y="424891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5" name="bg object 1625"/>
          <p:cNvSpPr/>
          <p:nvPr/>
        </p:nvSpPr>
        <p:spPr>
          <a:xfrm>
            <a:off x="1862303" y="435997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74"/>
                </a:moveTo>
                <a:lnTo>
                  <a:pt x="0" y="111074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74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6" name="bg object 1626"/>
          <p:cNvSpPr/>
          <p:nvPr/>
        </p:nvSpPr>
        <p:spPr>
          <a:xfrm>
            <a:off x="1862303" y="447104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48"/>
                </a:moveTo>
                <a:lnTo>
                  <a:pt x="0" y="111048"/>
                </a:lnTo>
                <a:lnTo>
                  <a:pt x="0" y="222110"/>
                </a:lnTo>
                <a:lnTo>
                  <a:pt x="111074" y="222110"/>
                </a:lnTo>
                <a:lnTo>
                  <a:pt x="111074" y="111048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48"/>
                </a:lnTo>
                <a:lnTo>
                  <a:pt x="222135" y="111048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7" name="bg object 1627"/>
          <p:cNvSpPr/>
          <p:nvPr/>
        </p:nvSpPr>
        <p:spPr>
          <a:xfrm>
            <a:off x="1862303" y="458209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8" name="bg object 1628"/>
          <p:cNvSpPr/>
          <p:nvPr/>
        </p:nvSpPr>
        <p:spPr>
          <a:xfrm>
            <a:off x="1862303" y="469315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74"/>
                </a:moveTo>
                <a:lnTo>
                  <a:pt x="0" y="111074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74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9" name="bg object 1629"/>
          <p:cNvSpPr/>
          <p:nvPr/>
        </p:nvSpPr>
        <p:spPr>
          <a:xfrm>
            <a:off x="1862303" y="480423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48"/>
                </a:moveTo>
                <a:lnTo>
                  <a:pt x="0" y="111048"/>
                </a:lnTo>
                <a:lnTo>
                  <a:pt x="0" y="222110"/>
                </a:lnTo>
                <a:lnTo>
                  <a:pt x="111074" y="222110"/>
                </a:lnTo>
                <a:lnTo>
                  <a:pt x="111074" y="111048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48"/>
                </a:lnTo>
                <a:lnTo>
                  <a:pt x="222135" y="111048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0" name="bg object 1630"/>
          <p:cNvSpPr/>
          <p:nvPr/>
        </p:nvSpPr>
        <p:spPr>
          <a:xfrm>
            <a:off x="1862315" y="4915280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1" name="bg object 1631"/>
          <p:cNvSpPr/>
          <p:nvPr/>
        </p:nvSpPr>
        <p:spPr>
          <a:xfrm>
            <a:off x="1862315" y="5026355"/>
            <a:ext cx="222520" cy="121920"/>
          </a:xfrm>
          <a:custGeom>
            <a:avLst/>
            <a:gdLst/>
            <a:ahLst/>
            <a:cxnLst/>
            <a:rect l="l" t="t" r="r" b="b"/>
            <a:pathLst>
              <a:path w="222250" h="121920">
                <a:moveTo>
                  <a:pt x="111061" y="111048"/>
                </a:moveTo>
                <a:lnTo>
                  <a:pt x="0" y="111048"/>
                </a:lnTo>
                <a:lnTo>
                  <a:pt x="0" y="121716"/>
                </a:lnTo>
                <a:lnTo>
                  <a:pt x="111061" y="121716"/>
                </a:lnTo>
                <a:lnTo>
                  <a:pt x="111061" y="111048"/>
                </a:lnTo>
                <a:close/>
              </a:path>
              <a:path w="222250" h="121920">
                <a:moveTo>
                  <a:pt x="222110" y="0"/>
                </a:moveTo>
                <a:lnTo>
                  <a:pt x="111061" y="0"/>
                </a:lnTo>
                <a:lnTo>
                  <a:pt x="111061" y="111048"/>
                </a:lnTo>
                <a:lnTo>
                  <a:pt x="222110" y="111048"/>
                </a:lnTo>
                <a:lnTo>
                  <a:pt x="222110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2" name="bg object 1632"/>
          <p:cNvSpPr/>
          <p:nvPr/>
        </p:nvSpPr>
        <p:spPr>
          <a:xfrm>
            <a:off x="1973512" y="5137404"/>
            <a:ext cx="111260" cy="10795"/>
          </a:xfrm>
          <a:custGeom>
            <a:avLst/>
            <a:gdLst/>
            <a:ahLst/>
            <a:cxnLst/>
            <a:rect l="l" t="t" r="r" b="b"/>
            <a:pathLst>
              <a:path w="111125" h="10795">
                <a:moveTo>
                  <a:pt x="111048" y="0"/>
                </a:moveTo>
                <a:lnTo>
                  <a:pt x="0" y="0"/>
                </a:lnTo>
                <a:lnTo>
                  <a:pt x="0" y="10667"/>
                </a:lnTo>
                <a:lnTo>
                  <a:pt x="111048" y="10667"/>
                </a:lnTo>
                <a:lnTo>
                  <a:pt x="111048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3" name="bg object 1633"/>
          <p:cNvSpPr/>
          <p:nvPr/>
        </p:nvSpPr>
        <p:spPr>
          <a:xfrm>
            <a:off x="1639910" y="1"/>
            <a:ext cx="111260" cy="28575"/>
          </a:xfrm>
          <a:custGeom>
            <a:avLst/>
            <a:gdLst/>
            <a:ahLst/>
            <a:cxnLst/>
            <a:rect l="l" t="t" r="r" b="b"/>
            <a:pathLst>
              <a:path w="111125" h="28575">
                <a:moveTo>
                  <a:pt x="111061" y="0"/>
                </a:moveTo>
                <a:lnTo>
                  <a:pt x="0" y="0"/>
                </a:lnTo>
                <a:lnTo>
                  <a:pt x="0" y="28486"/>
                </a:lnTo>
                <a:lnTo>
                  <a:pt x="111061" y="28486"/>
                </a:lnTo>
                <a:lnTo>
                  <a:pt x="111061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4" name="bg object 1634"/>
          <p:cNvSpPr/>
          <p:nvPr/>
        </p:nvSpPr>
        <p:spPr>
          <a:xfrm>
            <a:off x="1639910" y="0"/>
            <a:ext cx="222520" cy="139700"/>
          </a:xfrm>
          <a:custGeom>
            <a:avLst/>
            <a:gdLst/>
            <a:ahLst/>
            <a:cxnLst/>
            <a:rect l="l" t="t" r="r" b="b"/>
            <a:pathLst>
              <a:path w="222250" h="139700">
                <a:moveTo>
                  <a:pt x="111061" y="28486"/>
                </a:moveTo>
                <a:lnTo>
                  <a:pt x="0" y="28486"/>
                </a:lnTo>
                <a:lnTo>
                  <a:pt x="0" y="139547"/>
                </a:lnTo>
                <a:lnTo>
                  <a:pt x="111061" y="139547"/>
                </a:lnTo>
                <a:lnTo>
                  <a:pt x="111061" y="28486"/>
                </a:lnTo>
                <a:close/>
              </a:path>
              <a:path w="222250" h="139700">
                <a:moveTo>
                  <a:pt x="222123" y="0"/>
                </a:moveTo>
                <a:lnTo>
                  <a:pt x="111061" y="0"/>
                </a:lnTo>
                <a:lnTo>
                  <a:pt x="111061" y="28486"/>
                </a:lnTo>
                <a:lnTo>
                  <a:pt x="222123" y="28486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5" name="bg object 1635"/>
          <p:cNvSpPr/>
          <p:nvPr/>
        </p:nvSpPr>
        <p:spPr>
          <a:xfrm>
            <a:off x="1639910" y="28485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6" name="bg object 1636"/>
          <p:cNvSpPr/>
          <p:nvPr/>
        </p:nvSpPr>
        <p:spPr>
          <a:xfrm>
            <a:off x="1639910" y="13954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7" name="bg object 1637"/>
          <p:cNvSpPr/>
          <p:nvPr/>
        </p:nvSpPr>
        <p:spPr>
          <a:xfrm>
            <a:off x="1639910" y="25062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8" name="bg object 1638"/>
          <p:cNvSpPr/>
          <p:nvPr/>
        </p:nvSpPr>
        <p:spPr>
          <a:xfrm>
            <a:off x="1639910" y="36168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9" name="bg object 1639"/>
          <p:cNvSpPr/>
          <p:nvPr/>
        </p:nvSpPr>
        <p:spPr>
          <a:xfrm>
            <a:off x="1639910" y="47274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0" name="bg object 1640"/>
          <p:cNvSpPr/>
          <p:nvPr/>
        </p:nvSpPr>
        <p:spPr>
          <a:xfrm>
            <a:off x="1639910" y="583805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1" name="bg object 1641"/>
          <p:cNvSpPr/>
          <p:nvPr/>
        </p:nvSpPr>
        <p:spPr>
          <a:xfrm>
            <a:off x="1639910" y="69486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2" name="bg object 1642"/>
          <p:cNvSpPr/>
          <p:nvPr/>
        </p:nvSpPr>
        <p:spPr>
          <a:xfrm>
            <a:off x="1639910" y="80594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3" name="bg object 1643"/>
          <p:cNvSpPr/>
          <p:nvPr/>
        </p:nvSpPr>
        <p:spPr>
          <a:xfrm>
            <a:off x="1639910" y="91700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4" name="bg object 1644"/>
          <p:cNvSpPr/>
          <p:nvPr/>
        </p:nvSpPr>
        <p:spPr>
          <a:xfrm>
            <a:off x="1639910" y="102806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5" name="bg object 1645"/>
          <p:cNvSpPr/>
          <p:nvPr/>
        </p:nvSpPr>
        <p:spPr>
          <a:xfrm>
            <a:off x="1639910" y="113912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6" name="bg object 1646"/>
          <p:cNvSpPr/>
          <p:nvPr/>
        </p:nvSpPr>
        <p:spPr>
          <a:xfrm>
            <a:off x="1639910" y="125018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7" name="bg object 1647"/>
          <p:cNvSpPr/>
          <p:nvPr/>
        </p:nvSpPr>
        <p:spPr>
          <a:xfrm>
            <a:off x="1639910" y="136126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8" name="bg object 1648"/>
          <p:cNvSpPr/>
          <p:nvPr/>
        </p:nvSpPr>
        <p:spPr>
          <a:xfrm>
            <a:off x="1639910" y="147232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9" name="bg object 1649"/>
          <p:cNvSpPr/>
          <p:nvPr/>
        </p:nvSpPr>
        <p:spPr>
          <a:xfrm>
            <a:off x="1639910" y="158338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0" name="bg object 1650"/>
          <p:cNvSpPr/>
          <p:nvPr/>
        </p:nvSpPr>
        <p:spPr>
          <a:xfrm>
            <a:off x="1639910" y="169444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1" name="bg object 1651"/>
          <p:cNvSpPr/>
          <p:nvPr/>
        </p:nvSpPr>
        <p:spPr>
          <a:xfrm>
            <a:off x="1639910" y="180550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2" name="bg object 1652"/>
          <p:cNvSpPr/>
          <p:nvPr/>
        </p:nvSpPr>
        <p:spPr>
          <a:xfrm>
            <a:off x="1639910" y="1916569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3" name="bg object 1653"/>
          <p:cNvSpPr/>
          <p:nvPr/>
        </p:nvSpPr>
        <p:spPr>
          <a:xfrm>
            <a:off x="1639910" y="2027630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4" name="bg object 1654"/>
          <p:cNvSpPr/>
          <p:nvPr/>
        </p:nvSpPr>
        <p:spPr>
          <a:xfrm>
            <a:off x="1639910" y="213869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5" name="bg object 1655"/>
          <p:cNvSpPr/>
          <p:nvPr/>
        </p:nvSpPr>
        <p:spPr>
          <a:xfrm>
            <a:off x="1639910" y="224976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6" name="bg object 1656"/>
          <p:cNvSpPr/>
          <p:nvPr/>
        </p:nvSpPr>
        <p:spPr>
          <a:xfrm>
            <a:off x="1639910" y="236082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7" name="bg object 1657"/>
          <p:cNvSpPr/>
          <p:nvPr/>
        </p:nvSpPr>
        <p:spPr>
          <a:xfrm>
            <a:off x="1639910" y="2471889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8" name="bg object 1658"/>
          <p:cNvSpPr/>
          <p:nvPr/>
        </p:nvSpPr>
        <p:spPr>
          <a:xfrm>
            <a:off x="1639910" y="258295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9" name="bg object 1659"/>
          <p:cNvSpPr/>
          <p:nvPr/>
        </p:nvSpPr>
        <p:spPr>
          <a:xfrm>
            <a:off x="1639910" y="269401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0" name="bg object 1660"/>
          <p:cNvSpPr/>
          <p:nvPr/>
        </p:nvSpPr>
        <p:spPr>
          <a:xfrm>
            <a:off x="1639910" y="280507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1" name="bg object 1661"/>
          <p:cNvSpPr/>
          <p:nvPr/>
        </p:nvSpPr>
        <p:spPr>
          <a:xfrm>
            <a:off x="1639910" y="2916135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2" name="bg object 1662"/>
          <p:cNvSpPr/>
          <p:nvPr/>
        </p:nvSpPr>
        <p:spPr>
          <a:xfrm>
            <a:off x="1639910" y="302719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3" name="bg object 1663"/>
          <p:cNvSpPr/>
          <p:nvPr/>
        </p:nvSpPr>
        <p:spPr>
          <a:xfrm>
            <a:off x="1639910" y="313827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4" name="bg object 1664"/>
          <p:cNvSpPr/>
          <p:nvPr/>
        </p:nvSpPr>
        <p:spPr>
          <a:xfrm>
            <a:off x="1639910" y="324933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5" name="bg object 1665"/>
          <p:cNvSpPr/>
          <p:nvPr/>
        </p:nvSpPr>
        <p:spPr>
          <a:xfrm>
            <a:off x="1639910" y="336039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74"/>
                </a:lnTo>
                <a:lnTo>
                  <a:pt x="222123" y="111074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6" name="bg object 1666"/>
          <p:cNvSpPr/>
          <p:nvPr/>
        </p:nvSpPr>
        <p:spPr>
          <a:xfrm>
            <a:off x="1639910" y="3471468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7" name="bg object 1667"/>
          <p:cNvSpPr/>
          <p:nvPr/>
        </p:nvSpPr>
        <p:spPr>
          <a:xfrm>
            <a:off x="1639910" y="3582529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8" name="bg object 1668"/>
          <p:cNvSpPr/>
          <p:nvPr/>
        </p:nvSpPr>
        <p:spPr>
          <a:xfrm>
            <a:off x="1639910" y="369359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9" name="bg object 1669"/>
          <p:cNvSpPr/>
          <p:nvPr/>
        </p:nvSpPr>
        <p:spPr>
          <a:xfrm>
            <a:off x="1639910" y="380465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0" name="bg object 1670"/>
          <p:cNvSpPr/>
          <p:nvPr/>
        </p:nvSpPr>
        <p:spPr>
          <a:xfrm>
            <a:off x="1639910" y="391571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1" name="bg object 1671"/>
          <p:cNvSpPr/>
          <p:nvPr/>
        </p:nvSpPr>
        <p:spPr>
          <a:xfrm>
            <a:off x="1639910" y="402677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2" name="bg object 1672"/>
          <p:cNvSpPr/>
          <p:nvPr/>
        </p:nvSpPr>
        <p:spPr>
          <a:xfrm>
            <a:off x="1639910" y="4137850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3" name="bg object 1673"/>
          <p:cNvSpPr/>
          <p:nvPr/>
        </p:nvSpPr>
        <p:spPr>
          <a:xfrm>
            <a:off x="1639910" y="424891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4" name="bg object 1674"/>
          <p:cNvSpPr/>
          <p:nvPr/>
        </p:nvSpPr>
        <p:spPr>
          <a:xfrm>
            <a:off x="1639910" y="435997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5" name="bg object 1675"/>
          <p:cNvSpPr/>
          <p:nvPr/>
        </p:nvSpPr>
        <p:spPr>
          <a:xfrm>
            <a:off x="1639910" y="447104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48"/>
                </a:moveTo>
                <a:lnTo>
                  <a:pt x="0" y="111048"/>
                </a:lnTo>
                <a:lnTo>
                  <a:pt x="0" y="222110"/>
                </a:lnTo>
                <a:lnTo>
                  <a:pt x="111061" y="222110"/>
                </a:lnTo>
                <a:lnTo>
                  <a:pt x="111061" y="111048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48"/>
                </a:lnTo>
                <a:lnTo>
                  <a:pt x="222123" y="111048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6" name="bg object 1676"/>
          <p:cNvSpPr/>
          <p:nvPr/>
        </p:nvSpPr>
        <p:spPr>
          <a:xfrm>
            <a:off x="1639910" y="458209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7" name="bg object 1677"/>
          <p:cNvSpPr/>
          <p:nvPr/>
        </p:nvSpPr>
        <p:spPr>
          <a:xfrm>
            <a:off x="1639910" y="469315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8" name="bg object 1678"/>
          <p:cNvSpPr/>
          <p:nvPr/>
        </p:nvSpPr>
        <p:spPr>
          <a:xfrm>
            <a:off x="1639910" y="480423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48"/>
                </a:moveTo>
                <a:lnTo>
                  <a:pt x="0" y="111048"/>
                </a:lnTo>
                <a:lnTo>
                  <a:pt x="0" y="222110"/>
                </a:lnTo>
                <a:lnTo>
                  <a:pt x="111061" y="222110"/>
                </a:lnTo>
                <a:lnTo>
                  <a:pt x="111061" y="111048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48"/>
                </a:lnTo>
                <a:lnTo>
                  <a:pt x="222123" y="111048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9" name="bg object 1679"/>
          <p:cNvSpPr/>
          <p:nvPr/>
        </p:nvSpPr>
        <p:spPr>
          <a:xfrm>
            <a:off x="1639910" y="4915280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0" name="bg object 1680"/>
          <p:cNvSpPr/>
          <p:nvPr/>
        </p:nvSpPr>
        <p:spPr>
          <a:xfrm>
            <a:off x="1639910" y="5026355"/>
            <a:ext cx="222520" cy="121920"/>
          </a:xfrm>
          <a:custGeom>
            <a:avLst/>
            <a:gdLst/>
            <a:ahLst/>
            <a:cxnLst/>
            <a:rect l="l" t="t" r="r" b="b"/>
            <a:pathLst>
              <a:path w="222250" h="121920">
                <a:moveTo>
                  <a:pt x="111061" y="111048"/>
                </a:moveTo>
                <a:lnTo>
                  <a:pt x="0" y="111048"/>
                </a:lnTo>
                <a:lnTo>
                  <a:pt x="0" y="121716"/>
                </a:lnTo>
                <a:lnTo>
                  <a:pt x="111061" y="121716"/>
                </a:lnTo>
                <a:lnTo>
                  <a:pt x="111061" y="111048"/>
                </a:lnTo>
                <a:close/>
              </a:path>
              <a:path w="222250" h="121920">
                <a:moveTo>
                  <a:pt x="222123" y="0"/>
                </a:moveTo>
                <a:lnTo>
                  <a:pt x="111061" y="0"/>
                </a:lnTo>
                <a:lnTo>
                  <a:pt x="111061" y="111048"/>
                </a:lnTo>
                <a:lnTo>
                  <a:pt x="222123" y="111048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1" name="bg object 1681"/>
          <p:cNvSpPr/>
          <p:nvPr/>
        </p:nvSpPr>
        <p:spPr>
          <a:xfrm>
            <a:off x="1751106" y="5137404"/>
            <a:ext cx="111260" cy="10795"/>
          </a:xfrm>
          <a:custGeom>
            <a:avLst/>
            <a:gdLst/>
            <a:ahLst/>
            <a:cxnLst/>
            <a:rect l="l" t="t" r="r" b="b"/>
            <a:pathLst>
              <a:path w="111125" h="10795">
                <a:moveTo>
                  <a:pt x="111061" y="0"/>
                </a:moveTo>
                <a:lnTo>
                  <a:pt x="0" y="0"/>
                </a:lnTo>
                <a:lnTo>
                  <a:pt x="0" y="10667"/>
                </a:lnTo>
                <a:lnTo>
                  <a:pt x="111061" y="10667"/>
                </a:lnTo>
                <a:lnTo>
                  <a:pt x="111061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2" name="bg object 1682"/>
          <p:cNvSpPr/>
          <p:nvPr/>
        </p:nvSpPr>
        <p:spPr>
          <a:xfrm>
            <a:off x="1417517" y="1"/>
            <a:ext cx="111260" cy="28575"/>
          </a:xfrm>
          <a:custGeom>
            <a:avLst/>
            <a:gdLst/>
            <a:ahLst/>
            <a:cxnLst/>
            <a:rect l="l" t="t" r="r" b="b"/>
            <a:pathLst>
              <a:path w="111125" h="28575">
                <a:moveTo>
                  <a:pt x="111048" y="0"/>
                </a:moveTo>
                <a:lnTo>
                  <a:pt x="0" y="0"/>
                </a:lnTo>
                <a:lnTo>
                  <a:pt x="0" y="28486"/>
                </a:lnTo>
                <a:lnTo>
                  <a:pt x="111048" y="28486"/>
                </a:lnTo>
                <a:lnTo>
                  <a:pt x="111048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3" name="bg object 1683"/>
          <p:cNvSpPr/>
          <p:nvPr/>
        </p:nvSpPr>
        <p:spPr>
          <a:xfrm>
            <a:off x="1417504" y="0"/>
            <a:ext cx="222520" cy="139700"/>
          </a:xfrm>
          <a:custGeom>
            <a:avLst/>
            <a:gdLst/>
            <a:ahLst/>
            <a:cxnLst/>
            <a:rect l="l" t="t" r="r" b="b"/>
            <a:pathLst>
              <a:path w="222250" h="139700">
                <a:moveTo>
                  <a:pt x="111074" y="28486"/>
                </a:moveTo>
                <a:lnTo>
                  <a:pt x="0" y="28486"/>
                </a:lnTo>
                <a:lnTo>
                  <a:pt x="0" y="139547"/>
                </a:lnTo>
                <a:lnTo>
                  <a:pt x="111074" y="139547"/>
                </a:lnTo>
                <a:lnTo>
                  <a:pt x="111074" y="28486"/>
                </a:lnTo>
                <a:close/>
              </a:path>
              <a:path w="222250" h="139700">
                <a:moveTo>
                  <a:pt x="222135" y="0"/>
                </a:moveTo>
                <a:lnTo>
                  <a:pt x="111074" y="0"/>
                </a:lnTo>
                <a:lnTo>
                  <a:pt x="111074" y="28486"/>
                </a:lnTo>
                <a:lnTo>
                  <a:pt x="222135" y="28486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4" name="bg object 1684"/>
          <p:cNvSpPr/>
          <p:nvPr/>
        </p:nvSpPr>
        <p:spPr>
          <a:xfrm>
            <a:off x="1417504" y="28485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5" name="bg object 1685"/>
          <p:cNvSpPr/>
          <p:nvPr/>
        </p:nvSpPr>
        <p:spPr>
          <a:xfrm>
            <a:off x="1417504" y="13954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74" y="222135"/>
                </a:lnTo>
                <a:lnTo>
                  <a:pt x="111074" y="111074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6" name="bg object 1686"/>
          <p:cNvSpPr/>
          <p:nvPr/>
        </p:nvSpPr>
        <p:spPr>
          <a:xfrm>
            <a:off x="1417504" y="25062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7" name="bg object 1687"/>
          <p:cNvSpPr/>
          <p:nvPr/>
        </p:nvSpPr>
        <p:spPr>
          <a:xfrm>
            <a:off x="1417504" y="36168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8" name="bg object 1688"/>
          <p:cNvSpPr/>
          <p:nvPr/>
        </p:nvSpPr>
        <p:spPr>
          <a:xfrm>
            <a:off x="1417504" y="47274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9" name="bg object 1689"/>
          <p:cNvSpPr/>
          <p:nvPr/>
        </p:nvSpPr>
        <p:spPr>
          <a:xfrm>
            <a:off x="1417504" y="583805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0" name="bg object 1690"/>
          <p:cNvSpPr/>
          <p:nvPr/>
        </p:nvSpPr>
        <p:spPr>
          <a:xfrm>
            <a:off x="1417504" y="69486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74" y="222135"/>
                </a:lnTo>
                <a:lnTo>
                  <a:pt x="111074" y="111074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1" name="bg object 1691"/>
          <p:cNvSpPr/>
          <p:nvPr/>
        </p:nvSpPr>
        <p:spPr>
          <a:xfrm>
            <a:off x="1417504" y="80594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2" name="bg object 1692"/>
          <p:cNvSpPr/>
          <p:nvPr/>
        </p:nvSpPr>
        <p:spPr>
          <a:xfrm>
            <a:off x="1417504" y="91700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3" name="bg object 1693"/>
          <p:cNvSpPr/>
          <p:nvPr/>
        </p:nvSpPr>
        <p:spPr>
          <a:xfrm>
            <a:off x="1417504" y="102806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4" name="bg object 1694"/>
          <p:cNvSpPr/>
          <p:nvPr/>
        </p:nvSpPr>
        <p:spPr>
          <a:xfrm>
            <a:off x="1417504" y="113912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5" name="bg object 1695"/>
          <p:cNvSpPr/>
          <p:nvPr/>
        </p:nvSpPr>
        <p:spPr>
          <a:xfrm>
            <a:off x="1417504" y="125018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74" y="222135"/>
                </a:lnTo>
                <a:lnTo>
                  <a:pt x="111074" y="111074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6" name="bg object 1696"/>
          <p:cNvSpPr/>
          <p:nvPr/>
        </p:nvSpPr>
        <p:spPr>
          <a:xfrm>
            <a:off x="1417504" y="136126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7" name="bg object 1697"/>
          <p:cNvSpPr/>
          <p:nvPr/>
        </p:nvSpPr>
        <p:spPr>
          <a:xfrm>
            <a:off x="1417504" y="147232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8" name="bg object 1698"/>
          <p:cNvSpPr/>
          <p:nvPr/>
        </p:nvSpPr>
        <p:spPr>
          <a:xfrm>
            <a:off x="1417504" y="158338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9" name="bg object 1699"/>
          <p:cNvSpPr/>
          <p:nvPr/>
        </p:nvSpPr>
        <p:spPr>
          <a:xfrm>
            <a:off x="1417504" y="169444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0" name="bg object 1700"/>
          <p:cNvSpPr/>
          <p:nvPr/>
        </p:nvSpPr>
        <p:spPr>
          <a:xfrm>
            <a:off x="1417504" y="180550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1" name="bg object 1701"/>
          <p:cNvSpPr/>
          <p:nvPr/>
        </p:nvSpPr>
        <p:spPr>
          <a:xfrm>
            <a:off x="1417504" y="1916569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2" name="bg object 1702"/>
          <p:cNvSpPr/>
          <p:nvPr/>
        </p:nvSpPr>
        <p:spPr>
          <a:xfrm>
            <a:off x="1417504" y="2027630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3" name="bg object 1703"/>
          <p:cNvSpPr/>
          <p:nvPr/>
        </p:nvSpPr>
        <p:spPr>
          <a:xfrm>
            <a:off x="1417504" y="213869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74" y="222135"/>
                </a:lnTo>
                <a:lnTo>
                  <a:pt x="111074" y="111074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4" name="bg object 1704"/>
          <p:cNvSpPr/>
          <p:nvPr/>
        </p:nvSpPr>
        <p:spPr>
          <a:xfrm>
            <a:off x="1417504" y="224976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5" name="bg object 1705"/>
          <p:cNvSpPr/>
          <p:nvPr/>
        </p:nvSpPr>
        <p:spPr>
          <a:xfrm>
            <a:off x="1417504" y="236082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6" name="bg object 1706"/>
          <p:cNvSpPr/>
          <p:nvPr/>
        </p:nvSpPr>
        <p:spPr>
          <a:xfrm>
            <a:off x="1417504" y="2471889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7" name="bg object 1707"/>
          <p:cNvSpPr/>
          <p:nvPr/>
        </p:nvSpPr>
        <p:spPr>
          <a:xfrm>
            <a:off x="1417504" y="258295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8" name="bg object 1708"/>
          <p:cNvSpPr/>
          <p:nvPr/>
        </p:nvSpPr>
        <p:spPr>
          <a:xfrm>
            <a:off x="1417504" y="269401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9" name="bg object 1709"/>
          <p:cNvSpPr/>
          <p:nvPr/>
        </p:nvSpPr>
        <p:spPr>
          <a:xfrm>
            <a:off x="1417504" y="280507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0" name="bg object 1710"/>
          <p:cNvSpPr/>
          <p:nvPr/>
        </p:nvSpPr>
        <p:spPr>
          <a:xfrm>
            <a:off x="1417504" y="2916135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1" name="bg object 1711"/>
          <p:cNvSpPr/>
          <p:nvPr/>
        </p:nvSpPr>
        <p:spPr>
          <a:xfrm>
            <a:off x="1417504" y="302719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74" y="222135"/>
                </a:lnTo>
                <a:lnTo>
                  <a:pt x="111074" y="111074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2" name="bg object 1712"/>
          <p:cNvSpPr/>
          <p:nvPr/>
        </p:nvSpPr>
        <p:spPr>
          <a:xfrm>
            <a:off x="1417504" y="313827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3" name="bg object 1713"/>
          <p:cNvSpPr/>
          <p:nvPr/>
        </p:nvSpPr>
        <p:spPr>
          <a:xfrm>
            <a:off x="1417504" y="324933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35"/>
                </a:lnTo>
                <a:lnTo>
                  <a:pt x="111074" y="222135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4" name="bg object 1714"/>
          <p:cNvSpPr/>
          <p:nvPr/>
        </p:nvSpPr>
        <p:spPr>
          <a:xfrm>
            <a:off x="1417504" y="336039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74" y="222135"/>
                </a:lnTo>
                <a:lnTo>
                  <a:pt x="111074" y="111074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74"/>
                </a:lnTo>
                <a:lnTo>
                  <a:pt x="222135" y="111074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5" name="bg object 1715"/>
          <p:cNvSpPr/>
          <p:nvPr/>
        </p:nvSpPr>
        <p:spPr>
          <a:xfrm>
            <a:off x="1417504" y="3471468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6" name="bg object 1716"/>
          <p:cNvSpPr/>
          <p:nvPr/>
        </p:nvSpPr>
        <p:spPr>
          <a:xfrm>
            <a:off x="1417504" y="3582529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7" name="bg object 1717"/>
          <p:cNvSpPr/>
          <p:nvPr/>
        </p:nvSpPr>
        <p:spPr>
          <a:xfrm>
            <a:off x="1417504" y="369359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8" name="bg object 1718"/>
          <p:cNvSpPr/>
          <p:nvPr/>
        </p:nvSpPr>
        <p:spPr>
          <a:xfrm>
            <a:off x="1417504" y="380465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9" name="bg object 1719"/>
          <p:cNvSpPr/>
          <p:nvPr/>
        </p:nvSpPr>
        <p:spPr>
          <a:xfrm>
            <a:off x="1417504" y="391571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0" name="bg object 1720"/>
          <p:cNvSpPr/>
          <p:nvPr/>
        </p:nvSpPr>
        <p:spPr>
          <a:xfrm>
            <a:off x="1417504" y="402677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74" y="222135"/>
                </a:lnTo>
                <a:lnTo>
                  <a:pt x="111074" y="111074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1" name="bg object 1721"/>
          <p:cNvSpPr/>
          <p:nvPr/>
        </p:nvSpPr>
        <p:spPr>
          <a:xfrm>
            <a:off x="1417504" y="4137850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2" name="bg object 1722"/>
          <p:cNvSpPr/>
          <p:nvPr/>
        </p:nvSpPr>
        <p:spPr>
          <a:xfrm>
            <a:off x="1417504" y="424891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3" name="bg object 1723"/>
          <p:cNvSpPr/>
          <p:nvPr/>
        </p:nvSpPr>
        <p:spPr>
          <a:xfrm>
            <a:off x="1417504" y="435997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74"/>
                </a:moveTo>
                <a:lnTo>
                  <a:pt x="0" y="111074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74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4" name="bg object 1724"/>
          <p:cNvSpPr/>
          <p:nvPr/>
        </p:nvSpPr>
        <p:spPr>
          <a:xfrm>
            <a:off x="1417504" y="447104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48"/>
                </a:moveTo>
                <a:lnTo>
                  <a:pt x="0" y="111048"/>
                </a:lnTo>
                <a:lnTo>
                  <a:pt x="0" y="222110"/>
                </a:lnTo>
                <a:lnTo>
                  <a:pt x="111074" y="222110"/>
                </a:lnTo>
                <a:lnTo>
                  <a:pt x="111074" y="111048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48"/>
                </a:lnTo>
                <a:lnTo>
                  <a:pt x="222135" y="111048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5" name="bg object 1725"/>
          <p:cNvSpPr/>
          <p:nvPr/>
        </p:nvSpPr>
        <p:spPr>
          <a:xfrm>
            <a:off x="1417504" y="458209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6" name="bg object 1726"/>
          <p:cNvSpPr/>
          <p:nvPr/>
        </p:nvSpPr>
        <p:spPr>
          <a:xfrm>
            <a:off x="1417504" y="469315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74"/>
                </a:moveTo>
                <a:lnTo>
                  <a:pt x="0" y="111074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74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7" name="bg object 1727"/>
          <p:cNvSpPr/>
          <p:nvPr/>
        </p:nvSpPr>
        <p:spPr>
          <a:xfrm>
            <a:off x="1417504" y="480423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48"/>
                </a:moveTo>
                <a:lnTo>
                  <a:pt x="0" y="111048"/>
                </a:lnTo>
                <a:lnTo>
                  <a:pt x="0" y="222110"/>
                </a:lnTo>
                <a:lnTo>
                  <a:pt x="111074" y="222110"/>
                </a:lnTo>
                <a:lnTo>
                  <a:pt x="111074" y="111048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48"/>
                </a:lnTo>
                <a:lnTo>
                  <a:pt x="222135" y="111048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8" name="bg object 1728"/>
          <p:cNvSpPr/>
          <p:nvPr/>
        </p:nvSpPr>
        <p:spPr>
          <a:xfrm>
            <a:off x="1417517" y="4915280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48" y="111074"/>
                </a:moveTo>
                <a:lnTo>
                  <a:pt x="0" y="111074"/>
                </a:lnTo>
                <a:lnTo>
                  <a:pt x="0" y="222123"/>
                </a:lnTo>
                <a:lnTo>
                  <a:pt x="111048" y="222123"/>
                </a:lnTo>
                <a:lnTo>
                  <a:pt x="111048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9" name="bg object 1729"/>
          <p:cNvSpPr/>
          <p:nvPr/>
        </p:nvSpPr>
        <p:spPr>
          <a:xfrm>
            <a:off x="1417517" y="5026355"/>
            <a:ext cx="222520" cy="121920"/>
          </a:xfrm>
          <a:custGeom>
            <a:avLst/>
            <a:gdLst/>
            <a:ahLst/>
            <a:cxnLst/>
            <a:rect l="l" t="t" r="r" b="b"/>
            <a:pathLst>
              <a:path w="222250" h="121920">
                <a:moveTo>
                  <a:pt x="111048" y="111048"/>
                </a:moveTo>
                <a:lnTo>
                  <a:pt x="0" y="111048"/>
                </a:lnTo>
                <a:lnTo>
                  <a:pt x="0" y="121716"/>
                </a:lnTo>
                <a:lnTo>
                  <a:pt x="111048" y="121716"/>
                </a:lnTo>
                <a:lnTo>
                  <a:pt x="111048" y="111048"/>
                </a:lnTo>
                <a:close/>
              </a:path>
              <a:path w="222250" h="121920">
                <a:moveTo>
                  <a:pt x="222123" y="0"/>
                </a:moveTo>
                <a:lnTo>
                  <a:pt x="111061" y="0"/>
                </a:lnTo>
                <a:lnTo>
                  <a:pt x="111061" y="111048"/>
                </a:lnTo>
                <a:lnTo>
                  <a:pt x="222123" y="111048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0" name="bg object 1730"/>
          <p:cNvSpPr/>
          <p:nvPr/>
        </p:nvSpPr>
        <p:spPr>
          <a:xfrm>
            <a:off x="1528713" y="5137404"/>
            <a:ext cx="111260" cy="10795"/>
          </a:xfrm>
          <a:custGeom>
            <a:avLst/>
            <a:gdLst/>
            <a:ahLst/>
            <a:cxnLst/>
            <a:rect l="l" t="t" r="r" b="b"/>
            <a:pathLst>
              <a:path w="111125" h="10795">
                <a:moveTo>
                  <a:pt x="111061" y="0"/>
                </a:moveTo>
                <a:lnTo>
                  <a:pt x="0" y="0"/>
                </a:lnTo>
                <a:lnTo>
                  <a:pt x="0" y="10667"/>
                </a:lnTo>
                <a:lnTo>
                  <a:pt x="111061" y="10667"/>
                </a:lnTo>
                <a:lnTo>
                  <a:pt x="111061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1" name="bg object 1731"/>
          <p:cNvSpPr/>
          <p:nvPr/>
        </p:nvSpPr>
        <p:spPr>
          <a:xfrm>
            <a:off x="1195123" y="1"/>
            <a:ext cx="111260" cy="28575"/>
          </a:xfrm>
          <a:custGeom>
            <a:avLst/>
            <a:gdLst/>
            <a:ahLst/>
            <a:cxnLst/>
            <a:rect l="l" t="t" r="r" b="b"/>
            <a:pathLst>
              <a:path w="111125" h="28575">
                <a:moveTo>
                  <a:pt x="111048" y="0"/>
                </a:moveTo>
                <a:lnTo>
                  <a:pt x="0" y="0"/>
                </a:lnTo>
                <a:lnTo>
                  <a:pt x="0" y="28486"/>
                </a:lnTo>
                <a:lnTo>
                  <a:pt x="111048" y="28486"/>
                </a:lnTo>
                <a:lnTo>
                  <a:pt x="111048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2" name="bg object 1732"/>
          <p:cNvSpPr/>
          <p:nvPr/>
        </p:nvSpPr>
        <p:spPr>
          <a:xfrm>
            <a:off x="1195098" y="0"/>
            <a:ext cx="222520" cy="139700"/>
          </a:xfrm>
          <a:custGeom>
            <a:avLst/>
            <a:gdLst/>
            <a:ahLst/>
            <a:cxnLst/>
            <a:rect l="l" t="t" r="r" b="b"/>
            <a:pathLst>
              <a:path w="222250" h="139700">
                <a:moveTo>
                  <a:pt x="111074" y="28486"/>
                </a:moveTo>
                <a:lnTo>
                  <a:pt x="0" y="28486"/>
                </a:lnTo>
                <a:lnTo>
                  <a:pt x="0" y="139547"/>
                </a:lnTo>
                <a:lnTo>
                  <a:pt x="111074" y="139547"/>
                </a:lnTo>
                <a:lnTo>
                  <a:pt x="111074" y="28486"/>
                </a:lnTo>
                <a:close/>
              </a:path>
              <a:path w="222250" h="139700">
                <a:moveTo>
                  <a:pt x="222135" y="0"/>
                </a:moveTo>
                <a:lnTo>
                  <a:pt x="111074" y="0"/>
                </a:lnTo>
                <a:lnTo>
                  <a:pt x="111074" y="28486"/>
                </a:lnTo>
                <a:lnTo>
                  <a:pt x="222135" y="28486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3" name="bg object 1733"/>
          <p:cNvSpPr/>
          <p:nvPr/>
        </p:nvSpPr>
        <p:spPr>
          <a:xfrm>
            <a:off x="1195098" y="28485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4" name="bg object 1734"/>
          <p:cNvSpPr/>
          <p:nvPr/>
        </p:nvSpPr>
        <p:spPr>
          <a:xfrm>
            <a:off x="1195098" y="13954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74" y="222135"/>
                </a:lnTo>
                <a:lnTo>
                  <a:pt x="111074" y="111074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5" name="bg object 1735"/>
          <p:cNvSpPr/>
          <p:nvPr/>
        </p:nvSpPr>
        <p:spPr>
          <a:xfrm>
            <a:off x="1195098" y="25062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6" name="bg object 1736"/>
          <p:cNvSpPr/>
          <p:nvPr/>
        </p:nvSpPr>
        <p:spPr>
          <a:xfrm>
            <a:off x="1195098" y="36168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7" name="bg object 1737"/>
          <p:cNvSpPr/>
          <p:nvPr/>
        </p:nvSpPr>
        <p:spPr>
          <a:xfrm>
            <a:off x="1195098" y="47274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8" name="bg object 1738"/>
          <p:cNvSpPr/>
          <p:nvPr/>
        </p:nvSpPr>
        <p:spPr>
          <a:xfrm>
            <a:off x="1195098" y="583805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9" name="bg object 1739"/>
          <p:cNvSpPr/>
          <p:nvPr/>
        </p:nvSpPr>
        <p:spPr>
          <a:xfrm>
            <a:off x="1195098" y="69486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74" y="222135"/>
                </a:lnTo>
                <a:lnTo>
                  <a:pt x="111074" y="111074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0" name="bg object 1740"/>
          <p:cNvSpPr/>
          <p:nvPr/>
        </p:nvSpPr>
        <p:spPr>
          <a:xfrm>
            <a:off x="1195098" y="80594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1" name="bg object 1741"/>
          <p:cNvSpPr/>
          <p:nvPr/>
        </p:nvSpPr>
        <p:spPr>
          <a:xfrm>
            <a:off x="1195098" y="91700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2" name="bg object 1742"/>
          <p:cNvSpPr/>
          <p:nvPr/>
        </p:nvSpPr>
        <p:spPr>
          <a:xfrm>
            <a:off x="1195098" y="102806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3" name="bg object 1743"/>
          <p:cNvSpPr/>
          <p:nvPr/>
        </p:nvSpPr>
        <p:spPr>
          <a:xfrm>
            <a:off x="1195098" y="113912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4" name="bg object 1744"/>
          <p:cNvSpPr/>
          <p:nvPr/>
        </p:nvSpPr>
        <p:spPr>
          <a:xfrm>
            <a:off x="1195098" y="125018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74" y="222135"/>
                </a:lnTo>
                <a:lnTo>
                  <a:pt x="111074" y="111074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5" name="bg object 1745"/>
          <p:cNvSpPr/>
          <p:nvPr/>
        </p:nvSpPr>
        <p:spPr>
          <a:xfrm>
            <a:off x="1195098" y="136126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6" name="bg object 1746"/>
          <p:cNvSpPr/>
          <p:nvPr/>
        </p:nvSpPr>
        <p:spPr>
          <a:xfrm>
            <a:off x="1195098" y="147232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7" name="bg object 1747"/>
          <p:cNvSpPr/>
          <p:nvPr/>
        </p:nvSpPr>
        <p:spPr>
          <a:xfrm>
            <a:off x="1195098" y="158338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8" name="bg object 1748"/>
          <p:cNvSpPr/>
          <p:nvPr/>
        </p:nvSpPr>
        <p:spPr>
          <a:xfrm>
            <a:off x="1195098" y="169444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9" name="bg object 1749"/>
          <p:cNvSpPr/>
          <p:nvPr/>
        </p:nvSpPr>
        <p:spPr>
          <a:xfrm>
            <a:off x="1195098" y="180550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0" name="bg object 1750"/>
          <p:cNvSpPr/>
          <p:nvPr/>
        </p:nvSpPr>
        <p:spPr>
          <a:xfrm>
            <a:off x="1195098" y="1916569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1" name="bg object 1751"/>
          <p:cNvSpPr/>
          <p:nvPr/>
        </p:nvSpPr>
        <p:spPr>
          <a:xfrm>
            <a:off x="1195098" y="2027630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2" name="bg object 1752"/>
          <p:cNvSpPr/>
          <p:nvPr/>
        </p:nvSpPr>
        <p:spPr>
          <a:xfrm>
            <a:off x="1195098" y="213869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74" y="222135"/>
                </a:lnTo>
                <a:lnTo>
                  <a:pt x="111074" y="111074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3" name="bg object 1753"/>
          <p:cNvSpPr/>
          <p:nvPr/>
        </p:nvSpPr>
        <p:spPr>
          <a:xfrm>
            <a:off x="1195098" y="224976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4" name="bg object 1754"/>
          <p:cNvSpPr/>
          <p:nvPr/>
        </p:nvSpPr>
        <p:spPr>
          <a:xfrm>
            <a:off x="1195098" y="236082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5" name="bg object 1755"/>
          <p:cNvSpPr/>
          <p:nvPr/>
        </p:nvSpPr>
        <p:spPr>
          <a:xfrm>
            <a:off x="1195098" y="2471889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6" name="bg object 1756"/>
          <p:cNvSpPr/>
          <p:nvPr/>
        </p:nvSpPr>
        <p:spPr>
          <a:xfrm>
            <a:off x="1195098" y="258295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7" name="bg object 1757"/>
          <p:cNvSpPr/>
          <p:nvPr/>
        </p:nvSpPr>
        <p:spPr>
          <a:xfrm>
            <a:off x="1195098" y="269401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8" name="bg object 1758"/>
          <p:cNvSpPr/>
          <p:nvPr/>
        </p:nvSpPr>
        <p:spPr>
          <a:xfrm>
            <a:off x="1195098" y="280507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9" name="bg object 1759"/>
          <p:cNvSpPr/>
          <p:nvPr/>
        </p:nvSpPr>
        <p:spPr>
          <a:xfrm>
            <a:off x="1195098" y="2916135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0" name="bg object 1760"/>
          <p:cNvSpPr/>
          <p:nvPr/>
        </p:nvSpPr>
        <p:spPr>
          <a:xfrm>
            <a:off x="1195098" y="302719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74" y="222135"/>
                </a:lnTo>
                <a:lnTo>
                  <a:pt x="111074" y="111074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1" name="bg object 1761"/>
          <p:cNvSpPr/>
          <p:nvPr/>
        </p:nvSpPr>
        <p:spPr>
          <a:xfrm>
            <a:off x="1195098" y="313827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2" name="bg object 1762"/>
          <p:cNvSpPr/>
          <p:nvPr/>
        </p:nvSpPr>
        <p:spPr>
          <a:xfrm>
            <a:off x="1195098" y="324933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35"/>
                </a:lnTo>
                <a:lnTo>
                  <a:pt x="111074" y="222135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3" name="bg object 1763"/>
          <p:cNvSpPr/>
          <p:nvPr/>
        </p:nvSpPr>
        <p:spPr>
          <a:xfrm>
            <a:off x="1195098" y="336039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74" y="222135"/>
                </a:lnTo>
                <a:lnTo>
                  <a:pt x="111074" y="111074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74" y="0"/>
                </a:lnTo>
                <a:lnTo>
                  <a:pt x="111074" y="111074"/>
                </a:lnTo>
                <a:lnTo>
                  <a:pt x="222148" y="111074"/>
                </a:lnTo>
                <a:lnTo>
                  <a:pt x="222148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4" name="bg object 1764"/>
          <p:cNvSpPr/>
          <p:nvPr/>
        </p:nvSpPr>
        <p:spPr>
          <a:xfrm>
            <a:off x="1195098" y="3471468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5" name="bg object 1765"/>
          <p:cNvSpPr/>
          <p:nvPr/>
        </p:nvSpPr>
        <p:spPr>
          <a:xfrm>
            <a:off x="1195098" y="3582529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6" name="bg object 1766"/>
          <p:cNvSpPr/>
          <p:nvPr/>
        </p:nvSpPr>
        <p:spPr>
          <a:xfrm>
            <a:off x="1195098" y="369359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7" name="bg object 1767"/>
          <p:cNvSpPr/>
          <p:nvPr/>
        </p:nvSpPr>
        <p:spPr>
          <a:xfrm>
            <a:off x="1195098" y="380465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8" name="bg object 1768"/>
          <p:cNvSpPr/>
          <p:nvPr/>
        </p:nvSpPr>
        <p:spPr>
          <a:xfrm>
            <a:off x="1195098" y="391571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9" name="bg object 1769"/>
          <p:cNvSpPr/>
          <p:nvPr/>
        </p:nvSpPr>
        <p:spPr>
          <a:xfrm>
            <a:off x="1195098" y="402677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74" y="222135"/>
                </a:lnTo>
                <a:lnTo>
                  <a:pt x="111074" y="111074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0" name="bg object 1770"/>
          <p:cNvSpPr/>
          <p:nvPr/>
        </p:nvSpPr>
        <p:spPr>
          <a:xfrm>
            <a:off x="1195098" y="4137850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1" name="bg object 1771"/>
          <p:cNvSpPr/>
          <p:nvPr/>
        </p:nvSpPr>
        <p:spPr>
          <a:xfrm>
            <a:off x="1195098" y="424891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2" name="bg object 1772"/>
          <p:cNvSpPr/>
          <p:nvPr/>
        </p:nvSpPr>
        <p:spPr>
          <a:xfrm>
            <a:off x="1195098" y="435997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74"/>
                </a:moveTo>
                <a:lnTo>
                  <a:pt x="0" y="111074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74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3" name="bg object 1773"/>
          <p:cNvSpPr/>
          <p:nvPr/>
        </p:nvSpPr>
        <p:spPr>
          <a:xfrm>
            <a:off x="1195098" y="447104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48"/>
                </a:moveTo>
                <a:lnTo>
                  <a:pt x="0" y="111048"/>
                </a:lnTo>
                <a:lnTo>
                  <a:pt x="0" y="222110"/>
                </a:lnTo>
                <a:lnTo>
                  <a:pt x="111074" y="222110"/>
                </a:lnTo>
                <a:lnTo>
                  <a:pt x="111074" y="111048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74" y="0"/>
                </a:lnTo>
                <a:lnTo>
                  <a:pt x="111074" y="111048"/>
                </a:lnTo>
                <a:lnTo>
                  <a:pt x="222148" y="111048"/>
                </a:lnTo>
                <a:lnTo>
                  <a:pt x="222148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4" name="bg object 1774"/>
          <p:cNvSpPr/>
          <p:nvPr/>
        </p:nvSpPr>
        <p:spPr>
          <a:xfrm>
            <a:off x="1195098" y="458209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61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5" name="bg object 1775"/>
          <p:cNvSpPr/>
          <p:nvPr/>
        </p:nvSpPr>
        <p:spPr>
          <a:xfrm>
            <a:off x="1195098" y="469315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74"/>
                </a:moveTo>
                <a:lnTo>
                  <a:pt x="0" y="111074"/>
                </a:lnTo>
                <a:lnTo>
                  <a:pt x="0" y="222123"/>
                </a:lnTo>
                <a:lnTo>
                  <a:pt x="111074" y="222123"/>
                </a:lnTo>
                <a:lnTo>
                  <a:pt x="111074" y="111074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6" name="bg object 1776"/>
          <p:cNvSpPr/>
          <p:nvPr/>
        </p:nvSpPr>
        <p:spPr>
          <a:xfrm>
            <a:off x="1195098" y="480423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74" y="111048"/>
                </a:moveTo>
                <a:lnTo>
                  <a:pt x="0" y="111048"/>
                </a:lnTo>
                <a:lnTo>
                  <a:pt x="0" y="222110"/>
                </a:lnTo>
                <a:lnTo>
                  <a:pt x="111074" y="222110"/>
                </a:lnTo>
                <a:lnTo>
                  <a:pt x="111074" y="111048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74" y="0"/>
                </a:lnTo>
                <a:lnTo>
                  <a:pt x="111074" y="111048"/>
                </a:lnTo>
                <a:lnTo>
                  <a:pt x="222148" y="111048"/>
                </a:lnTo>
                <a:lnTo>
                  <a:pt x="222148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7" name="bg object 1777"/>
          <p:cNvSpPr/>
          <p:nvPr/>
        </p:nvSpPr>
        <p:spPr>
          <a:xfrm>
            <a:off x="1195124" y="4915280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48" y="111074"/>
                </a:moveTo>
                <a:lnTo>
                  <a:pt x="0" y="111074"/>
                </a:lnTo>
                <a:lnTo>
                  <a:pt x="0" y="222123"/>
                </a:lnTo>
                <a:lnTo>
                  <a:pt x="111048" y="222123"/>
                </a:lnTo>
                <a:lnTo>
                  <a:pt x="111048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8" name="bg object 1778"/>
          <p:cNvSpPr/>
          <p:nvPr/>
        </p:nvSpPr>
        <p:spPr>
          <a:xfrm>
            <a:off x="1195124" y="5026355"/>
            <a:ext cx="222520" cy="121920"/>
          </a:xfrm>
          <a:custGeom>
            <a:avLst/>
            <a:gdLst/>
            <a:ahLst/>
            <a:cxnLst/>
            <a:rect l="l" t="t" r="r" b="b"/>
            <a:pathLst>
              <a:path w="222250" h="121920">
                <a:moveTo>
                  <a:pt x="111048" y="111048"/>
                </a:moveTo>
                <a:lnTo>
                  <a:pt x="0" y="111048"/>
                </a:lnTo>
                <a:lnTo>
                  <a:pt x="0" y="121716"/>
                </a:lnTo>
                <a:lnTo>
                  <a:pt x="111048" y="121716"/>
                </a:lnTo>
                <a:lnTo>
                  <a:pt x="111048" y="111048"/>
                </a:lnTo>
                <a:close/>
              </a:path>
              <a:path w="222250" h="121920">
                <a:moveTo>
                  <a:pt x="222110" y="0"/>
                </a:moveTo>
                <a:lnTo>
                  <a:pt x="111048" y="0"/>
                </a:lnTo>
                <a:lnTo>
                  <a:pt x="111048" y="111048"/>
                </a:lnTo>
                <a:lnTo>
                  <a:pt x="222110" y="111048"/>
                </a:lnTo>
                <a:lnTo>
                  <a:pt x="222110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9" name="bg object 1779"/>
          <p:cNvSpPr/>
          <p:nvPr/>
        </p:nvSpPr>
        <p:spPr>
          <a:xfrm>
            <a:off x="1306307" y="5137404"/>
            <a:ext cx="111260" cy="10795"/>
          </a:xfrm>
          <a:custGeom>
            <a:avLst/>
            <a:gdLst/>
            <a:ahLst/>
            <a:cxnLst/>
            <a:rect l="l" t="t" r="r" b="b"/>
            <a:pathLst>
              <a:path w="111125" h="10795">
                <a:moveTo>
                  <a:pt x="111074" y="0"/>
                </a:moveTo>
                <a:lnTo>
                  <a:pt x="0" y="0"/>
                </a:lnTo>
                <a:lnTo>
                  <a:pt x="0" y="10667"/>
                </a:lnTo>
                <a:lnTo>
                  <a:pt x="111074" y="10667"/>
                </a:lnTo>
                <a:lnTo>
                  <a:pt x="111074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0" name="bg object 1780"/>
          <p:cNvSpPr/>
          <p:nvPr/>
        </p:nvSpPr>
        <p:spPr>
          <a:xfrm>
            <a:off x="972718" y="1"/>
            <a:ext cx="111260" cy="28575"/>
          </a:xfrm>
          <a:custGeom>
            <a:avLst/>
            <a:gdLst/>
            <a:ahLst/>
            <a:cxnLst/>
            <a:rect l="l" t="t" r="r" b="b"/>
            <a:pathLst>
              <a:path w="111125" h="28575">
                <a:moveTo>
                  <a:pt x="111061" y="0"/>
                </a:moveTo>
                <a:lnTo>
                  <a:pt x="0" y="0"/>
                </a:lnTo>
                <a:lnTo>
                  <a:pt x="0" y="28486"/>
                </a:lnTo>
                <a:lnTo>
                  <a:pt x="111061" y="28486"/>
                </a:lnTo>
                <a:lnTo>
                  <a:pt x="111061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1" name="bg object 1781"/>
          <p:cNvSpPr/>
          <p:nvPr/>
        </p:nvSpPr>
        <p:spPr>
          <a:xfrm>
            <a:off x="972718" y="0"/>
            <a:ext cx="222520" cy="139700"/>
          </a:xfrm>
          <a:custGeom>
            <a:avLst/>
            <a:gdLst/>
            <a:ahLst/>
            <a:cxnLst/>
            <a:rect l="l" t="t" r="r" b="b"/>
            <a:pathLst>
              <a:path w="222250" h="139700">
                <a:moveTo>
                  <a:pt x="111061" y="28486"/>
                </a:moveTo>
                <a:lnTo>
                  <a:pt x="0" y="28486"/>
                </a:lnTo>
                <a:lnTo>
                  <a:pt x="0" y="139547"/>
                </a:lnTo>
                <a:lnTo>
                  <a:pt x="111061" y="139547"/>
                </a:lnTo>
                <a:lnTo>
                  <a:pt x="111061" y="28486"/>
                </a:lnTo>
                <a:close/>
              </a:path>
              <a:path w="222250" h="139700">
                <a:moveTo>
                  <a:pt x="222123" y="0"/>
                </a:moveTo>
                <a:lnTo>
                  <a:pt x="111061" y="0"/>
                </a:lnTo>
                <a:lnTo>
                  <a:pt x="111061" y="28486"/>
                </a:lnTo>
                <a:lnTo>
                  <a:pt x="222123" y="28486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2" name="bg object 1782"/>
          <p:cNvSpPr/>
          <p:nvPr/>
        </p:nvSpPr>
        <p:spPr>
          <a:xfrm>
            <a:off x="972718" y="28485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3" name="bg object 1783"/>
          <p:cNvSpPr/>
          <p:nvPr/>
        </p:nvSpPr>
        <p:spPr>
          <a:xfrm>
            <a:off x="972718" y="13954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4" name="bg object 1784"/>
          <p:cNvSpPr/>
          <p:nvPr/>
        </p:nvSpPr>
        <p:spPr>
          <a:xfrm>
            <a:off x="972718" y="25062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5" name="bg object 1785"/>
          <p:cNvSpPr/>
          <p:nvPr/>
        </p:nvSpPr>
        <p:spPr>
          <a:xfrm>
            <a:off x="972718" y="36168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6" name="bg object 1786"/>
          <p:cNvSpPr/>
          <p:nvPr/>
        </p:nvSpPr>
        <p:spPr>
          <a:xfrm>
            <a:off x="972718" y="47274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7" name="bg object 1787"/>
          <p:cNvSpPr/>
          <p:nvPr/>
        </p:nvSpPr>
        <p:spPr>
          <a:xfrm>
            <a:off x="972718" y="583805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8" name="bg object 1788"/>
          <p:cNvSpPr/>
          <p:nvPr/>
        </p:nvSpPr>
        <p:spPr>
          <a:xfrm>
            <a:off x="972718" y="69486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9" name="bg object 1789"/>
          <p:cNvSpPr/>
          <p:nvPr/>
        </p:nvSpPr>
        <p:spPr>
          <a:xfrm>
            <a:off x="972718" y="80594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0" name="bg object 1790"/>
          <p:cNvSpPr/>
          <p:nvPr/>
        </p:nvSpPr>
        <p:spPr>
          <a:xfrm>
            <a:off x="972718" y="91700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1" name="bg object 1791"/>
          <p:cNvSpPr/>
          <p:nvPr/>
        </p:nvSpPr>
        <p:spPr>
          <a:xfrm>
            <a:off x="972718" y="102806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2" name="bg object 1792"/>
          <p:cNvSpPr/>
          <p:nvPr/>
        </p:nvSpPr>
        <p:spPr>
          <a:xfrm>
            <a:off x="972718" y="113912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3" name="bg object 1793"/>
          <p:cNvSpPr/>
          <p:nvPr/>
        </p:nvSpPr>
        <p:spPr>
          <a:xfrm>
            <a:off x="972718" y="125018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4" name="bg object 1794"/>
          <p:cNvSpPr/>
          <p:nvPr/>
        </p:nvSpPr>
        <p:spPr>
          <a:xfrm>
            <a:off x="972718" y="136126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5" name="bg object 1795"/>
          <p:cNvSpPr/>
          <p:nvPr/>
        </p:nvSpPr>
        <p:spPr>
          <a:xfrm>
            <a:off x="972718" y="147232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6" name="bg object 1796"/>
          <p:cNvSpPr/>
          <p:nvPr/>
        </p:nvSpPr>
        <p:spPr>
          <a:xfrm>
            <a:off x="972718" y="158338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7" name="bg object 1797"/>
          <p:cNvSpPr/>
          <p:nvPr/>
        </p:nvSpPr>
        <p:spPr>
          <a:xfrm>
            <a:off x="972718" y="169444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8" name="bg object 1798"/>
          <p:cNvSpPr/>
          <p:nvPr/>
        </p:nvSpPr>
        <p:spPr>
          <a:xfrm>
            <a:off x="972718" y="180550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9" name="bg object 1799"/>
          <p:cNvSpPr/>
          <p:nvPr/>
        </p:nvSpPr>
        <p:spPr>
          <a:xfrm>
            <a:off x="972718" y="1916569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0" name="bg object 1800"/>
          <p:cNvSpPr/>
          <p:nvPr/>
        </p:nvSpPr>
        <p:spPr>
          <a:xfrm>
            <a:off x="972718" y="2027630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1" name="bg object 1801"/>
          <p:cNvSpPr/>
          <p:nvPr/>
        </p:nvSpPr>
        <p:spPr>
          <a:xfrm>
            <a:off x="972718" y="213869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2" name="bg object 1802"/>
          <p:cNvSpPr/>
          <p:nvPr/>
        </p:nvSpPr>
        <p:spPr>
          <a:xfrm>
            <a:off x="972718" y="224976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3" name="bg object 1803"/>
          <p:cNvSpPr/>
          <p:nvPr/>
        </p:nvSpPr>
        <p:spPr>
          <a:xfrm>
            <a:off x="972718" y="236082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4" name="bg object 1804"/>
          <p:cNvSpPr/>
          <p:nvPr/>
        </p:nvSpPr>
        <p:spPr>
          <a:xfrm>
            <a:off x="972718" y="2471889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5" name="bg object 1805"/>
          <p:cNvSpPr/>
          <p:nvPr/>
        </p:nvSpPr>
        <p:spPr>
          <a:xfrm>
            <a:off x="972718" y="258295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6" name="bg object 1806"/>
          <p:cNvSpPr/>
          <p:nvPr/>
        </p:nvSpPr>
        <p:spPr>
          <a:xfrm>
            <a:off x="972718" y="269401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7" name="bg object 1807"/>
          <p:cNvSpPr/>
          <p:nvPr/>
        </p:nvSpPr>
        <p:spPr>
          <a:xfrm>
            <a:off x="972718" y="280507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8" name="bg object 1808"/>
          <p:cNvSpPr/>
          <p:nvPr/>
        </p:nvSpPr>
        <p:spPr>
          <a:xfrm>
            <a:off x="972718" y="2916135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9" name="bg object 1809"/>
          <p:cNvSpPr/>
          <p:nvPr/>
        </p:nvSpPr>
        <p:spPr>
          <a:xfrm>
            <a:off x="972718" y="302719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0" name="bg object 1810"/>
          <p:cNvSpPr/>
          <p:nvPr/>
        </p:nvSpPr>
        <p:spPr>
          <a:xfrm>
            <a:off x="972718" y="313827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1" name="bg object 1811"/>
          <p:cNvSpPr/>
          <p:nvPr/>
        </p:nvSpPr>
        <p:spPr>
          <a:xfrm>
            <a:off x="972718" y="324933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2" name="bg object 1812"/>
          <p:cNvSpPr/>
          <p:nvPr/>
        </p:nvSpPr>
        <p:spPr>
          <a:xfrm>
            <a:off x="972718" y="336039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74"/>
                </a:lnTo>
                <a:lnTo>
                  <a:pt x="222123" y="111074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3" name="bg object 1813"/>
          <p:cNvSpPr/>
          <p:nvPr/>
        </p:nvSpPr>
        <p:spPr>
          <a:xfrm>
            <a:off x="972718" y="3471468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4" name="bg object 1814"/>
          <p:cNvSpPr/>
          <p:nvPr/>
        </p:nvSpPr>
        <p:spPr>
          <a:xfrm>
            <a:off x="972718" y="3582529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5" name="bg object 1815"/>
          <p:cNvSpPr/>
          <p:nvPr/>
        </p:nvSpPr>
        <p:spPr>
          <a:xfrm>
            <a:off x="972718" y="369359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6" name="bg object 1816"/>
          <p:cNvSpPr/>
          <p:nvPr/>
        </p:nvSpPr>
        <p:spPr>
          <a:xfrm>
            <a:off x="972718" y="380465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7" name="bg object 1817"/>
          <p:cNvSpPr/>
          <p:nvPr/>
        </p:nvSpPr>
        <p:spPr>
          <a:xfrm>
            <a:off x="972718" y="391571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8" name="bg object 1818"/>
          <p:cNvSpPr/>
          <p:nvPr/>
        </p:nvSpPr>
        <p:spPr>
          <a:xfrm>
            <a:off x="972718" y="402677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9" name="bg object 1819"/>
          <p:cNvSpPr/>
          <p:nvPr/>
        </p:nvSpPr>
        <p:spPr>
          <a:xfrm>
            <a:off x="972718" y="4137850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0" name="bg object 1820"/>
          <p:cNvSpPr/>
          <p:nvPr/>
        </p:nvSpPr>
        <p:spPr>
          <a:xfrm>
            <a:off x="972718" y="424891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1" name="bg object 1821"/>
          <p:cNvSpPr/>
          <p:nvPr/>
        </p:nvSpPr>
        <p:spPr>
          <a:xfrm>
            <a:off x="972718" y="435997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2" name="bg object 1822"/>
          <p:cNvSpPr/>
          <p:nvPr/>
        </p:nvSpPr>
        <p:spPr>
          <a:xfrm>
            <a:off x="972718" y="447104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48"/>
                </a:moveTo>
                <a:lnTo>
                  <a:pt x="0" y="111048"/>
                </a:lnTo>
                <a:lnTo>
                  <a:pt x="0" y="222110"/>
                </a:lnTo>
                <a:lnTo>
                  <a:pt x="111061" y="222110"/>
                </a:lnTo>
                <a:lnTo>
                  <a:pt x="111061" y="111048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48"/>
                </a:lnTo>
                <a:lnTo>
                  <a:pt x="222123" y="111048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3" name="bg object 1823"/>
          <p:cNvSpPr/>
          <p:nvPr/>
        </p:nvSpPr>
        <p:spPr>
          <a:xfrm>
            <a:off x="972718" y="458209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4" name="bg object 1824"/>
          <p:cNvSpPr/>
          <p:nvPr/>
        </p:nvSpPr>
        <p:spPr>
          <a:xfrm>
            <a:off x="972718" y="469315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5" name="bg object 1825"/>
          <p:cNvSpPr/>
          <p:nvPr/>
        </p:nvSpPr>
        <p:spPr>
          <a:xfrm>
            <a:off x="972718" y="480423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48"/>
                </a:moveTo>
                <a:lnTo>
                  <a:pt x="0" y="111048"/>
                </a:lnTo>
                <a:lnTo>
                  <a:pt x="0" y="222110"/>
                </a:lnTo>
                <a:lnTo>
                  <a:pt x="111061" y="222110"/>
                </a:lnTo>
                <a:lnTo>
                  <a:pt x="111061" y="111048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48"/>
                </a:lnTo>
                <a:lnTo>
                  <a:pt x="222123" y="111048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6" name="bg object 1826"/>
          <p:cNvSpPr/>
          <p:nvPr/>
        </p:nvSpPr>
        <p:spPr>
          <a:xfrm>
            <a:off x="972718" y="4915280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7" name="bg object 1827"/>
          <p:cNvSpPr/>
          <p:nvPr/>
        </p:nvSpPr>
        <p:spPr>
          <a:xfrm>
            <a:off x="972718" y="5026355"/>
            <a:ext cx="222520" cy="121920"/>
          </a:xfrm>
          <a:custGeom>
            <a:avLst/>
            <a:gdLst/>
            <a:ahLst/>
            <a:cxnLst/>
            <a:rect l="l" t="t" r="r" b="b"/>
            <a:pathLst>
              <a:path w="222250" h="121920">
                <a:moveTo>
                  <a:pt x="111061" y="111048"/>
                </a:moveTo>
                <a:lnTo>
                  <a:pt x="0" y="111048"/>
                </a:lnTo>
                <a:lnTo>
                  <a:pt x="0" y="121716"/>
                </a:lnTo>
                <a:lnTo>
                  <a:pt x="111061" y="121716"/>
                </a:lnTo>
                <a:lnTo>
                  <a:pt x="111061" y="111048"/>
                </a:lnTo>
                <a:close/>
              </a:path>
              <a:path w="222250" h="121920">
                <a:moveTo>
                  <a:pt x="222123" y="0"/>
                </a:moveTo>
                <a:lnTo>
                  <a:pt x="111061" y="0"/>
                </a:lnTo>
                <a:lnTo>
                  <a:pt x="111061" y="111048"/>
                </a:lnTo>
                <a:lnTo>
                  <a:pt x="222123" y="111048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8" name="bg object 1828"/>
          <p:cNvSpPr/>
          <p:nvPr/>
        </p:nvSpPr>
        <p:spPr>
          <a:xfrm>
            <a:off x="1083914" y="5137404"/>
            <a:ext cx="111260" cy="10795"/>
          </a:xfrm>
          <a:custGeom>
            <a:avLst/>
            <a:gdLst/>
            <a:ahLst/>
            <a:cxnLst/>
            <a:rect l="l" t="t" r="r" b="b"/>
            <a:pathLst>
              <a:path w="111125" h="10795">
                <a:moveTo>
                  <a:pt x="111061" y="0"/>
                </a:moveTo>
                <a:lnTo>
                  <a:pt x="0" y="0"/>
                </a:lnTo>
                <a:lnTo>
                  <a:pt x="0" y="10667"/>
                </a:lnTo>
                <a:lnTo>
                  <a:pt x="111061" y="10667"/>
                </a:lnTo>
                <a:lnTo>
                  <a:pt x="111061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9" name="bg object 1829"/>
          <p:cNvSpPr/>
          <p:nvPr/>
        </p:nvSpPr>
        <p:spPr>
          <a:xfrm>
            <a:off x="750312" y="1"/>
            <a:ext cx="111260" cy="28575"/>
          </a:xfrm>
          <a:custGeom>
            <a:avLst/>
            <a:gdLst/>
            <a:ahLst/>
            <a:cxnLst/>
            <a:rect l="l" t="t" r="r" b="b"/>
            <a:pathLst>
              <a:path w="111125" h="28575">
                <a:moveTo>
                  <a:pt x="111061" y="0"/>
                </a:moveTo>
                <a:lnTo>
                  <a:pt x="0" y="0"/>
                </a:lnTo>
                <a:lnTo>
                  <a:pt x="0" y="28486"/>
                </a:lnTo>
                <a:lnTo>
                  <a:pt x="111061" y="28486"/>
                </a:lnTo>
                <a:lnTo>
                  <a:pt x="111061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0" name="bg object 1830"/>
          <p:cNvSpPr/>
          <p:nvPr/>
        </p:nvSpPr>
        <p:spPr>
          <a:xfrm>
            <a:off x="750325" y="0"/>
            <a:ext cx="222520" cy="139700"/>
          </a:xfrm>
          <a:custGeom>
            <a:avLst/>
            <a:gdLst/>
            <a:ahLst/>
            <a:cxnLst/>
            <a:rect l="l" t="t" r="r" b="b"/>
            <a:pathLst>
              <a:path w="222250" h="139700">
                <a:moveTo>
                  <a:pt x="111061" y="28486"/>
                </a:moveTo>
                <a:lnTo>
                  <a:pt x="0" y="28486"/>
                </a:lnTo>
                <a:lnTo>
                  <a:pt x="0" y="139547"/>
                </a:lnTo>
                <a:lnTo>
                  <a:pt x="111061" y="139547"/>
                </a:lnTo>
                <a:lnTo>
                  <a:pt x="111061" y="28486"/>
                </a:lnTo>
                <a:close/>
              </a:path>
              <a:path w="222250" h="139700">
                <a:moveTo>
                  <a:pt x="222123" y="0"/>
                </a:moveTo>
                <a:lnTo>
                  <a:pt x="111061" y="0"/>
                </a:lnTo>
                <a:lnTo>
                  <a:pt x="111061" y="28486"/>
                </a:lnTo>
                <a:lnTo>
                  <a:pt x="222123" y="28486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1" name="bg object 1831"/>
          <p:cNvSpPr/>
          <p:nvPr/>
        </p:nvSpPr>
        <p:spPr>
          <a:xfrm>
            <a:off x="750325" y="28485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222123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2" name="bg object 1832"/>
          <p:cNvSpPr/>
          <p:nvPr/>
        </p:nvSpPr>
        <p:spPr>
          <a:xfrm>
            <a:off x="750325" y="13954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3" name="bg object 1833"/>
          <p:cNvSpPr/>
          <p:nvPr/>
        </p:nvSpPr>
        <p:spPr>
          <a:xfrm>
            <a:off x="750325" y="25062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222123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4" name="bg object 1834"/>
          <p:cNvSpPr/>
          <p:nvPr/>
        </p:nvSpPr>
        <p:spPr>
          <a:xfrm>
            <a:off x="750325" y="36168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222123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5" name="bg object 1835"/>
          <p:cNvSpPr/>
          <p:nvPr/>
        </p:nvSpPr>
        <p:spPr>
          <a:xfrm>
            <a:off x="750325" y="47274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222123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6" name="bg object 1836"/>
          <p:cNvSpPr/>
          <p:nvPr/>
        </p:nvSpPr>
        <p:spPr>
          <a:xfrm>
            <a:off x="750325" y="583805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222123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7" name="bg object 1837"/>
          <p:cNvSpPr/>
          <p:nvPr/>
        </p:nvSpPr>
        <p:spPr>
          <a:xfrm>
            <a:off x="750325" y="69486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8" name="bg object 1838"/>
          <p:cNvSpPr/>
          <p:nvPr/>
        </p:nvSpPr>
        <p:spPr>
          <a:xfrm>
            <a:off x="750325" y="80594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222123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9" name="bg object 1839"/>
          <p:cNvSpPr/>
          <p:nvPr/>
        </p:nvSpPr>
        <p:spPr>
          <a:xfrm>
            <a:off x="750325" y="91700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222123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0" name="bg object 1840"/>
          <p:cNvSpPr/>
          <p:nvPr/>
        </p:nvSpPr>
        <p:spPr>
          <a:xfrm>
            <a:off x="750325" y="102806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222123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1" name="bg object 1841"/>
          <p:cNvSpPr/>
          <p:nvPr/>
        </p:nvSpPr>
        <p:spPr>
          <a:xfrm>
            <a:off x="750325" y="113912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222123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2" name="bg object 1842"/>
          <p:cNvSpPr/>
          <p:nvPr/>
        </p:nvSpPr>
        <p:spPr>
          <a:xfrm>
            <a:off x="750325" y="125018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3" name="bg object 1843"/>
          <p:cNvSpPr/>
          <p:nvPr/>
        </p:nvSpPr>
        <p:spPr>
          <a:xfrm>
            <a:off x="750325" y="136126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222123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4" name="bg object 1844"/>
          <p:cNvSpPr/>
          <p:nvPr/>
        </p:nvSpPr>
        <p:spPr>
          <a:xfrm>
            <a:off x="750325" y="147232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222123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5" name="bg object 1845"/>
          <p:cNvSpPr/>
          <p:nvPr/>
        </p:nvSpPr>
        <p:spPr>
          <a:xfrm>
            <a:off x="750325" y="158338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222123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6" name="bg object 1846"/>
          <p:cNvSpPr/>
          <p:nvPr/>
        </p:nvSpPr>
        <p:spPr>
          <a:xfrm>
            <a:off x="750325" y="169444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222123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7" name="bg object 1847"/>
          <p:cNvSpPr/>
          <p:nvPr/>
        </p:nvSpPr>
        <p:spPr>
          <a:xfrm>
            <a:off x="750325" y="180550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222123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8" name="bg object 1848"/>
          <p:cNvSpPr/>
          <p:nvPr/>
        </p:nvSpPr>
        <p:spPr>
          <a:xfrm>
            <a:off x="750325" y="1916569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222123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9" name="bg object 1849"/>
          <p:cNvSpPr/>
          <p:nvPr/>
        </p:nvSpPr>
        <p:spPr>
          <a:xfrm>
            <a:off x="750325" y="2027630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222123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0" name="bg object 1850"/>
          <p:cNvSpPr/>
          <p:nvPr/>
        </p:nvSpPr>
        <p:spPr>
          <a:xfrm>
            <a:off x="750325" y="213869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1" name="bg object 1851"/>
          <p:cNvSpPr/>
          <p:nvPr/>
        </p:nvSpPr>
        <p:spPr>
          <a:xfrm>
            <a:off x="750325" y="224976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222123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2" name="bg object 1852"/>
          <p:cNvSpPr/>
          <p:nvPr/>
        </p:nvSpPr>
        <p:spPr>
          <a:xfrm>
            <a:off x="750325" y="236082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222123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3" name="bg object 1853"/>
          <p:cNvSpPr/>
          <p:nvPr/>
        </p:nvSpPr>
        <p:spPr>
          <a:xfrm>
            <a:off x="750325" y="2471889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222123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4" name="bg object 1854"/>
          <p:cNvSpPr/>
          <p:nvPr/>
        </p:nvSpPr>
        <p:spPr>
          <a:xfrm>
            <a:off x="750325" y="258295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222123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5" name="bg object 1855"/>
          <p:cNvSpPr/>
          <p:nvPr/>
        </p:nvSpPr>
        <p:spPr>
          <a:xfrm>
            <a:off x="750325" y="269401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222123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6" name="bg object 1856"/>
          <p:cNvSpPr/>
          <p:nvPr/>
        </p:nvSpPr>
        <p:spPr>
          <a:xfrm>
            <a:off x="750325" y="280507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222123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7" name="bg object 1857"/>
          <p:cNvSpPr/>
          <p:nvPr/>
        </p:nvSpPr>
        <p:spPr>
          <a:xfrm>
            <a:off x="750325" y="2916135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222123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8" name="bg object 1858"/>
          <p:cNvSpPr/>
          <p:nvPr/>
        </p:nvSpPr>
        <p:spPr>
          <a:xfrm>
            <a:off x="750325" y="302719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9" name="bg object 1859"/>
          <p:cNvSpPr/>
          <p:nvPr/>
        </p:nvSpPr>
        <p:spPr>
          <a:xfrm>
            <a:off x="750325" y="313827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222123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0" name="bg object 1860"/>
          <p:cNvSpPr/>
          <p:nvPr/>
        </p:nvSpPr>
        <p:spPr>
          <a:xfrm>
            <a:off x="750325" y="324933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222123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0" y="111061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1" name="bg object 1861"/>
          <p:cNvSpPr/>
          <p:nvPr/>
        </p:nvSpPr>
        <p:spPr>
          <a:xfrm>
            <a:off x="750325" y="336039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222123" y="0"/>
                </a:moveTo>
                <a:lnTo>
                  <a:pt x="111048" y="0"/>
                </a:lnTo>
                <a:lnTo>
                  <a:pt x="111048" y="111074"/>
                </a:ln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lnTo>
                  <a:pt x="222123" y="111074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2" name="bg object 1862"/>
          <p:cNvSpPr/>
          <p:nvPr/>
        </p:nvSpPr>
        <p:spPr>
          <a:xfrm>
            <a:off x="750325" y="3471468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222123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3" name="bg object 1863"/>
          <p:cNvSpPr/>
          <p:nvPr/>
        </p:nvSpPr>
        <p:spPr>
          <a:xfrm>
            <a:off x="750325" y="3582529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222123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4" name="bg object 1864"/>
          <p:cNvSpPr/>
          <p:nvPr/>
        </p:nvSpPr>
        <p:spPr>
          <a:xfrm>
            <a:off x="750325" y="369359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222123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5" name="bg object 1865"/>
          <p:cNvSpPr/>
          <p:nvPr/>
        </p:nvSpPr>
        <p:spPr>
          <a:xfrm>
            <a:off x="750325" y="380465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222123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6" name="bg object 1866"/>
          <p:cNvSpPr/>
          <p:nvPr/>
        </p:nvSpPr>
        <p:spPr>
          <a:xfrm>
            <a:off x="750325" y="391571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222123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7" name="bg object 1867"/>
          <p:cNvSpPr/>
          <p:nvPr/>
        </p:nvSpPr>
        <p:spPr>
          <a:xfrm>
            <a:off x="750325" y="402677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8" name="bg object 1868"/>
          <p:cNvSpPr/>
          <p:nvPr/>
        </p:nvSpPr>
        <p:spPr>
          <a:xfrm>
            <a:off x="750325" y="4137850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222123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9" name="bg object 1869"/>
          <p:cNvSpPr/>
          <p:nvPr/>
        </p:nvSpPr>
        <p:spPr>
          <a:xfrm>
            <a:off x="750325" y="424891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222123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0" name="bg object 1870"/>
          <p:cNvSpPr/>
          <p:nvPr/>
        </p:nvSpPr>
        <p:spPr>
          <a:xfrm>
            <a:off x="750325" y="435997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1" name="bg object 1871"/>
          <p:cNvSpPr/>
          <p:nvPr/>
        </p:nvSpPr>
        <p:spPr>
          <a:xfrm>
            <a:off x="750325" y="447104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222123" y="0"/>
                </a:moveTo>
                <a:lnTo>
                  <a:pt x="111048" y="0"/>
                </a:lnTo>
                <a:lnTo>
                  <a:pt x="111048" y="111048"/>
                </a:lnTo>
                <a:lnTo>
                  <a:pt x="0" y="111048"/>
                </a:lnTo>
                <a:lnTo>
                  <a:pt x="0" y="222110"/>
                </a:lnTo>
                <a:lnTo>
                  <a:pt x="111061" y="222110"/>
                </a:lnTo>
                <a:lnTo>
                  <a:pt x="111061" y="111048"/>
                </a:lnTo>
                <a:lnTo>
                  <a:pt x="222123" y="111048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2" name="bg object 1872"/>
          <p:cNvSpPr/>
          <p:nvPr/>
        </p:nvSpPr>
        <p:spPr>
          <a:xfrm>
            <a:off x="750325" y="458209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222123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3" name="bg object 1873"/>
          <p:cNvSpPr/>
          <p:nvPr/>
        </p:nvSpPr>
        <p:spPr>
          <a:xfrm>
            <a:off x="750325" y="469315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48" y="0"/>
                </a:lnTo>
                <a:lnTo>
                  <a:pt x="111048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4" name="bg object 1874"/>
          <p:cNvSpPr/>
          <p:nvPr/>
        </p:nvSpPr>
        <p:spPr>
          <a:xfrm>
            <a:off x="750325" y="480423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222123" y="0"/>
                </a:moveTo>
                <a:lnTo>
                  <a:pt x="111048" y="0"/>
                </a:lnTo>
                <a:lnTo>
                  <a:pt x="111048" y="111048"/>
                </a:lnTo>
                <a:lnTo>
                  <a:pt x="0" y="111048"/>
                </a:lnTo>
                <a:lnTo>
                  <a:pt x="0" y="222110"/>
                </a:lnTo>
                <a:lnTo>
                  <a:pt x="111061" y="222110"/>
                </a:lnTo>
                <a:lnTo>
                  <a:pt x="111061" y="111048"/>
                </a:lnTo>
                <a:lnTo>
                  <a:pt x="222123" y="111048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5" name="bg object 1875"/>
          <p:cNvSpPr/>
          <p:nvPr/>
        </p:nvSpPr>
        <p:spPr>
          <a:xfrm>
            <a:off x="750312" y="4915280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6" name="bg object 1876"/>
          <p:cNvSpPr/>
          <p:nvPr/>
        </p:nvSpPr>
        <p:spPr>
          <a:xfrm>
            <a:off x="750312" y="5026355"/>
            <a:ext cx="222520" cy="121920"/>
          </a:xfrm>
          <a:custGeom>
            <a:avLst/>
            <a:gdLst/>
            <a:ahLst/>
            <a:cxnLst/>
            <a:rect l="l" t="t" r="r" b="b"/>
            <a:pathLst>
              <a:path w="222250" h="121920">
                <a:moveTo>
                  <a:pt x="111061" y="111048"/>
                </a:moveTo>
                <a:lnTo>
                  <a:pt x="0" y="111048"/>
                </a:lnTo>
                <a:lnTo>
                  <a:pt x="0" y="121716"/>
                </a:lnTo>
                <a:lnTo>
                  <a:pt x="111061" y="121716"/>
                </a:lnTo>
                <a:lnTo>
                  <a:pt x="111061" y="111048"/>
                </a:lnTo>
                <a:close/>
              </a:path>
              <a:path w="222250" h="121920">
                <a:moveTo>
                  <a:pt x="222135" y="0"/>
                </a:moveTo>
                <a:lnTo>
                  <a:pt x="111074" y="0"/>
                </a:lnTo>
                <a:lnTo>
                  <a:pt x="111074" y="111048"/>
                </a:lnTo>
                <a:lnTo>
                  <a:pt x="222135" y="111048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7" name="bg object 1877"/>
          <p:cNvSpPr/>
          <p:nvPr/>
        </p:nvSpPr>
        <p:spPr>
          <a:xfrm>
            <a:off x="861521" y="5137404"/>
            <a:ext cx="111260" cy="10795"/>
          </a:xfrm>
          <a:custGeom>
            <a:avLst/>
            <a:gdLst/>
            <a:ahLst/>
            <a:cxnLst/>
            <a:rect l="l" t="t" r="r" b="b"/>
            <a:pathLst>
              <a:path w="111125" h="10795">
                <a:moveTo>
                  <a:pt x="111061" y="0"/>
                </a:moveTo>
                <a:lnTo>
                  <a:pt x="0" y="0"/>
                </a:lnTo>
                <a:lnTo>
                  <a:pt x="0" y="10667"/>
                </a:lnTo>
                <a:lnTo>
                  <a:pt x="111061" y="10667"/>
                </a:lnTo>
                <a:lnTo>
                  <a:pt x="111061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8" name="bg object 1878"/>
          <p:cNvSpPr/>
          <p:nvPr/>
        </p:nvSpPr>
        <p:spPr>
          <a:xfrm>
            <a:off x="527932" y="1"/>
            <a:ext cx="111260" cy="28575"/>
          </a:xfrm>
          <a:custGeom>
            <a:avLst/>
            <a:gdLst/>
            <a:ahLst/>
            <a:cxnLst/>
            <a:rect l="l" t="t" r="r" b="b"/>
            <a:pathLst>
              <a:path w="111125" h="28575">
                <a:moveTo>
                  <a:pt x="111061" y="0"/>
                </a:moveTo>
                <a:lnTo>
                  <a:pt x="0" y="0"/>
                </a:lnTo>
                <a:lnTo>
                  <a:pt x="0" y="28486"/>
                </a:lnTo>
                <a:lnTo>
                  <a:pt x="111061" y="28486"/>
                </a:lnTo>
                <a:lnTo>
                  <a:pt x="111061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9" name="bg object 1879"/>
          <p:cNvSpPr/>
          <p:nvPr/>
        </p:nvSpPr>
        <p:spPr>
          <a:xfrm>
            <a:off x="527932" y="0"/>
            <a:ext cx="222520" cy="139700"/>
          </a:xfrm>
          <a:custGeom>
            <a:avLst/>
            <a:gdLst/>
            <a:ahLst/>
            <a:cxnLst/>
            <a:rect l="l" t="t" r="r" b="b"/>
            <a:pathLst>
              <a:path w="222250" h="139700">
                <a:moveTo>
                  <a:pt x="111061" y="28486"/>
                </a:moveTo>
                <a:lnTo>
                  <a:pt x="0" y="28486"/>
                </a:lnTo>
                <a:lnTo>
                  <a:pt x="0" y="139547"/>
                </a:lnTo>
                <a:lnTo>
                  <a:pt x="111061" y="139547"/>
                </a:lnTo>
                <a:lnTo>
                  <a:pt x="111061" y="28486"/>
                </a:lnTo>
                <a:close/>
              </a:path>
              <a:path w="222250" h="139700">
                <a:moveTo>
                  <a:pt x="222110" y="0"/>
                </a:moveTo>
                <a:lnTo>
                  <a:pt x="111061" y="0"/>
                </a:lnTo>
                <a:lnTo>
                  <a:pt x="111061" y="28486"/>
                </a:lnTo>
                <a:lnTo>
                  <a:pt x="222110" y="28486"/>
                </a:lnTo>
                <a:lnTo>
                  <a:pt x="222110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0" name="bg object 1880"/>
          <p:cNvSpPr/>
          <p:nvPr/>
        </p:nvSpPr>
        <p:spPr>
          <a:xfrm>
            <a:off x="527932" y="28485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1" name="bg object 1881"/>
          <p:cNvSpPr/>
          <p:nvPr/>
        </p:nvSpPr>
        <p:spPr>
          <a:xfrm>
            <a:off x="527932" y="13954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2" name="bg object 1882"/>
          <p:cNvSpPr/>
          <p:nvPr/>
        </p:nvSpPr>
        <p:spPr>
          <a:xfrm>
            <a:off x="527932" y="25062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3" name="bg object 1883"/>
          <p:cNvSpPr/>
          <p:nvPr/>
        </p:nvSpPr>
        <p:spPr>
          <a:xfrm>
            <a:off x="527932" y="36168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4" name="bg object 1884"/>
          <p:cNvSpPr/>
          <p:nvPr/>
        </p:nvSpPr>
        <p:spPr>
          <a:xfrm>
            <a:off x="527932" y="47274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5" name="bg object 1885"/>
          <p:cNvSpPr/>
          <p:nvPr/>
        </p:nvSpPr>
        <p:spPr>
          <a:xfrm>
            <a:off x="527932" y="583805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6" name="bg object 1886"/>
          <p:cNvSpPr/>
          <p:nvPr/>
        </p:nvSpPr>
        <p:spPr>
          <a:xfrm>
            <a:off x="527932" y="69486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7" name="bg object 1887"/>
          <p:cNvSpPr/>
          <p:nvPr/>
        </p:nvSpPr>
        <p:spPr>
          <a:xfrm>
            <a:off x="527932" y="80594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8" name="bg object 1888"/>
          <p:cNvSpPr/>
          <p:nvPr/>
        </p:nvSpPr>
        <p:spPr>
          <a:xfrm>
            <a:off x="527932" y="91700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9" name="bg object 1889"/>
          <p:cNvSpPr/>
          <p:nvPr/>
        </p:nvSpPr>
        <p:spPr>
          <a:xfrm>
            <a:off x="527932" y="102806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0" name="bg object 1890"/>
          <p:cNvSpPr/>
          <p:nvPr/>
        </p:nvSpPr>
        <p:spPr>
          <a:xfrm>
            <a:off x="527932" y="113912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1" name="bg object 1891"/>
          <p:cNvSpPr/>
          <p:nvPr/>
        </p:nvSpPr>
        <p:spPr>
          <a:xfrm>
            <a:off x="527932" y="125018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2" name="bg object 1892"/>
          <p:cNvSpPr/>
          <p:nvPr/>
        </p:nvSpPr>
        <p:spPr>
          <a:xfrm>
            <a:off x="527932" y="136126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3" name="bg object 1893"/>
          <p:cNvSpPr/>
          <p:nvPr/>
        </p:nvSpPr>
        <p:spPr>
          <a:xfrm>
            <a:off x="527932" y="147232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4" name="bg object 1894"/>
          <p:cNvSpPr/>
          <p:nvPr/>
        </p:nvSpPr>
        <p:spPr>
          <a:xfrm>
            <a:off x="527932" y="158338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5" name="bg object 1895"/>
          <p:cNvSpPr/>
          <p:nvPr/>
        </p:nvSpPr>
        <p:spPr>
          <a:xfrm>
            <a:off x="527932" y="169444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6" name="bg object 1896"/>
          <p:cNvSpPr/>
          <p:nvPr/>
        </p:nvSpPr>
        <p:spPr>
          <a:xfrm>
            <a:off x="527932" y="180550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7" name="bg object 1897"/>
          <p:cNvSpPr/>
          <p:nvPr/>
        </p:nvSpPr>
        <p:spPr>
          <a:xfrm>
            <a:off x="527932" y="1916569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8" name="bg object 1898"/>
          <p:cNvSpPr/>
          <p:nvPr/>
        </p:nvSpPr>
        <p:spPr>
          <a:xfrm>
            <a:off x="527932" y="2027630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9" name="bg object 1899"/>
          <p:cNvSpPr/>
          <p:nvPr/>
        </p:nvSpPr>
        <p:spPr>
          <a:xfrm>
            <a:off x="527932" y="213869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0" name="bg object 1900"/>
          <p:cNvSpPr/>
          <p:nvPr/>
        </p:nvSpPr>
        <p:spPr>
          <a:xfrm>
            <a:off x="527932" y="224976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1" name="bg object 1901"/>
          <p:cNvSpPr/>
          <p:nvPr/>
        </p:nvSpPr>
        <p:spPr>
          <a:xfrm>
            <a:off x="527932" y="236082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2" name="bg object 1902"/>
          <p:cNvSpPr/>
          <p:nvPr/>
        </p:nvSpPr>
        <p:spPr>
          <a:xfrm>
            <a:off x="527932" y="2471889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3" name="bg object 1903"/>
          <p:cNvSpPr/>
          <p:nvPr/>
        </p:nvSpPr>
        <p:spPr>
          <a:xfrm>
            <a:off x="527932" y="258295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4" name="bg object 1904"/>
          <p:cNvSpPr/>
          <p:nvPr/>
        </p:nvSpPr>
        <p:spPr>
          <a:xfrm>
            <a:off x="527932" y="269401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5" name="bg object 1905"/>
          <p:cNvSpPr/>
          <p:nvPr/>
        </p:nvSpPr>
        <p:spPr>
          <a:xfrm>
            <a:off x="527932" y="280507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6" name="bg object 1906"/>
          <p:cNvSpPr/>
          <p:nvPr/>
        </p:nvSpPr>
        <p:spPr>
          <a:xfrm>
            <a:off x="527932" y="2916135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7" name="bg object 1907"/>
          <p:cNvSpPr/>
          <p:nvPr/>
        </p:nvSpPr>
        <p:spPr>
          <a:xfrm>
            <a:off x="527932" y="302719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8" name="bg object 1908"/>
          <p:cNvSpPr/>
          <p:nvPr/>
        </p:nvSpPr>
        <p:spPr>
          <a:xfrm>
            <a:off x="527932" y="313827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9" name="bg object 1909"/>
          <p:cNvSpPr/>
          <p:nvPr/>
        </p:nvSpPr>
        <p:spPr>
          <a:xfrm>
            <a:off x="527932" y="324933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0" name="bg object 1910"/>
          <p:cNvSpPr/>
          <p:nvPr/>
        </p:nvSpPr>
        <p:spPr>
          <a:xfrm>
            <a:off x="527932" y="336039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74"/>
                </a:lnTo>
                <a:lnTo>
                  <a:pt x="222123" y="111074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1" name="bg object 1911"/>
          <p:cNvSpPr/>
          <p:nvPr/>
        </p:nvSpPr>
        <p:spPr>
          <a:xfrm>
            <a:off x="527932" y="3471468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2" name="bg object 1912"/>
          <p:cNvSpPr/>
          <p:nvPr/>
        </p:nvSpPr>
        <p:spPr>
          <a:xfrm>
            <a:off x="527932" y="3582529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3" name="bg object 1913"/>
          <p:cNvSpPr/>
          <p:nvPr/>
        </p:nvSpPr>
        <p:spPr>
          <a:xfrm>
            <a:off x="527932" y="369359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4" name="bg object 1914"/>
          <p:cNvSpPr/>
          <p:nvPr/>
        </p:nvSpPr>
        <p:spPr>
          <a:xfrm>
            <a:off x="527932" y="380465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5" name="bg object 1915"/>
          <p:cNvSpPr/>
          <p:nvPr/>
        </p:nvSpPr>
        <p:spPr>
          <a:xfrm>
            <a:off x="527932" y="391571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6" name="bg object 1916"/>
          <p:cNvSpPr/>
          <p:nvPr/>
        </p:nvSpPr>
        <p:spPr>
          <a:xfrm>
            <a:off x="527932" y="402677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7" name="bg object 1917"/>
          <p:cNvSpPr/>
          <p:nvPr/>
        </p:nvSpPr>
        <p:spPr>
          <a:xfrm>
            <a:off x="527932" y="4137850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8" name="bg object 1918"/>
          <p:cNvSpPr/>
          <p:nvPr/>
        </p:nvSpPr>
        <p:spPr>
          <a:xfrm>
            <a:off x="527932" y="424891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9" name="bg object 1919"/>
          <p:cNvSpPr/>
          <p:nvPr/>
        </p:nvSpPr>
        <p:spPr>
          <a:xfrm>
            <a:off x="527932" y="435997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0" name="bg object 1920"/>
          <p:cNvSpPr/>
          <p:nvPr/>
        </p:nvSpPr>
        <p:spPr>
          <a:xfrm>
            <a:off x="527932" y="447104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48"/>
                </a:moveTo>
                <a:lnTo>
                  <a:pt x="0" y="111048"/>
                </a:lnTo>
                <a:lnTo>
                  <a:pt x="0" y="222110"/>
                </a:lnTo>
                <a:lnTo>
                  <a:pt x="111061" y="222110"/>
                </a:lnTo>
                <a:lnTo>
                  <a:pt x="111061" y="111048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48"/>
                </a:lnTo>
                <a:lnTo>
                  <a:pt x="222123" y="111048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1" name="bg object 1921"/>
          <p:cNvSpPr/>
          <p:nvPr/>
        </p:nvSpPr>
        <p:spPr>
          <a:xfrm>
            <a:off x="527932" y="458209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2" name="bg object 1922"/>
          <p:cNvSpPr/>
          <p:nvPr/>
        </p:nvSpPr>
        <p:spPr>
          <a:xfrm>
            <a:off x="527932" y="469315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3" name="bg object 1923"/>
          <p:cNvSpPr/>
          <p:nvPr/>
        </p:nvSpPr>
        <p:spPr>
          <a:xfrm>
            <a:off x="527932" y="480423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48"/>
                </a:moveTo>
                <a:lnTo>
                  <a:pt x="0" y="111048"/>
                </a:lnTo>
                <a:lnTo>
                  <a:pt x="0" y="222110"/>
                </a:lnTo>
                <a:lnTo>
                  <a:pt x="111061" y="222110"/>
                </a:lnTo>
                <a:lnTo>
                  <a:pt x="111061" y="111048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48"/>
                </a:lnTo>
                <a:lnTo>
                  <a:pt x="222123" y="111048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4" name="bg object 1924"/>
          <p:cNvSpPr/>
          <p:nvPr/>
        </p:nvSpPr>
        <p:spPr>
          <a:xfrm>
            <a:off x="527932" y="4915280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48" y="111074"/>
                </a:moveTo>
                <a:lnTo>
                  <a:pt x="0" y="111074"/>
                </a:lnTo>
                <a:lnTo>
                  <a:pt x="0" y="222123"/>
                </a:lnTo>
                <a:lnTo>
                  <a:pt x="111048" y="222123"/>
                </a:lnTo>
                <a:lnTo>
                  <a:pt x="111048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5" name="bg object 1925"/>
          <p:cNvSpPr/>
          <p:nvPr/>
        </p:nvSpPr>
        <p:spPr>
          <a:xfrm>
            <a:off x="527932" y="5026355"/>
            <a:ext cx="222520" cy="121920"/>
          </a:xfrm>
          <a:custGeom>
            <a:avLst/>
            <a:gdLst/>
            <a:ahLst/>
            <a:cxnLst/>
            <a:rect l="l" t="t" r="r" b="b"/>
            <a:pathLst>
              <a:path w="222250" h="121920">
                <a:moveTo>
                  <a:pt x="111048" y="111048"/>
                </a:moveTo>
                <a:lnTo>
                  <a:pt x="0" y="111048"/>
                </a:lnTo>
                <a:lnTo>
                  <a:pt x="0" y="121716"/>
                </a:lnTo>
                <a:lnTo>
                  <a:pt x="111048" y="121716"/>
                </a:lnTo>
                <a:lnTo>
                  <a:pt x="111048" y="111048"/>
                </a:lnTo>
                <a:close/>
              </a:path>
              <a:path w="222250" h="121920">
                <a:moveTo>
                  <a:pt x="222110" y="0"/>
                </a:moveTo>
                <a:lnTo>
                  <a:pt x="111061" y="0"/>
                </a:lnTo>
                <a:lnTo>
                  <a:pt x="111061" y="111048"/>
                </a:lnTo>
                <a:lnTo>
                  <a:pt x="222110" y="111048"/>
                </a:lnTo>
                <a:lnTo>
                  <a:pt x="222110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6" name="bg object 1926"/>
          <p:cNvSpPr/>
          <p:nvPr/>
        </p:nvSpPr>
        <p:spPr>
          <a:xfrm>
            <a:off x="639128" y="5137404"/>
            <a:ext cx="111260" cy="10795"/>
          </a:xfrm>
          <a:custGeom>
            <a:avLst/>
            <a:gdLst/>
            <a:ahLst/>
            <a:cxnLst/>
            <a:rect l="l" t="t" r="r" b="b"/>
            <a:pathLst>
              <a:path w="111125" h="10795">
                <a:moveTo>
                  <a:pt x="111048" y="0"/>
                </a:moveTo>
                <a:lnTo>
                  <a:pt x="0" y="0"/>
                </a:lnTo>
                <a:lnTo>
                  <a:pt x="0" y="10667"/>
                </a:lnTo>
                <a:lnTo>
                  <a:pt x="111048" y="10667"/>
                </a:lnTo>
                <a:lnTo>
                  <a:pt x="111048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7" name="bg object 1927"/>
          <p:cNvSpPr/>
          <p:nvPr/>
        </p:nvSpPr>
        <p:spPr>
          <a:xfrm>
            <a:off x="305526" y="1"/>
            <a:ext cx="111260" cy="28575"/>
          </a:xfrm>
          <a:custGeom>
            <a:avLst/>
            <a:gdLst/>
            <a:ahLst/>
            <a:cxnLst/>
            <a:rect l="l" t="t" r="r" b="b"/>
            <a:pathLst>
              <a:path w="111125" h="28575">
                <a:moveTo>
                  <a:pt x="111061" y="0"/>
                </a:moveTo>
                <a:lnTo>
                  <a:pt x="0" y="0"/>
                </a:lnTo>
                <a:lnTo>
                  <a:pt x="0" y="28486"/>
                </a:lnTo>
                <a:lnTo>
                  <a:pt x="111061" y="28486"/>
                </a:lnTo>
                <a:lnTo>
                  <a:pt x="111061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8" name="bg object 1928"/>
          <p:cNvSpPr/>
          <p:nvPr/>
        </p:nvSpPr>
        <p:spPr>
          <a:xfrm>
            <a:off x="305526" y="0"/>
            <a:ext cx="222520" cy="139700"/>
          </a:xfrm>
          <a:custGeom>
            <a:avLst/>
            <a:gdLst/>
            <a:ahLst/>
            <a:cxnLst/>
            <a:rect l="l" t="t" r="r" b="b"/>
            <a:pathLst>
              <a:path w="222250" h="139700">
                <a:moveTo>
                  <a:pt x="111061" y="28486"/>
                </a:moveTo>
                <a:lnTo>
                  <a:pt x="0" y="28486"/>
                </a:lnTo>
                <a:lnTo>
                  <a:pt x="0" y="139547"/>
                </a:lnTo>
                <a:lnTo>
                  <a:pt x="111061" y="139547"/>
                </a:lnTo>
                <a:lnTo>
                  <a:pt x="111061" y="28486"/>
                </a:lnTo>
                <a:close/>
              </a:path>
              <a:path w="222250" h="139700">
                <a:moveTo>
                  <a:pt x="222123" y="0"/>
                </a:moveTo>
                <a:lnTo>
                  <a:pt x="111061" y="0"/>
                </a:lnTo>
                <a:lnTo>
                  <a:pt x="111061" y="28486"/>
                </a:lnTo>
                <a:lnTo>
                  <a:pt x="222123" y="28486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9" name="bg object 1929"/>
          <p:cNvSpPr/>
          <p:nvPr/>
        </p:nvSpPr>
        <p:spPr>
          <a:xfrm>
            <a:off x="305526" y="28485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0" name="bg object 1930"/>
          <p:cNvSpPr/>
          <p:nvPr/>
        </p:nvSpPr>
        <p:spPr>
          <a:xfrm>
            <a:off x="305526" y="13954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1" name="bg object 1931"/>
          <p:cNvSpPr/>
          <p:nvPr/>
        </p:nvSpPr>
        <p:spPr>
          <a:xfrm>
            <a:off x="305526" y="25062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2" name="bg object 1932"/>
          <p:cNvSpPr/>
          <p:nvPr/>
        </p:nvSpPr>
        <p:spPr>
          <a:xfrm>
            <a:off x="305526" y="36168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3" name="bg object 1933"/>
          <p:cNvSpPr/>
          <p:nvPr/>
        </p:nvSpPr>
        <p:spPr>
          <a:xfrm>
            <a:off x="305526" y="47274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4" name="bg object 1934"/>
          <p:cNvSpPr/>
          <p:nvPr/>
        </p:nvSpPr>
        <p:spPr>
          <a:xfrm>
            <a:off x="305526" y="583805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5" name="bg object 1935"/>
          <p:cNvSpPr/>
          <p:nvPr/>
        </p:nvSpPr>
        <p:spPr>
          <a:xfrm>
            <a:off x="305526" y="69486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6" name="bg object 1936"/>
          <p:cNvSpPr/>
          <p:nvPr/>
        </p:nvSpPr>
        <p:spPr>
          <a:xfrm>
            <a:off x="305526" y="80594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7" name="bg object 1937"/>
          <p:cNvSpPr/>
          <p:nvPr/>
        </p:nvSpPr>
        <p:spPr>
          <a:xfrm>
            <a:off x="305526" y="91700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8" name="bg object 1938"/>
          <p:cNvSpPr/>
          <p:nvPr/>
        </p:nvSpPr>
        <p:spPr>
          <a:xfrm>
            <a:off x="305526" y="102806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9" name="bg object 1939"/>
          <p:cNvSpPr/>
          <p:nvPr/>
        </p:nvSpPr>
        <p:spPr>
          <a:xfrm>
            <a:off x="305526" y="113912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0" name="bg object 1940"/>
          <p:cNvSpPr/>
          <p:nvPr/>
        </p:nvSpPr>
        <p:spPr>
          <a:xfrm>
            <a:off x="305526" y="125018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1" name="bg object 1941"/>
          <p:cNvSpPr/>
          <p:nvPr/>
        </p:nvSpPr>
        <p:spPr>
          <a:xfrm>
            <a:off x="305526" y="136126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2" name="bg object 1942"/>
          <p:cNvSpPr/>
          <p:nvPr/>
        </p:nvSpPr>
        <p:spPr>
          <a:xfrm>
            <a:off x="305526" y="147232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3" name="bg object 1943"/>
          <p:cNvSpPr/>
          <p:nvPr/>
        </p:nvSpPr>
        <p:spPr>
          <a:xfrm>
            <a:off x="305526" y="158338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4" name="bg object 1944"/>
          <p:cNvSpPr/>
          <p:nvPr/>
        </p:nvSpPr>
        <p:spPr>
          <a:xfrm>
            <a:off x="305526" y="169444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5" name="bg object 1945"/>
          <p:cNvSpPr/>
          <p:nvPr/>
        </p:nvSpPr>
        <p:spPr>
          <a:xfrm>
            <a:off x="305526" y="180550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6" name="bg object 1946"/>
          <p:cNvSpPr/>
          <p:nvPr/>
        </p:nvSpPr>
        <p:spPr>
          <a:xfrm>
            <a:off x="305526" y="1916569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7" name="bg object 1947"/>
          <p:cNvSpPr/>
          <p:nvPr/>
        </p:nvSpPr>
        <p:spPr>
          <a:xfrm>
            <a:off x="305526" y="2027630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8" name="bg object 1948"/>
          <p:cNvSpPr/>
          <p:nvPr/>
        </p:nvSpPr>
        <p:spPr>
          <a:xfrm>
            <a:off x="305526" y="213869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9" name="bg object 1949"/>
          <p:cNvSpPr/>
          <p:nvPr/>
        </p:nvSpPr>
        <p:spPr>
          <a:xfrm>
            <a:off x="305526" y="224976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0" name="bg object 1950"/>
          <p:cNvSpPr/>
          <p:nvPr/>
        </p:nvSpPr>
        <p:spPr>
          <a:xfrm>
            <a:off x="305526" y="236082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1" name="bg object 1951"/>
          <p:cNvSpPr/>
          <p:nvPr/>
        </p:nvSpPr>
        <p:spPr>
          <a:xfrm>
            <a:off x="305526" y="2471889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2" name="bg object 1952"/>
          <p:cNvSpPr/>
          <p:nvPr/>
        </p:nvSpPr>
        <p:spPr>
          <a:xfrm>
            <a:off x="305526" y="258295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3" name="bg object 1953"/>
          <p:cNvSpPr/>
          <p:nvPr/>
        </p:nvSpPr>
        <p:spPr>
          <a:xfrm>
            <a:off x="305526" y="269401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4" name="bg object 1954"/>
          <p:cNvSpPr/>
          <p:nvPr/>
        </p:nvSpPr>
        <p:spPr>
          <a:xfrm>
            <a:off x="305526" y="280507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5" name="bg object 1955"/>
          <p:cNvSpPr/>
          <p:nvPr/>
        </p:nvSpPr>
        <p:spPr>
          <a:xfrm>
            <a:off x="305526" y="2916135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6" name="bg object 1956"/>
          <p:cNvSpPr/>
          <p:nvPr/>
        </p:nvSpPr>
        <p:spPr>
          <a:xfrm>
            <a:off x="305526" y="302719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7" name="bg object 1957"/>
          <p:cNvSpPr/>
          <p:nvPr/>
        </p:nvSpPr>
        <p:spPr>
          <a:xfrm>
            <a:off x="305526" y="313827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8" name="bg object 1958"/>
          <p:cNvSpPr/>
          <p:nvPr/>
        </p:nvSpPr>
        <p:spPr>
          <a:xfrm>
            <a:off x="305526" y="324933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9" name="bg object 1959"/>
          <p:cNvSpPr/>
          <p:nvPr/>
        </p:nvSpPr>
        <p:spPr>
          <a:xfrm>
            <a:off x="305526" y="336039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74"/>
                </a:lnTo>
                <a:lnTo>
                  <a:pt x="222135" y="111074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0" name="bg object 1960"/>
          <p:cNvSpPr/>
          <p:nvPr/>
        </p:nvSpPr>
        <p:spPr>
          <a:xfrm>
            <a:off x="305526" y="3471468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1" name="bg object 1961"/>
          <p:cNvSpPr/>
          <p:nvPr/>
        </p:nvSpPr>
        <p:spPr>
          <a:xfrm>
            <a:off x="305526" y="3582529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2" name="bg object 1962"/>
          <p:cNvSpPr/>
          <p:nvPr/>
        </p:nvSpPr>
        <p:spPr>
          <a:xfrm>
            <a:off x="305526" y="369359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3" name="bg object 1963"/>
          <p:cNvSpPr/>
          <p:nvPr/>
        </p:nvSpPr>
        <p:spPr>
          <a:xfrm>
            <a:off x="305526" y="380465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4" name="bg object 1964"/>
          <p:cNvSpPr/>
          <p:nvPr/>
        </p:nvSpPr>
        <p:spPr>
          <a:xfrm>
            <a:off x="305526" y="391571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5" name="bg object 1965"/>
          <p:cNvSpPr/>
          <p:nvPr/>
        </p:nvSpPr>
        <p:spPr>
          <a:xfrm>
            <a:off x="305526" y="402677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61" y="222135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6" name="bg object 1966"/>
          <p:cNvSpPr/>
          <p:nvPr/>
        </p:nvSpPr>
        <p:spPr>
          <a:xfrm>
            <a:off x="305526" y="4137850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7" name="bg object 1967"/>
          <p:cNvSpPr/>
          <p:nvPr/>
        </p:nvSpPr>
        <p:spPr>
          <a:xfrm>
            <a:off x="305526" y="424891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8" name="bg object 1968"/>
          <p:cNvSpPr/>
          <p:nvPr/>
        </p:nvSpPr>
        <p:spPr>
          <a:xfrm>
            <a:off x="305526" y="435997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9" name="bg object 1969"/>
          <p:cNvSpPr/>
          <p:nvPr/>
        </p:nvSpPr>
        <p:spPr>
          <a:xfrm>
            <a:off x="305526" y="447104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48"/>
                </a:moveTo>
                <a:lnTo>
                  <a:pt x="0" y="111048"/>
                </a:lnTo>
                <a:lnTo>
                  <a:pt x="0" y="222110"/>
                </a:lnTo>
                <a:lnTo>
                  <a:pt x="111061" y="222110"/>
                </a:lnTo>
                <a:lnTo>
                  <a:pt x="111061" y="111048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48"/>
                </a:lnTo>
                <a:lnTo>
                  <a:pt x="222135" y="111048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0" name="bg object 1970"/>
          <p:cNvSpPr/>
          <p:nvPr/>
        </p:nvSpPr>
        <p:spPr>
          <a:xfrm>
            <a:off x="305526" y="458209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61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1" name="bg object 1971"/>
          <p:cNvSpPr/>
          <p:nvPr/>
        </p:nvSpPr>
        <p:spPr>
          <a:xfrm>
            <a:off x="305526" y="469315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2" name="bg object 1972"/>
          <p:cNvSpPr/>
          <p:nvPr/>
        </p:nvSpPr>
        <p:spPr>
          <a:xfrm>
            <a:off x="305526" y="480423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48"/>
                </a:moveTo>
                <a:lnTo>
                  <a:pt x="0" y="111048"/>
                </a:lnTo>
                <a:lnTo>
                  <a:pt x="0" y="222110"/>
                </a:lnTo>
                <a:lnTo>
                  <a:pt x="111061" y="222110"/>
                </a:lnTo>
                <a:lnTo>
                  <a:pt x="111061" y="111048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48"/>
                </a:lnTo>
                <a:lnTo>
                  <a:pt x="222135" y="111048"/>
                </a:lnTo>
                <a:lnTo>
                  <a:pt x="222135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3" name="bg object 1973"/>
          <p:cNvSpPr/>
          <p:nvPr/>
        </p:nvSpPr>
        <p:spPr>
          <a:xfrm>
            <a:off x="305526" y="4915280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48" y="111074"/>
                </a:moveTo>
                <a:lnTo>
                  <a:pt x="0" y="111074"/>
                </a:lnTo>
                <a:lnTo>
                  <a:pt x="0" y="222123"/>
                </a:lnTo>
                <a:lnTo>
                  <a:pt x="111048" y="222123"/>
                </a:lnTo>
                <a:lnTo>
                  <a:pt x="111048" y="111074"/>
                </a:lnTo>
                <a:close/>
              </a:path>
              <a:path w="222250" h="222250">
                <a:moveTo>
                  <a:pt x="222135" y="0"/>
                </a:moveTo>
                <a:lnTo>
                  <a:pt x="111074" y="0"/>
                </a:lnTo>
                <a:lnTo>
                  <a:pt x="111074" y="111061"/>
                </a:lnTo>
                <a:lnTo>
                  <a:pt x="222135" y="111061"/>
                </a:lnTo>
                <a:lnTo>
                  <a:pt x="222135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4" name="bg object 1974"/>
          <p:cNvSpPr/>
          <p:nvPr/>
        </p:nvSpPr>
        <p:spPr>
          <a:xfrm>
            <a:off x="305526" y="5026355"/>
            <a:ext cx="222520" cy="121920"/>
          </a:xfrm>
          <a:custGeom>
            <a:avLst/>
            <a:gdLst/>
            <a:ahLst/>
            <a:cxnLst/>
            <a:rect l="l" t="t" r="r" b="b"/>
            <a:pathLst>
              <a:path w="222250" h="121920">
                <a:moveTo>
                  <a:pt x="111048" y="111048"/>
                </a:moveTo>
                <a:lnTo>
                  <a:pt x="0" y="111048"/>
                </a:lnTo>
                <a:lnTo>
                  <a:pt x="0" y="121716"/>
                </a:lnTo>
                <a:lnTo>
                  <a:pt x="111048" y="121716"/>
                </a:lnTo>
                <a:lnTo>
                  <a:pt x="111048" y="111048"/>
                </a:lnTo>
                <a:close/>
              </a:path>
              <a:path w="222250" h="121920">
                <a:moveTo>
                  <a:pt x="222123" y="0"/>
                </a:moveTo>
                <a:lnTo>
                  <a:pt x="111061" y="0"/>
                </a:lnTo>
                <a:lnTo>
                  <a:pt x="111061" y="111048"/>
                </a:lnTo>
                <a:lnTo>
                  <a:pt x="222123" y="111048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5" name="bg object 1975"/>
          <p:cNvSpPr/>
          <p:nvPr/>
        </p:nvSpPr>
        <p:spPr>
          <a:xfrm>
            <a:off x="416723" y="5137404"/>
            <a:ext cx="111260" cy="10795"/>
          </a:xfrm>
          <a:custGeom>
            <a:avLst/>
            <a:gdLst/>
            <a:ahLst/>
            <a:cxnLst/>
            <a:rect l="l" t="t" r="r" b="b"/>
            <a:pathLst>
              <a:path w="111125" h="10795">
                <a:moveTo>
                  <a:pt x="111061" y="0"/>
                </a:moveTo>
                <a:lnTo>
                  <a:pt x="0" y="0"/>
                </a:lnTo>
                <a:lnTo>
                  <a:pt x="0" y="10667"/>
                </a:lnTo>
                <a:lnTo>
                  <a:pt x="111061" y="10667"/>
                </a:lnTo>
                <a:lnTo>
                  <a:pt x="111061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6" name="bg object 1976"/>
          <p:cNvSpPr/>
          <p:nvPr/>
        </p:nvSpPr>
        <p:spPr>
          <a:xfrm>
            <a:off x="83133" y="1"/>
            <a:ext cx="111260" cy="28575"/>
          </a:xfrm>
          <a:custGeom>
            <a:avLst/>
            <a:gdLst/>
            <a:ahLst/>
            <a:cxnLst/>
            <a:rect l="l" t="t" r="r" b="b"/>
            <a:pathLst>
              <a:path w="111125" h="28575">
                <a:moveTo>
                  <a:pt x="111061" y="0"/>
                </a:moveTo>
                <a:lnTo>
                  <a:pt x="0" y="0"/>
                </a:lnTo>
                <a:lnTo>
                  <a:pt x="0" y="28486"/>
                </a:lnTo>
                <a:lnTo>
                  <a:pt x="111061" y="28486"/>
                </a:lnTo>
                <a:lnTo>
                  <a:pt x="111061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7" name="bg object 1977"/>
          <p:cNvSpPr/>
          <p:nvPr/>
        </p:nvSpPr>
        <p:spPr>
          <a:xfrm>
            <a:off x="83108" y="0"/>
            <a:ext cx="222520" cy="139700"/>
          </a:xfrm>
          <a:custGeom>
            <a:avLst/>
            <a:gdLst/>
            <a:ahLst/>
            <a:cxnLst/>
            <a:rect l="l" t="t" r="r" b="b"/>
            <a:pathLst>
              <a:path w="222250" h="139700">
                <a:moveTo>
                  <a:pt x="111086" y="28486"/>
                </a:moveTo>
                <a:lnTo>
                  <a:pt x="0" y="28486"/>
                </a:lnTo>
                <a:lnTo>
                  <a:pt x="0" y="139547"/>
                </a:lnTo>
                <a:lnTo>
                  <a:pt x="111086" y="139547"/>
                </a:lnTo>
                <a:lnTo>
                  <a:pt x="111086" y="28486"/>
                </a:lnTo>
                <a:close/>
              </a:path>
              <a:path w="222250" h="139700">
                <a:moveTo>
                  <a:pt x="222148" y="0"/>
                </a:moveTo>
                <a:lnTo>
                  <a:pt x="111086" y="0"/>
                </a:lnTo>
                <a:lnTo>
                  <a:pt x="111086" y="28486"/>
                </a:lnTo>
                <a:lnTo>
                  <a:pt x="222148" y="28486"/>
                </a:lnTo>
                <a:lnTo>
                  <a:pt x="222148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8" name="bg object 1978"/>
          <p:cNvSpPr/>
          <p:nvPr/>
        </p:nvSpPr>
        <p:spPr>
          <a:xfrm>
            <a:off x="83108" y="28485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86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86" y="222123"/>
                </a:lnTo>
                <a:lnTo>
                  <a:pt x="111086" y="111061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86" y="0"/>
                </a:lnTo>
                <a:lnTo>
                  <a:pt x="111086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9" name="bg object 1979"/>
          <p:cNvSpPr/>
          <p:nvPr/>
        </p:nvSpPr>
        <p:spPr>
          <a:xfrm>
            <a:off x="83108" y="13954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86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86" y="222135"/>
                </a:lnTo>
                <a:lnTo>
                  <a:pt x="111086" y="111074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86" y="0"/>
                </a:lnTo>
                <a:lnTo>
                  <a:pt x="111086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0" name="bg object 1980"/>
          <p:cNvSpPr/>
          <p:nvPr/>
        </p:nvSpPr>
        <p:spPr>
          <a:xfrm>
            <a:off x="83108" y="25062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86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86" y="222123"/>
                </a:lnTo>
                <a:lnTo>
                  <a:pt x="111086" y="111061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86" y="0"/>
                </a:lnTo>
                <a:lnTo>
                  <a:pt x="111086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1" name="bg object 1981"/>
          <p:cNvSpPr/>
          <p:nvPr/>
        </p:nvSpPr>
        <p:spPr>
          <a:xfrm>
            <a:off x="83108" y="36168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86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86" y="222123"/>
                </a:lnTo>
                <a:lnTo>
                  <a:pt x="111086" y="111061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86" y="0"/>
                </a:lnTo>
                <a:lnTo>
                  <a:pt x="111086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2" name="bg object 1982"/>
          <p:cNvSpPr/>
          <p:nvPr/>
        </p:nvSpPr>
        <p:spPr>
          <a:xfrm>
            <a:off x="83108" y="47274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86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86" y="222123"/>
                </a:lnTo>
                <a:lnTo>
                  <a:pt x="111086" y="111061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86" y="0"/>
                </a:lnTo>
                <a:lnTo>
                  <a:pt x="111086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3" name="bg object 1983"/>
          <p:cNvSpPr/>
          <p:nvPr/>
        </p:nvSpPr>
        <p:spPr>
          <a:xfrm>
            <a:off x="83108" y="583805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86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86" y="222123"/>
                </a:lnTo>
                <a:lnTo>
                  <a:pt x="111086" y="111061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86" y="0"/>
                </a:lnTo>
                <a:lnTo>
                  <a:pt x="111086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4" name="bg object 1984"/>
          <p:cNvSpPr/>
          <p:nvPr/>
        </p:nvSpPr>
        <p:spPr>
          <a:xfrm>
            <a:off x="83108" y="69486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86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86" y="222135"/>
                </a:lnTo>
                <a:lnTo>
                  <a:pt x="111086" y="111074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86" y="0"/>
                </a:lnTo>
                <a:lnTo>
                  <a:pt x="111086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5" name="bg object 1985"/>
          <p:cNvSpPr/>
          <p:nvPr/>
        </p:nvSpPr>
        <p:spPr>
          <a:xfrm>
            <a:off x="83108" y="80594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86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86" y="222123"/>
                </a:lnTo>
                <a:lnTo>
                  <a:pt x="111086" y="111061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86" y="0"/>
                </a:lnTo>
                <a:lnTo>
                  <a:pt x="111086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6" name="bg object 1986"/>
          <p:cNvSpPr/>
          <p:nvPr/>
        </p:nvSpPr>
        <p:spPr>
          <a:xfrm>
            <a:off x="83108" y="91700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86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86" y="222123"/>
                </a:lnTo>
                <a:lnTo>
                  <a:pt x="111086" y="111061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86" y="0"/>
                </a:lnTo>
                <a:lnTo>
                  <a:pt x="111086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7" name="bg object 1987"/>
          <p:cNvSpPr/>
          <p:nvPr/>
        </p:nvSpPr>
        <p:spPr>
          <a:xfrm>
            <a:off x="83108" y="102806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86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86" y="222123"/>
                </a:lnTo>
                <a:lnTo>
                  <a:pt x="111086" y="111061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86" y="0"/>
                </a:lnTo>
                <a:lnTo>
                  <a:pt x="111086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8" name="bg object 1988"/>
          <p:cNvSpPr/>
          <p:nvPr/>
        </p:nvSpPr>
        <p:spPr>
          <a:xfrm>
            <a:off x="83108" y="113912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86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86" y="222123"/>
                </a:lnTo>
                <a:lnTo>
                  <a:pt x="111086" y="111061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86" y="0"/>
                </a:lnTo>
                <a:lnTo>
                  <a:pt x="111086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9" name="bg object 1989"/>
          <p:cNvSpPr/>
          <p:nvPr/>
        </p:nvSpPr>
        <p:spPr>
          <a:xfrm>
            <a:off x="83108" y="125018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86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86" y="222135"/>
                </a:lnTo>
                <a:lnTo>
                  <a:pt x="111086" y="111074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86" y="0"/>
                </a:lnTo>
                <a:lnTo>
                  <a:pt x="111086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0" name="bg object 1990"/>
          <p:cNvSpPr/>
          <p:nvPr/>
        </p:nvSpPr>
        <p:spPr>
          <a:xfrm>
            <a:off x="83108" y="136126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86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86" y="222123"/>
                </a:lnTo>
                <a:lnTo>
                  <a:pt x="111086" y="111061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86" y="0"/>
                </a:lnTo>
                <a:lnTo>
                  <a:pt x="111086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1" name="bg object 1991"/>
          <p:cNvSpPr/>
          <p:nvPr/>
        </p:nvSpPr>
        <p:spPr>
          <a:xfrm>
            <a:off x="83108" y="147232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86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86" y="222123"/>
                </a:lnTo>
                <a:lnTo>
                  <a:pt x="111086" y="111061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86" y="0"/>
                </a:lnTo>
                <a:lnTo>
                  <a:pt x="111086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2" name="bg object 1992"/>
          <p:cNvSpPr/>
          <p:nvPr/>
        </p:nvSpPr>
        <p:spPr>
          <a:xfrm>
            <a:off x="83108" y="158338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86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86" y="222123"/>
                </a:lnTo>
                <a:lnTo>
                  <a:pt x="111086" y="111061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86" y="0"/>
                </a:lnTo>
                <a:lnTo>
                  <a:pt x="111086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3" name="bg object 1993"/>
          <p:cNvSpPr/>
          <p:nvPr/>
        </p:nvSpPr>
        <p:spPr>
          <a:xfrm>
            <a:off x="83108" y="169444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86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86" y="222123"/>
                </a:lnTo>
                <a:lnTo>
                  <a:pt x="111086" y="111061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86" y="0"/>
                </a:lnTo>
                <a:lnTo>
                  <a:pt x="111086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4" name="bg object 1994"/>
          <p:cNvSpPr/>
          <p:nvPr/>
        </p:nvSpPr>
        <p:spPr>
          <a:xfrm>
            <a:off x="83108" y="180550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86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86" y="222123"/>
                </a:lnTo>
                <a:lnTo>
                  <a:pt x="111086" y="111061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86" y="0"/>
                </a:lnTo>
                <a:lnTo>
                  <a:pt x="111086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5" name="bg object 1995"/>
          <p:cNvSpPr/>
          <p:nvPr/>
        </p:nvSpPr>
        <p:spPr>
          <a:xfrm>
            <a:off x="83108" y="1916569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86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86" y="222123"/>
                </a:lnTo>
                <a:lnTo>
                  <a:pt x="111086" y="111061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86" y="0"/>
                </a:lnTo>
                <a:lnTo>
                  <a:pt x="111086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6" name="bg object 1996"/>
          <p:cNvSpPr/>
          <p:nvPr/>
        </p:nvSpPr>
        <p:spPr>
          <a:xfrm>
            <a:off x="83108" y="2027630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86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86" y="222123"/>
                </a:lnTo>
                <a:lnTo>
                  <a:pt x="111086" y="111061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86" y="0"/>
                </a:lnTo>
                <a:lnTo>
                  <a:pt x="111086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7" name="bg object 1997"/>
          <p:cNvSpPr/>
          <p:nvPr/>
        </p:nvSpPr>
        <p:spPr>
          <a:xfrm>
            <a:off x="83108" y="213869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86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86" y="222135"/>
                </a:lnTo>
                <a:lnTo>
                  <a:pt x="111086" y="111074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86" y="0"/>
                </a:lnTo>
                <a:lnTo>
                  <a:pt x="111086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8" name="bg object 1998"/>
          <p:cNvSpPr/>
          <p:nvPr/>
        </p:nvSpPr>
        <p:spPr>
          <a:xfrm>
            <a:off x="83108" y="224976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86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86" y="222123"/>
                </a:lnTo>
                <a:lnTo>
                  <a:pt x="111086" y="111061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86" y="0"/>
                </a:lnTo>
                <a:lnTo>
                  <a:pt x="111086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9" name="bg object 1999"/>
          <p:cNvSpPr/>
          <p:nvPr/>
        </p:nvSpPr>
        <p:spPr>
          <a:xfrm>
            <a:off x="83108" y="2360828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86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86" y="222123"/>
                </a:lnTo>
                <a:lnTo>
                  <a:pt x="111086" y="111061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86" y="0"/>
                </a:lnTo>
                <a:lnTo>
                  <a:pt x="111086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0" name="bg object 2000"/>
          <p:cNvSpPr/>
          <p:nvPr/>
        </p:nvSpPr>
        <p:spPr>
          <a:xfrm>
            <a:off x="83108" y="2471889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86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86" y="222123"/>
                </a:lnTo>
                <a:lnTo>
                  <a:pt x="111086" y="111061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86" y="0"/>
                </a:lnTo>
                <a:lnTo>
                  <a:pt x="111086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1" name="bg object 2001"/>
          <p:cNvSpPr/>
          <p:nvPr/>
        </p:nvSpPr>
        <p:spPr>
          <a:xfrm>
            <a:off x="83108" y="258295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86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86" y="222123"/>
                </a:lnTo>
                <a:lnTo>
                  <a:pt x="111086" y="111061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86" y="0"/>
                </a:lnTo>
                <a:lnTo>
                  <a:pt x="111086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2" name="bg object 2002"/>
          <p:cNvSpPr/>
          <p:nvPr/>
        </p:nvSpPr>
        <p:spPr>
          <a:xfrm>
            <a:off x="83108" y="269401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86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86" y="222123"/>
                </a:lnTo>
                <a:lnTo>
                  <a:pt x="111086" y="111061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86" y="0"/>
                </a:lnTo>
                <a:lnTo>
                  <a:pt x="111086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3" name="bg object 2003"/>
          <p:cNvSpPr/>
          <p:nvPr/>
        </p:nvSpPr>
        <p:spPr>
          <a:xfrm>
            <a:off x="83108" y="280507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86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86" y="222123"/>
                </a:lnTo>
                <a:lnTo>
                  <a:pt x="111086" y="111061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86" y="0"/>
                </a:lnTo>
                <a:lnTo>
                  <a:pt x="111086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4" name="bg object 2004"/>
          <p:cNvSpPr/>
          <p:nvPr/>
        </p:nvSpPr>
        <p:spPr>
          <a:xfrm>
            <a:off x="83108" y="2916135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86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86" y="222123"/>
                </a:lnTo>
                <a:lnTo>
                  <a:pt x="111086" y="111061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86" y="0"/>
                </a:lnTo>
                <a:lnTo>
                  <a:pt x="111086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5" name="bg object 2005"/>
          <p:cNvSpPr/>
          <p:nvPr/>
        </p:nvSpPr>
        <p:spPr>
          <a:xfrm>
            <a:off x="83108" y="302719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86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86" y="222135"/>
                </a:lnTo>
                <a:lnTo>
                  <a:pt x="111086" y="111074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86" y="0"/>
                </a:lnTo>
                <a:lnTo>
                  <a:pt x="111086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6" name="bg object 2006"/>
          <p:cNvSpPr/>
          <p:nvPr/>
        </p:nvSpPr>
        <p:spPr>
          <a:xfrm>
            <a:off x="83108" y="313827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86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86" y="222123"/>
                </a:lnTo>
                <a:lnTo>
                  <a:pt x="111086" y="111061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86" y="0"/>
                </a:lnTo>
                <a:lnTo>
                  <a:pt x="111086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7" name="bg object 2007"/>
          <p:cNvSpPr/>
          <p:nvPr/>
        </p:nvSpPr>
        <p:spPr>
          <a:xfrm>
            <a:off x="83108" y="324933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86" y="111061"/>
                </a:moveTo>
                <a:lnTo>
                  <a:pt x="0" y="111061"/>
                </a:lnTo>
                <a:lnTo>
                  <a:pt x="0" y="222135"/>
                </a:lnTo>
                <a:lnTo>
                  <a:pt x="111086" y="222135"/>
                </a:lnTo>
                <a:lnTo>
                  <a:pt x="111086" y="111061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86" y="0"/>
                </a:lnTo>
                <a:lnTo>
                  <a:pt x="111086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8" name="bg object 2008"/>
          <p:cNvSpPr/>
          <p:nvPr/>
        </p:nvSpPr>
        <p:spPr>
          <a:xfrm>
            <a:off x="83108" y="336039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86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86" y="222135"/>
                </a:lnTo>
                <a:lnTo>
                  <a:pt x="111086" y="111074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86" y="0"/>
                </a:lnTo>
                <a:lnTo>
                  <a:pt x="111086" y="111074"/>
                </a:lnTo>
                <a:lnTo>
                  <a:pt x="222148" y="111074"/>
                </a:lnTo>
                <a:lnTo>
                  <a:pt x="222148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9" name="bg object 2009"/>
          <p:cNvSpPr/>
          <p:nvPr/>
        </p:nvSpPr>
        <p:spPr>
          <a:xfrm>
            <a:off x="83108" y="3471468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86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86" y="222123"/>
                </a:lnTo>
                <a:lnTo>
                  <a:pt x="111086" y="111061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86" y="0"/>
                </a:lnTo>
                <a:lnTo>
                  <a:pt x="111086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0" name="bg object 2010"/>
          <p:cNvSpPr/>
          <p:nvPr/>
        </p:nvSpPr>
        <p:spPr>
          <a:xfrm>
            <a:off x="83108" y="3582529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86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86" y="222123"/>
                </a:lnTo>
                <a:lnTo>
                  <a:pt x="111086" y="111061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86" y="0"/>
                </a:lnTo>
                <a:lnTo>
                  <a:pt x="111086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1" name="bg object 2011"/>
          <p:cNvSpPr/>
          <p:nvPr/>
        </p:nvSpPr>
        <p:spPr>
          <a:xfrm>
            <a:off x="83108" y="369359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86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86" y="222123"/>
                </a:lnTo>
                <a:lnTo>
                  <a:pt x="111086" y="111061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86" y="0"/>
                </a:lnTo>
                <a:lnTo>
                  <a:pt x="111086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2" name="bg object 2012"/>
          <p:cNvSpPr/>
          <p:nvPr/>
        </p:nvSpPr>
        <p:spPr>
          <a:xfrm>
            <a:off x="83108" y="380465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86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86" y="222123"/>
                </a:lnTo>
                <a:lnTo>
                  <a:pt x="111086" y="111061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86" y="0"/>
                </a:lnTo>
                <a:lnTo>
                  <a:pt x="111086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3" name="bg object 2013"/>
          <p:cNvSpPr/>
          <p:nvPr/>
        </p:nvSpPr>
        <p:spPr>
          <a:xfrm>
            <a:off x="83108" y="3915714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86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86" y="222123"/>
                </a:lnTo>
                <a:lnTo>
                  <a:pt x="111086" y="111061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86" y="0"/>
                </a:lnTo>
                <a:lnTo>
                  <a:pt x="111086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4" name="bg object 2014"/>
          <p:cNvSpPr/>
          <p:nvPr/>
        </p:nvSpPr>
        <p:spPr>
          <a:xfrm>
            <a:off x="83108" y="402677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86" y="111074"/>
                </a:moveTo>
                <a:lnTo>
                  <a:pt x="0" y="111074"/>
                </a:lnTo>
                <a:lnTo>
                  <a:pt x="0" y="222135"/>
                </a:lnTo>
                <a:lnTo>
                  <a:pt x="111086" y="222135"/>
                </a:lnTo>
                <a:lnTo>
                  <a:pt x="111086" y="111074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86" y="0"/>
                </a:lnTo>
                <a:lnTo>
                  <a:pt x="111086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5" name="bg object 2015"/>
          <p:cNvSpPr/>
          <p:nvPr/>
        </p:nvSpPr>
        <p:spPr>
          <a:xfrm>
            <a:off x="83108" y="4137850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86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86" y="222123"/>
                </a:lnTo>
                <a:lnTo>
                  <a:pt x="111086" y="111061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86" y="0"/>
                </a:lnTo>
                <a:lnTo>
                  <a:pt x="111086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6" name="bg object 2016"/>
          <p:cNvSpPr/>
          <p:nvPr/>
        </p:nvSpPr>
        <p:spPr>
          <a:xfrm>
            <a:off x="83108" y="4248911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86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86" y="222123"/>
                </a:lnTo>
                <a:lnTo>
                  <a:pt x="111086" y="111061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86" y="0"/>
                </a:lnTo>
                <a:lnTo>
                  <a:pt x="111086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7" name="bg object 2017"/>
          <p:cNvSpPr/>
          <p:nvPr/>
        </p:nvSpPr>
        <p:spPr>
          <a:xfrm>
            <a:off x="83108" y="4359973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86" y="111074"/>
                </a:moveTo>
                <a:lnTo>
                  <a:pt x="0" y="111074"/>
                </a:lnTo>
                <a:lnTo>
                  <a:pt x="0" y="222123"/>
                </a:lnTo>
                <a:lnTo>
                  <a:pt x="111086" y="222123"/>
                </a:lnTo>
                <a:lnTo>
                  <a:pt x="111086" y="111074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86" y="0"/>
                </a:lnTo>
                <a:lnTo>
                  <a:pt x="111086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8" name="bg object 2018"/>
          <p:cNvSpPr/>
          <p:nvPr/>
        </p:nvSpPr>
        <p:spPr>
          <a:xfrm>
            <a:off x="83108" y="447104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86" y="111048"/>
                </a:moveTo>
                <a:lnTo>
                  <a:pt x="0" y="111048"/>
                </a:lnTo>
                <a:lnTo>
                  <a:pt x="0" y="222110"/>
                </a:lnTo>
                <a:lnTo>
                  <a:pt x="111086" y="222110"/>
                </a:lnTo>
                <a:lnTo>
                  <a:pt x="111086" y="111048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86" y="0"/>
                </a:lnTo>
                <a:lnTo>
                  <a:pt x="111086" y="111048"/>
                </a:lnTo>
                <a:lnTo>
                  <a:pt x="222148" y="111048"/>
                </a:lnTo>
                <a:lnTo>
                  <a:pt x="222148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9" name="bg object 2019"/>
          <p:cNvSpPr/>
          <p:nvPr/>
        </p:nvSpPr>
        <p:spPr>
          <a:xfrm>
            <a:off x="83108" y="4582096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86" y="111061"/>
                </a:moveTo>
                <a:lnTo>
                  <a:pt x="0" y="111061"/>
                </a:lnTo>
                <a:lnTo>
                  <a:pt x="0" y="222123"/>
                </a:lnTo>
                <a:lnTo>
                  <a:pt x="111086" y="222123"/>
                </a:lnTo>
                <a:lnTo>
                  <a:pt x="111086" y="111061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86" y="0"/>
                </a:lnTo>
                <a:lnTo>
                  <a:pt x="111086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0" name="bg object 2020"/>
          <p:cNvSpPr/>
          <p:nvPr/>
        </p:nvSpPr>
        <p:spPr>
          <a:xfrm>
            <a:off x="83108" y="4693157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86" y="111074"/>
                </a:moveTo>
                <a:lnTo>
                  <a:pt x="0" y="111074"/>
                </a:lnTo>
                <a:lnTo>
                  <a:pt x="0" y="222123"/>
                </a:lnTo>
                <a:lnTo>
                  <a:pt x="111086" y="222123"/>
                </a:lnTo>
                <a:lnTo>
                  <a:pt x="111086" y="111074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86" y="0"/>
                </a:lnTo>
                <a:lnTo>
                  <a:pt x="111086" y="111061"/>
                </a:lnTo>
                <a:lnTo>
                  <a:pt x="222148" y="111061"/>
                </a:lnTo>
                <a:lnTo>
                  <a:pt x="222148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1" name="bg object 2021"/>
          <p:cNvSpPr/>
          <p:nvPr/>
        </p:nvSpPr>
        <p:spPr>
          <a:xfrm>
            <a:off x="83108" y="4804232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86" y="111048"/>
                </a:moveTo>
                <a:lnTo>
                  <a:pt x="0" y="111048"/>
                </a:lnTo>
                <a:lnTo>
                  <a:pt x="0" y="222110"/>
                </a:lnTo>
                <a:lnTo>
                  <a:pt x="111086" y="222110"/>
                </a:lnTo>
                <a:lnTo>
                  <a:pt x="111086" y="111048"/>
                </a:lnTo>
                <a:close/>
              </a:path>
              <a:path w="222250" h="222250">
                <a:moveTo>
                  <a:pt x="222148" y="0"/>
                </a:moveTo>
                <a:lnTo>
                  <a:pt x="111086" y="0"/>
                </a:lnTo>
                <a:lnTo>
                  <a:pt x="111086" y="111048"/>
                </a:lnTo>
                <a:lnTo>
                  <a:pt x="222148" y="111048"/>
                </a:lnTo>
                <a:lnTo>
                  <a:pt x="222148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2" name="bg object 2022"/>
          <p:cNvSpPr/>
          <p:nvPr/>
        </p:nvSpPr>
        <p:spPr>
          <a:xfrm>
            <a:off x="83133" y="4915280"/>
            <a:ext cx="22252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061" y="111074"/>
                </a:moveTo>
                <a:lnTo>
                  <a:pt x="0" y="111074"/>
                </a:lnTo>
                <a:lnTo>
                  <a:pt x="0" y="222123"/>
                </a:lnTo>
                <a:lnTo>
                  <a:pt x="111061" y="222123"/>
                </a:lnTo>
                <a:lnTo>
                  <a:pt x="111061" y="111074"/>
                </a:lnTo>
                <a:close/>
              </a:path>
              <a:path w="222250" h="222250">
                <a:moveTo>
                  <a:pt x="222123" y="0"/>
                </a:moveTo>
                <a:lnTo>
                  <a:pt x="111061" y="0"/>
                </a:lnTo>
                <a:lnTo>
                  <a:pt x="111061" y="111061"/>
                </a:lnTo>
                <a:lnTo>
                  <a:pt x="222123" y="111061"/>
                </a:lnTo>
                <a:lnTo>
                  <a:pt x="222123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3" name="bg object 2023"/>
          <p:cNvSpPr/>
          <p:nvPr/>
        </p:nvSpPr>
        <p:spPr>
          <a:xfrm>
            <a:off x="83133" y="5026354"/>
            <a:ext cx="222520" cy="121920"/>
          </a:xfrm>
          <a:custGeom>
            <a:avLst/>
            <a:gdLst/>
            <a:ahLst/>
            <a:cxnLst/>
            <a:rect l="l" t="t" r="r" b="b"/>
            <a:pathLst>
              <a:path w="222250" h="121920">
                <a:moveTo>
                  <a:pt x="111061" y="111048"/>
                </a:moveTo>
                <a:lnTo>
                  <a:pt x="0" y="111048"/>
                </a:lnTo>
                <a:lnTo>
                  <a:pt x="0" y="121716"/>
                </a:lnTo>
                <a:lnTo>
                  <a:pt x="111061" y="121716"/>
                </a:lnTo>
                <a:lnTo>
                  <a:pt x="111061" y="111048"/>
                </a:lnTo>
                <a:close/>
              </a:path>
              <a:path w="222250" h="121920">
                <a:moveTo>
                  <a:pt x="222123" y="0"/>
                </a:moveTo>
                <a:lnTo>
                  <a:pt x="111061" y="0"/>
                </a:lnTo>
                <a:lnTo>
                  <a:pt x="111061" y="111048"/>
                </a:lnTo>
                <a:lnTo>
                  <a:pt x="222123" y="111048"/>
                </a:lnTo>
                <a:lnTo>
                  <a:pt x="22212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4" name="bg object 2024"/>
          <p:cNvSpPr/>
          <p:nvPr/>
        </p:nvSpPr>
        <p:spPr>
          <a:xfrm>
            <a:off x="194330" y="5137404"/>
            <a:ext cx="111260" cy="10795"/>
          </a:xfrm>
          <a:custGeom>
            <a:avLst/>
            <a:gdLst/>
            <a:ahLst/>
            <a:cxnLst/>
            <a:rect l="l" t="t" r="r" b="b"/>
            <a:pathLst>
              <a:path w="111125" h="10795">
                <a:moveTo>
                  <a:pt x="111061" y="0"/>
                </a:moveTo>
                <a:lnTo>
                  <a:pt x="0" y="0"/>
                </a:lnTo>
                <a:lnTo>
                  <a:pt x="0" y="10667"/>
                </a:lnTo>
                <a:lnTo>
                  <a:pt x="111061" y="10667"/>
                </a:lnTo>
                <a:lnTo>
                  <a:pt x="111061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5" name="bg object 2025"/>
          <p:cNvSpPr/>
          <p:nvPr/>
        </p:nvSpPr>
        <p:spPr>
          <a:xfrm>
            <a:off x="1" y="1"/>
            <a:ext cx="83286" cy="28575"/>
          </a:xfrm>
          <a:custGeom>
            <a:avLst/>
            <a:gdLst/>
            <a:ahLst/>
            <a:cxnLst/>
            <a:rect l="l" t="t" r="r" b="b"/>
            <a:pathLst>
              <a:path w="83185" h="28575">
                <a:moveTo>
                  <a:pt x="83032" y="0"/>
                </a:moveTo>
                <a:lnTo>
                  <a:pt x="0" y="0"/>
                </a:lnTo>
                <a:lnTo>
                  <a:pt x="0" y="28486"/>
                </a:lnTo>
                <a:lnTo>
                  <a:pt x="83032" y="28486"/>
                </a:lnTo>
                <a:lnTo>
                  <a:pt x="83032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6" name="bg object 2026"/>
          <p:cNvSpPr/>
          <p:nvPr/>
        </p:nvSpPr>
        <p:spPr>
          <a:xfrm>
            <a:off x="1" y="28486"/>
            <a:ext cx="83286" cy="111125"/>
          </a:xfrm>
          <a:custGeom>
            <a:avLst/>
            <a:gdLst/>
            <a:ahLst/>
            <a:cxnLst/>
            <a:rect l="l" t="t" r="r" b="b"/>
            <a:pathLst>
              <a:path w="83185" h="111125">
                <a:moveTo>
                  <a:pt x="83032" y="0"/>
                </a:moveTo>
                <a:lnTo>
                  <a:pt x="0" y="0"/>
                </a:lnTo>
                <a:lnTo>
                  <a:pt x="0" y="111061"/>
                </a:lnTo>
                <a:lnTo>
                  <a:pt x="83032" y="111061"/>
                </a:lnTo>
                <a:lnTo>
                  <a:pt x="83032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7" name="bg object 2027"/>
          <p:cNvSpPr/>
          <p:nvPr/>
        </p:nvSpPr>
        <p:spPr>
          <a:xfrm>
            <a:off x="1" y="139547"/>
            <a:ext cx="83286" cy="111125"/>
          </a:xfrm>
          <a:custGeom>
            <a:avLst/>
            <a:gdLst/>
            <a:ahLst/>
            <a:cxnLst/>
            <a:rect l="l" t="t" r="r" b="b"/>
            <a:pathLst>
              <a:path w="83185" h="111125">
                <a:moveTo>
                  <a:pt x="83032" y="0"/>
                </a:moveTo>
                <a:lnTo>
                  <a:pt x="0" y="0"/>
                </a:lnTo>
                <a:lnTo>
                  <a:pt x="0" y="111061"/>
                </a:lnTo>
                <a:lnTo>
                  <a:pt x="83032" y="111061"/>
                </a:lnTo>
                <a:lnTo>
                  <a:pt x="83032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8" name="bg object 2028"/>
          <p:cNvSpPr/>
          <p:nvPr/>
        </p:nvSpPr>
        <p:spPr>
          <a:xfrm>
            <a:off x="1" y="250622"/>
            <a:ext cx="83286" cy="111125"/>
          </a:xfrm>
          <a:custGeom>
            <a:avLst/>
            <a:gdLst/>
            <a:ahLst/>
            <a:cxnLst/>
            <a:rect l="l" t="t" r="r" b="b"/>
            <a:pathLst>
              <a:path w="83185" h="111125">
                <a:moveTo>
                  <a:pt x="83032" y="0"/>
                </a:moveTo>
                <a:lnTo>
                  <a:pt x="0" y="0"/>
                </a:lnTo>
                <a:lnTo>
                  <a:pt x="0" y="111061"/>
                </a:lnTo>
                <a:lnTo>
                  <a:pt x="83032" y="111061"/>
                </a:lnTo>
                <a:lnTo>
                  <a:pt x="83032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9" name="bg object 2029"/>
          <p:cNvSpPr/>
          <p:nvPr/>
        </p:nvSpPr>
        <p:spPr>
          <a:xfrm>
            <a:off x="1" y="361683"/>
            <a:ext cx="83286" cy="111125"/>
          </a:xfrm>
          <a:custGeom>
            <a:avLst/>
            <a:gdLst/>
            <a:ahLst/>
            <a:cxnLst/>
            <a:rect l="l" t="t" r="r" b="b"/>
            <a:pathLst>
              <a:path w="83185" h="111125">
                <a:moveTo>
                  <a:pt x="83032" y="0"/>
                </a:moveTo>
                <a:lnTo>
                  <a:pt x="0" y="0"/>
                </a:lnTo>
                <a:lnTo>
                  <a:pt x="0" y="111061"/>
                </a:lnTo>
                <a:lnTo>
                  <a:pt x="83032" y="111061"/>
                </a:lnTo>
                <a:lnTo>
                  <a:pt x="83032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0" name="bg object 2030"/>
          <p:cNvSpPr/>
          <p:nvPr/>
        </p:nvSpPr>
        <p:spPr>
          <a:xfrm>
            <a:off x="1" y="472745"/>
            <a:ext cx="83286" cy="111125"/>
          </a:xfrm>
          <a:custGeom>
            <a:avLst/>
            <a:gdLst/>
            <a:ahLst/>
            <a:cxnLst/>
            <a:rect l="l" t="t" r="r" b="b"/>
            <a:pathLst>
              <a:path w="83185" h="111125">
                <a:moveTo>
                  <a:pt x="83032" y="0"/>
                </a:moveTo>
                <a:lnTo>
                  <a:pt x="0" y="0"/>
                </a:lnTo>
                <a:lnTo>
                  <a:pt x="0" y="111061"/>
                </a:lnTo>
                <a:lnTo>
                  <a:pt x="83032" y="111061"/>
                </a:lnTo>
                <a:lnTo>
                  <a:pt x="83032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1" name="bg object 2031"/>
          <p:cNvSpPr/>
          <p:nvPr/>
        </p:nvSpPr>
        <p:spPr>
          <a:xfrm>
            <a:off x="1" y="583819"/>
            <a:ext cx="83286" cy="111125"/>
          </a:xfrm>
          <a:custGeom>
            <a:avLst/>
            <a:gdLst/>
            <a:ahLst/>
            <a:cxnLst/>
            <a:rect l="l" t="t" r="r" b="b"/>
            <a:pathLst>
              <a:path w="83185" h="111125">
                <a:moveTo>
                  <a:pt x="83032" y="0"/>
                </a:moveTo>
                <a:lnTo>
                  <a:pt x="0" y="0"/>
                </a:lnTo>
                <a:lnTo>
                  <a:pt x="0" y="111061"/>
                </a:lnTo>
                <a:lnTo>
                  <a:pt x="83032" y="111061"/>
                </a:lnTo>
                <a:lnTo>
                  <a:pt x="83032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2" name="bg object 2032"/>
          <p:cNvSpPr/>
          <p:nvPr/>
        </p:nvSpPr>
        <p:spPr>
          <a:xfrm>
            <a:off x="1" y="694881"/>
            <a:ext cx="83286" cy="111125"/>
          </a:xfrm>
          <a:custGeom>
            <a:avLst/>
            <a:gdLst/>
            <a:ahLst/>
            <a:cxnLst/>
            <a:rect l="l" t="t" r="r" b="b"/>
            <a:pathLst>
              <a:path w="83185" h="111125">
                <a:moveTo>
                  <a:pt x="83032" y="0"/>
                </a:moveTo>
                <a:lnTo>
                  <a:pt x="0" y="0"/>
                </a:lnTo>
                <a:lnTo>
                  <a:pt x="0" y="111061"/>
                </a:lnTo>
                <a:lnTo>
                  <a:pt x="83032" y="111061"/>
                </a:lnTo>
                <a:lnTo>
                  <a:pt x="83032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3" name="bg object 2033"/>
          <p:cNvSpPr/>
          <p:nvPr/>
        </p:nvSpPr>
        <p:spPr>
          <a:xfrm>
            <a:off x="1" y="805942"/>
            <a:ext cx="83286" cy="111125"/>
          </a:xfrm>
          <a:custGeom>
            <a:avLst/>
            <a:gdLst/>
            <a:ahLst/>
            <a:cxnLst/>
            <a:rect l="l" t="t" r="r" b="b"/>
            <a:pathLst>
              <a:path w="83185" h="111125">
                <a:moveTo>
                  <a:pt x="83032" y="0"/>
                </a:moveTo>
                <a:lnTo>
                  <a:pt x="0" y="0"/>
                </a:lnTo>
                <a:lnTo>
                  <a:pt x="0" y="111048"/>
                </a:lnTo>
                <a:lnTo>
                  <a:pt x="83032" y="111048"/>
                </a:lnTo>
                <a:lnTo>
                  <a:pt x="83032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4" name="bg object 2034"/>
          <p:cNvSpPr/>
          <p:nvPr/>
        </p:nvSpPr>
        <p:spPr>
          <a:xfrm>
            <a:off x="1" y="917004"/>
            <a:ext cx="83286" cy="111125"/>
          </a:xfrm>
          <a:custGeom>
            <a:avLst/>
            <a:gdLst/>
            <a:ahLst/>
            <a:cxnLst/>
            <a:rect l="l" t="t" r="r" b="b"/>
            <a:pathLst>
              <a:path w="83185" h="111125">
                <a:moveTo>
                  <a:pt x="83032" y="0"/>
                </a:moveTo>
                <a:lnTo>
                  <a:pt x="0" y="0"/>
                </a:lnTo>
                <a:lnTo>
                  <a:pt x="0" y="111061"/>
                </a:lnTo>
                <a:lnTo>
                  <a:pt x="83032" y="111061"/>
                </a:lnTo>
                <a:lnTo>
                  <a:pt x="83032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5" name="bg object 2035"/>
          <p:cNvSpPr/>
          <p:nvPr/>
        </p:nvSpPr>
        <p:spPr>
          <a:xfrm>
            <a:off x="1" y="1028065"/>
            <a:ext cx="83286" cy="111125"/>
          </a:xfrm>
          <a:custGeom>
            <a:avLst/>
            <a:gdLst/>
            <a:ahLst/>
            <a:cxnLst/>
            <a:rect l="l" t="t" r="r" b="b"/>
            <a:pathLst>
              <a:path w="83185" h="111125">
                <a:moveTo>
                  <a:pt x="83032" y="0"/>
                </a:moveTo>
                <a:lnTo>
                  <a:pt x="0" y="0"/>
                </a:lnTo>
                <a:lnTo>
                  <a:pt x="0" y="111061"/>
                </a:lnTo>
                <a:lnTo>
                  <a:pt x="83032" y="111061"/>
                </a:lnTo>
                <a:lnTo>
                  <a:pt x="83032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6" name="bg object 2036"/>
          <p:cNvSpPr/>
          <p:nvPr/>
        </p:nvSpPr>
        <p:spPr>
          <a:xfrm>
            <a:off x="1" y="1139127"/>
            <a:ext cx="83286" cy="111125"/>
          </a:xfrm>
          <a:custGeom>
            <a:avLst/>
            <a:gdLst/>
            <a:ahLst/>
            <a:cxnLst/>
            <a:rect l="l" t="t" r="r" b="b"/>
            <a:pathLst>
              <a:path w="83185" h="111125">
                <a:moveTo>
                  <a:pt x="83032" y="0"/>
                </a:moveTo>
                <a:lnTo>
                  <a:pt x="0" y="0"/>
                </a:lnTo>
                <a:lnTo>
                  <a:pt x="0" y="111061"/>
                </a:lnTo>
                <a:lnTo>
                  <a:pt x="83032" y="111061"/>
                </a:lnTo>
                <a:lnTo>
                  <a:pt x="83032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7" name="bg object 2037"/>
          <p:cNvSpPr/>
          <p:nvPr/>
        </p:nvSpPr>
        <p:spPr>
          <a:xfrm>
            <a:off x="1" y="1250201"/>
            <a:ext cx="83286" cy="111125"/>
          </a:xfrm>
          <a:custGeom>
            <a:avLst/>
            <a:gdLst/>
            <a:ahLst/>
            <a:cxnLst/>
            <a:rect l="l" t="t" r="r" b="b"/>
            <a:pathLst>
              <a:path w="83185" h="111125">
                <a:moveTo>
                  <a:pt x="83032" y="0"/>
                </a:moveTo>
                <a:lnTo>
                  <a:pt x="0" y="0"/>
                </a:lnTo>
                <a:lnTo>
                  <a:pt x="0" y="111061"/>
                </a:lnTo>
                <a:lnTo>
                  <a:pt x="83032" y="111061"/>
                </a:lnTo>
                <a:lnTo>
                  <a:pt x="83032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8" name="bg object 2038"/>
          <p:cNvSpPr/>
          <p:nvPr/>
        </p:nvSpPr>
        <p:spPr>
          <a:xfrm>
            <a:off x="1" y="1361262"/>
            <a:ext cx="83286" cy="111125"/>
          </a:xfrm>
          <a:custGeom>
            <a:avLst/>
            <a:gdLst/>
            <a:ahLst/>
            <a:cxnLst/>
            <a:rect l="l" t="t" r="r" b="b"/>
            <a:pathLst>
              <a:path w="83185" h="111125">
                <a:moveTo>
                  <a:pt x="83032" y="0"/>
                </a:moveTo>
                <a:lnTo>
                  <a:pt x="0" y="0"/>
                </a:lnTo>
                <a:lnTo>
                  <a:pt x="0" y="111061"/>
                </a:lnTo>
                <a:lnTo>
                  <a:pt x="83032" y="111061"/>
                </a:lnTo>
                <a:lnTo>
                  <a:pt x="83032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9" name="bg object 2039"/>
          <p:cNvSpPr/>
          <p:nvPr/>
        </p:nvSpPr>
        <p:spPr>
          <a:xfrm>
            <a:off x="1" y="1472324"/>
            <a:ext cx="83286" cy="111125"/>
          </a:xfrm>
          <a:custGeom>
            <a:avLst/>
            <a:gdLst/>
            <a:ahLst/>
            <a:cxnLst/>
            <a:rect l="l" t="t" r="r" b="b"/>
            <a:pathLst>
              <a:path w="83185" h="111125">
                <a:moveTo>
                  <a:pt x="83032" y="0"/>
                </a:moveTo>
                <a:lnTo>
                  <a:pt x="0" y="0"/>
                </a:lnTo>
                <a:lnTo>
                  <a:pt x="0" y="111061"/>
                </a:lnTo>
                <a:lnTo>
                  <a:pt x="83032" y="111061"/>
                </a:lnTo>
                <a:lnTo>
                  <a:pt x="83032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0" name="bg object 2040"/>
          <p:cNvSpPr/>
          <p:nvPr/>
        </p:nvSpPr>
        <p:spPr>
          <a:xfrm>
            <a:off x="1" y="1583398"/>
            <a:ext cx="83286" cy="111125"/>
          </a:xfrm>
          <a:custGeom>
            <a:avLst/>
            <a:gdLst/>
            <a:ahLst/>
            <a:cxnLst/>
            <a:rect l="l" t="t" r="r" b="b"/>
            <a:pathLst>
              <a:path w="83185" h="111125">
                <a:moveTo>
                  <a:pt x="83032" y="0"/>
                </a:moveTo>
                <a:lnTo>
                  <a:pt x="0" y="0"/>
                </a:lnTo>
                <a:lnTo>
                  <a:pt x="0" y="111048"/>
                </a:lnTo>
                <a:lnTo>
                  <a:pt x="83032" y="111048"/>
                </a:lnTo>
                <a:lnTo>
                  <a:pt x="83032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1" name="bg object 2041"/>
          <p:cNvSpPr/>
          <p:nvPr/>
        </p:nvSpPr>
        <p:spPr>
          <a:xfrm>
            <a:off x="1" y="1694447"/>
            <a:ext cx="83286" cy="111125"/>
          </a:xfrm>
          <a:custGeom>
            <a:avLst/>
            <a:gdLst/>
            <a:ahLst/>
            <a:cxnLst/>
            <a:rect l="l" t="t" r="r" b="b"/>
            <a:pathLst>
              <a:path w="83185" h="111125">
                <a:moveTo>
                  <a:pt x="83032" y="0"/>
                </a:moveTo>
                <a:lnTo>
                  <a:pt x="0" y="0"/>
                </a:lnTo>
                <a:lnTo>
                  <a:pt x="0" y="111061"/>
                </a:lnTo>
                <a:lnTo>
                  <a:pt x="83032" y="111061"/>
                </a:lnTo>
                <a:lnTo>
                  <a:pt x="83032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2" name="bg object 2042"/>
          <p:cNvSpPr/>
          <p:nvPr/>
        </p:nvSpPr>
        <p:spPr>
          <a:xfrm>
            <a:off x="1" y="1805508"/>
            <a:ext cx="83286" cy="111125"/>
          </a:xfrm>
          <a:custGeom>
            <a:avLst/>
            <a:gdLst/>
            <a:ahLst/>
            <a:cxnLst/>
            <a:rect l="l" t="t" r="r" b="b"/>
            <a:pathLst>
              <a:path w="83185" h="111125">
                <a:moveTo>
                  <a:pt x="83032" y="0"/>
                </a:moveTo>
                <a:lnTo>
                  <a:pt x="0" y="0"/>
                </a:lnTo>
                <a:lnTo>
                  <a:pt x="0" y="111061"/>
                </a:lnTo>
                <a:lnTo>
                  <a:pt x="83032" y="111061"/>
                </a:lnTo>
                <a:lnTo>
                  <a:pt x="83032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3" name="bg object 2043"/>
          <p:cNvSpPr/>
          <p:nvPr/>
        </p:nvSpPr>
        <p:spPr>
          <a:xfrm>
            <a:off x="1" y="1916570"/>
            <a:ext cx="83286" cy="111125"/>
          </a:xfrm>
          <a:custGeom>
            <a:avLst/>
            <a:gdLst/>
            <a:ahLst/>
            <a:cxnLst/>
            <a:rect l="l" t="t" r="r" b="b"/>
            <a:pathLst>
              <a:path w="83185" h="111125">
                <a:moveTo>
                  <a:pt x="83032" y="0"/>
                </a:moveTo>
                <a:lnTo>
                  <a:pt x="0" y="0"/>
                </a:lnTo>
                <a:lnTo>
                  <a:pt x="0" y="111061"/>
                </a:lnTo>
                <a:lnTo>
                  <a:pt x="83032" y="111061"/>
                </a:lnTo>
                <a:lnTo>
                  <a:pt x="83032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4" name="bg object 2044"/>
          <p:cNvSpPr/>
          <p:nvPr/>
        </p:nvSpPr>
        <p:spPr>
          <a:xfrm>
            <a:off x="1" y="2027644"/>
            <a:ext cx="83286" cy="111125"/>
          </a:xfrm>
          <a:custGeom>
            <a:avLst/>
            <a:gdLst/>
            <a:ahLst/>
            <a:cxnLst/>
            <a:rect l="l" t="t" r="r" b="b"/>
            <a:pathLst>
              <a:path w="83185" h="111125">
                <a:moveTo>
                  <a:pt x="83032" y="0"/>
                </a:moveTo>
                <a:lnTo>
                  <a:pt x="0" y="0"/>
                </a:lnTo>
                <a:lnTo>
                  <a:pt x="0" y="111061"/>
                </a:lnTo>
                <a:lnTo>
                  <a:pt x="83032" y="111061"/>
                </a:lnTo>
                <a:lnTo>
                  <a:pt x="83032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5" name="bg object 2045"/>
          <p:cNvSpPr/>
          <p:nvPr/>
        </p:nvSpPr>
        <p:spPr>
          <a:xfrm>
            <a:off x="1" y="2138706"/>
            <a:ext cx="83286" cy="111125"/>
          </a:xfrm>
          <a:custGeom>
            <a:avLst/>
            <a:gdLst/>
            <a:ahLst/>
            <a:cxnLst/>
            <a:rect l="l" t="t" r="r" b="b"/>
            <a:pathLst>
              <a:path w="83185" h="111125">
                <a:moveTo>
                  <a:pt x="83032" y="0"/>
                </a:moveTo>
                <a:lnTo>
                  <a:pt x="0" y="0"/>
                </a:lnTo>
                <a:lnTo>
                  <a:pt x="0" y="111048"/>
                </a:lnTo>
                <a:lnTo>
                  <a:pt x="83032" y="111048"/>
                </a:lnTo>
                <a:lnTo>
                  <a:pt x="83032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6" name="bg object 2046"/>
          <p:cNvSpPr/>
          <p:nvPr/>
        </p:nvSpPr>
        <p:spPr>
          <a:xfrm>
            <a:off x="1" y="2249755"/>
            <a:ext cx="83286" cy="111125"/>
          </a:xfrm>
          <a:custGeom>
            <a:avLst/>
            <a:gdLst/>
            <a:ahLst/>
            <a:cxnLst/>
            <a:rect l="l" t="t" r="r" b="b"/>
            <a:pathLst>
              <a:path w="83185" h="111125">
                <a:moveTo>
                  <a:pt x="83032" y="0"/>
                </a:moveTo>
                <a:lnTo>
                  <a:pt x="0" y="0"/>
                </a:lnTo>
                <a:lnTo>
                  <a:pt x="0" y="111061"/>
                </a:lnTo>
                <a:lnTo>
                  <a:pt x="83032" y="111061"/>
                </a:lnTo>
                <a:lnTo>
                  <a:pt x="83032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7" name="bg object 2047"/>
          <p:cNvSpPr/>
          <p:nvPr/>
        </p:nvSpPr>
        <p:spPr>
          <a:xfrm>
            <a:off x="1" y="2360829"/>
            <a:ext cx="83286" cy="111125"/>
          </a:xfrm>
          <a:custGeom>
            <a:avLst/>
            <a:gdLst/>
            <a:ahLst/>
            <a:cxnLst/>
            <a:rect l="l" t="t" r="r" b="b"/>
            <a:pathLst>
              <a:path w="83185" h="111125">
                <a:moveTo>
                  <a:pt x="83032" y="0"/>
                </a:moveTo>
                <a:lnTo>
                  <a:pt x="0" y="0"/>
                </a:lnTo>
                <a:lnTo>
                  <a:pt x="0" y="111061"/>
                </a:lnTo>
                <a:lnTo>
                  <a:pt x="83032" y="111061"/>
                </a:lnTo>
                <a:lnTo>
                  <a:pt x="83032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8" name="bg object 2048"/>
          <p:cNvSpPr/>
          <p:nvPr/>
        </p:nvSpPr>
        <p:spPr>
          <a:xfrm>
            <a:off x="1" y="2471890"/>
            <a:ext cx="83286" cy="111125"/>
          </a:xfrm>
          <a:custGeom>
            <a:avLst/>
            <a:gdLst/>
            <a:ahLst/>
            <a:cxnLst/>
            <a:rect l="l" t="t" r="r" b="b"/>
            <a:pathLst>
              <a:path w="83185" h="111125">
                <a:moveTo>
                  <a:pt x="83032" y="0"/>
                </a:moveTo>
                <a:lnTo>
                  <a:pt x="0" y="0"/>
                </a:lnTo>
                <a:lnTo>
                  <a:pt x="0" y="111061"/>
                </a:lnTo>
                <a:lnTo>
                  <a:pt x="83032" y="111061"/>
                </a:lnTo>
                <a:lnTo>
                  <a:pt x="83032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9" name="bg object 2049"/>
          <p:cNvSpPr/>
          <p:nvPr/>
        </p:nvSpPr>
        <p:spPr>
          <a:xfrm>
            <a:off x="1" y="2582952"/>
            <a:ext cx="83286" cy="111125"/>
          </a:xfrm>
          <a:custGeom>
            <a:avLst/>
            <a:gdLst/>
            <a:ahLst/>
            <a:cxnLst/>
            <a:rect l="l" t="t" r="r" b="b"/>
            <a:pathLst>
              <a:path w="83185" h="111125">
                <a:moveTo>
                  <a:pt x="83032" y="0"/>
                </a:moveTo>
                <a:lnTo>
                  <a:pt x="0" y="0"/>
                </a:lnTo>
                <a:lnTo>
                  <a:pt x="0" y="111061"/>
                </a:lnTo>
                <a:lnTo>
                  <a:pt x="83032" y="111061"/>
                </a:lnTo>
                <a:lnTo>
                  <a:pt x="83032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0" name="bg object 2050"/>
          <p:cNvSpPr/>
          <p:nvPr/>
        </p:nvSpPr>
        <p:spPr>
          <a:xfrm>
            <a:off x="1" y="2694025"/>
            <a:ext cx="83286" cy="111125"/>
          </a:xfrm>
          <a:custGeom>
            <a:avLst/>
            <a:gdLst/>
            <a:ahLst/>
            <a:cxnLst/>
            <a:rect l="l" t="t" r="r" b="b"/>
            <a:pathLst>
              <a:path w="83185" h="111125">
                <a:moveTo>
                  <a:pt x="83032" y="0"/>
                </a:moveTo>
                <a:lnTo>
                  <a:pt x="0" y="0"/>
                </a:lnTo>
                <a:lnTo>
                  <a:pt x="0" y="111048"/>
                </a:lnTo>
                <a:lnTo>
                  <a:pt x="83032" y="111048"/>
                </a:lnTo>
                <a:lnTo>
                  <a:pt x="83032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1" name="bg object 2051"/>
          <p:cNvSpPr/>
          <p:nvPr/>
        </p:nvSpPr>
        <p:spPr>
          <a:xfrm>
            <a:off x="1" y="2805075"/>
            <a:ext cx="83286" cy="111125"/>
          </a:xfrm>
          <a:custGeom>
            <a:avLst/>
            <a:gdLst/>
            <a:ahLst/>
            <a:cxnLst/>
            <a:rect l="l" t="t" r="r" b="b"/>
            <a:pathLst>
              <a:path w="83185" h="111125">
                <a:moveTo>
                  <a:pt x="83032" y="0"/>
                </a:moveTo>
                <a:lnTo>
                  <a:pt x="0" y="0"/>
                </a:lnTo>
                <a:lnTo>
                  <a:pt x="0" y="111061"/>
                </a:lnTo>
                <a:lnTo>
                  <a:pt x="83032" y="111061"/>
                </a:lnTo>
                <a:lnTo>
                  <a:pt x="83032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2" name="bg object 2052"/>
          <p:cNvSpPr/>
          <p:nvPr/>
        </p:nvSpPr>
        <p:spPr>
          <a:xfrm>
            <a:off x="1" y="2916136"/>
            <a:ext cx="83286" cy="111125"/>
          </a:xfrm>
          <a:custGeom>
            <a:avLst/>
            <a:gdLst/>
            <a:ahLst/>
            <a:cxnLst/>
            <a:rect l="l" t="t" r="r" b="b"/>
            <a:pathLst>
              <a:path w="83185" h="111125">
                <a:moveTo>
                  <a:pt x="83032" y="0"/>
                </a:moveTo>
                <a:lnTo>
                  <a:pt x="0" y="0"/>
                </a:lnTo>
                <a:lnTo>
                  <a:pt x="0" y="111061"/>
                </a:lnTo>
                <a:lnTo>
                  <a:pt x="83032" y="111061"/>
                </a:lnTo>
                <a:lnTo>
                  <a:pt x="83032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3" name="bg object 2053"/>
          <p:cNvSpPr/>
          <p:nvPr/>
        </p:nvSpPr>
        <p:spPr>
          <a:xfrm>
            <a:off x="1" y="3027210"/>
            <a:ext cx="83286" cy="111125"/>
          </a:xfrm>
          <a:custGeom>
            <a:avLst/>
            <a:gdLst/>
            <a:ahLst/>
            <a:cxnLst/>
            <a:rect l="l" t="t" r="r" b="b"/>
            <a:pathLst>
              <a:path w="83185" h="111125">
                <a:moveTo>
                  <a:pt x="83032" y="0"/>
                </a:moveTo>
                <a:lnTo>
                  <a:pt x="0" y="0"/>
                </a:lnTo>
                <a:lnTo>
                  <a:pt x="0" y="111061"/>
                </a:lnTo>
                <a:lnTo>
                  <a:pt x="83032" y="111061"/>
                </a:lnTo>
                <a:lnTo>
                  <a:pt x="83032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4" name="bg object 2054"/>
          <p:cNvSpPr/>
          <p:nvPr/>
        </p:nvSpPr>
        <p:spPr>
          <a:xfrm>
            <a:off x="1" y="3138272"/>
            <a:ext cx="83286" cy="111125"/>
          </a:xfrm>
          <a:custGeom>
            <a:avLst/>
            <a:gdLst/>
            <a:ahLst/>
            <a:cxnLst/>
            <a:rect l="l" t="t" r="r" b="b"/>
            <a:pathLst>
              <a:path w="83185" h="111125">
                <a:moveTo>
                  <a:pt x="83032" y="0"/>
                </a:moveTo>
                <a:lnTo>
                  <a:pt x="0" y="0"/>
                </a:lnTo>
                <a:lnTo>
                  <a:pt x="0" y="111061"/>
                </a:lnTo>
                <a:lnTo>
                  <a:pt x="83032" y="111061"/>
                </a:lnTo>
                <a:lnTo>
                  <a:pt x="83032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5" name="bg object 2055"/>
          <p:cNvSpPr/>
          <p:nvPr/>
        </p:nvSpPr>
        <p:spPr>
          <a:xfrm>
            <a:off x="1" y="3249333"/>
            <a:ext cx="83286" cy="111125"/>
          </a:xfrm>
          <a:custGeom>
            <a:avLst/>
            <a:gdLst/>
            <a:ahLst/>
            <a:cxnLst/>
            <a:rect l="l" t="t" r="r" b="b"/>
            <a:pathLst>
              <a:path w="83185" h="111125">
                <a:moveTo>
                  <a:pt x="83032" y="0"/>
                </a:moveTo>
                <a:lnTo>
                  <a:pt x="0" y="0"/>
                </a:lnTo>
                <a:lnTo>
                  <a:pt x="0" y="111048"/>
                </a:lnTo>
                <a:lnTo>
                  <a:pt x="83032" y="111048"/>
                </a:lnTo>
                <a:lnTo>
                  <a:pt x="83032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6" name="bg object 2056"/>
          <p:cNvSpPr/>
          <p:nvPr/>
        </p:nvSpPr>
        <p:spPr>
          <a:xfrm>
            <a:off x="1" y="3360395"/>
            <a:ext cx="83286" cy="111125"/>
          </a:xfrm>
          <a:custGeom>
            <a:avLst/>
            <a:gdLst/>
            <a:ahLst/>
            <a:cxnLst/>
            <a:rect l="l" t="t" r="r" b="b"/>
            <a:pathLst>
              <a:path w="83185" h="111125">
                <a:moveTo>
                  <a:pt x="83032" y="0"/>
                </a:moveTo>
                <a:lnTo>
                  <a:pt x="0" y="0"/>
                </a:lnTo>
                <a:lnTo>
                  <a:pt x="0" y="111074"/>
                </a:lnTo>
                <a:lnTo>
                  <a:pt x="83032" y="111074"/>
                </a:lnTo>
                <a:lnTo>
                  <a:pt x="83032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7" name="bg object 2057"/>
          <p:cNvSpPr/>
          <p:nvPr/>
        </p:nvSpPr>
        <p:spPr>
          <a:xfrm>
            <a:off x="1" y="3471469"/>
            <a:ext cx="83286" cy="111125"/>
          </a:xfrm>
          <a:custGeom>
            <a:avLst/>
            <a:gdLst/>
            <a:ahLst/>
            <a:cxnLst/>
            <a:rect l="l" t="t" r="r" b="b"/>
            <a:pathLst>
              <a:path w="83185" h="111125">
                <a:moveTo>
                  <a:pt x="83032" y="0"/>
                </a:moveTo>
                <a:lnTo>
                  <a:pt x="0" y="0"/>
                </a:lnTo>
                <a:lnTo>
                  <a:pt x="0" y="111061"/>
                </a:lnTo>
                <a:lnTo>
                  <a:pt x="83032" y="111061"/>
                </a:lnTo>
                <a:lnTo>
                  <a:pt x="83032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8" name="bg object 2058"/>
          <p:cNvSpPr/>
          <p:nvPr/>
        </p:nvSpPr>
        <p:spPr>
          <a:xfrm>
            <a:off x="1" y="3582531"/>
            <a:ext cx="83286" cy="111125"/>
          </a:xfrm>
          <a:custGeom>
            <a:avLst/>
            <a:gdLst/>
            <a:ahLst/>
            <a:cxnLst/>
            <a:rect l="l" t="t" r="r" b="b"/>
            <a:pathLst>
              <a:path w="83185" h="111125">
                <a:moveTo>
                  <a:pt x="83032" y="0"/>
                </a:moveTo>
                <a:lnTo>
                  <a:pt x="0" y="0"/>
                </a:lnTo>
                <a:lnTo>
                  <a:pt x="0" y="111061"/>
                </a:lnTo>
                <a:lnTo>
                  <a:pt x="83032" y="111061"/>
                </a:lnTo>
                <a:lnTo>
                  <a:pt x="83032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9" name="bg object 2059"/>
          <p:cNvSpPr/>
          <p:nvPr/>
        </p:nvSpPr>
        <p:spPr>
          <a:xfrm>
            <a:off x="1" y="3693592"/>
            <a:ext cx="83286" cy="111125"/>
          </a:xfrm>
          <a:custGeom>
            <a:avLst/>
            <a:gdLst/>
            <a:ahLst/>
            <a:cxnLst/>
            <a:rect l="l" t="t" r="r" b="b"/>
            <a:pathLst>
              <a:path w="83185" h="111125">
                <a:moveTo>
                  <a:pt x="83032" y="0"/>
                </a:moveTo>
                <a:lnTo>
                  <a:pt x="0" y="0"/>
                </a:lnTo>
                <a:lnTo>
                  <a:pt x="0" y="111061"/>
                </a:lnTo>
                <a:lnTo>
                  <a:pt x="83032" y="111061"/>
                </a:lnTo>
                <a:lnTo>
                  <a:pt x="83032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0" name="bg object 2060"/>
          <p:cNvSpPr/>
          <p:nvPr/>
        </p:nvSpPr>
        <p:spPr>
          <a:xfrm>
            <a:off x="1" y="3804666"/>
            <a:ext cx="83286" cy="111125"/>
          </a:xfrm>
          <a:custGeom>
            <a:avLst/>
            <a:gdLst/>
            <a:ahLst/>
            <a:cxnLst/>
            <a:rect l="l" t="t" r="r" b="b"/>
            <a:pathLst>
              <a:path w="83185" h="111125">
                <a:moveTo>
                  <a:pt x="83032" y="0"/>
                </a:moveTo>
                <a:lnTo>
                  <a:pt x="0" y="0"/>
                </a:lnTo>
                <a:lnTo>
                  <a:pt x="0" y="111048"/>
                </a:lnTo>
                <a:lnTo>
                  <a:pt x="83032" y="111048"/>
                </a:lnTo>
                <a:lnTo>
                  <a:pt x="83032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1" name="bg object 2061"/>
          <p:cNvSpPr/>
          <p:nvPr/>
        </p:nvSpPr>
        <p:spPr>
          <a:xfrm>
            <a:off x="1" y="3915715"/>
            <a:ext cx="83286" cy="111125"/>
          </a:xfrm>
          <a:custGeom>
            <a:avLst/>
            <a:gdLst/>
            <a:ahLst/>
            <a:cxnLst/>
            <a:rect l="l" t="t" r="r" b="b"/>
            <a:pathLst>
              <a:path w="83185" h="111125">
                <a:moveTo>
                  <a:pt x="83032" y="0"/>
                </a:moveTo>
                <a:lnTo>
                  <a:pt x="0" y="0"/>
                </a:lnTo>
                <a:lnTo>
                  <a:pt x="0" y="111061"/>
                </a:lnTo>
                <a:lnTo>
                  <a:pt x="83032" y="111061"/>
                </a:lnTo>
                <a:lnTo>
                  <a:pt x="83032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2" name="bg object 2062"/>
          <p:cNvSpPr/>
          <p:nvPr/>
        </p:nvSpPr>
        <p:spPr>
          <a:xfrm>
            <a:off x="1" y="4026777"/>
            <a:ext cx="83286" cy="111125"/>
          </a:xfrm>
          <a:custGeom>
            <a:avLst/>
            <a:gdLst/>
            <a:ahLst/>
            <a:cxnLst/>
            <a:rect l="l" t="t" r="r" b="b"/>
            <a:pathLst>
              <a:path w="83185" h="111125">
                <a:moveTo>
                  <a:pt x="83032" y="0"/>
                </a:moveTo>
                <a:lnTo>
                  <a:pt x="0" y="0"/>
                </a:lnTo>
                <a:lnTo>
                  <a:pt x="0" y="111061"/>
                </a:lnTo>
                <a:lnTo>
                  <a:pt x="83032" y="111061"/>
                </a:lnTo>
                <a:lnTo>
                  <a:pt x="83032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3" name="bg object 2063"/>
          <p:cNvSpPr/>
          <p:nvPr/>
        </p:nvSpPr>
        <p:spPr>
          <a:xfrm>
            <a:off x="1" y="4137851"/>
            <a:ext cx="83286" cy="111125"/>
          </a:xfrm>
          <a:custGeom>
            <a:avLst/>
            <a:gdLst/>
            <a:ahLst/>
            <a:cxnLst/>
            <a:rect l="l" t="t" r="r" b="b"/>
            <a:pathLst>
              <a:path w="83185" h="111125">
                <a:moveTo>
                  <a:pt x="83032" y="0"/>
                </a:moveTo>
                <a:lnTo>
                  <a:pt x="0" y="0"/>
                </a:lnTo>
                <a:lnTo>
                  <a:pt x="0" y="111061"/>
                </a:lnTo>
                <a:lnTo>
                  <a:pt x="83032" y="111061"/>
                </a:lnTo>
                <a:lnTo>
                  <a:pt x="83032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4" name="bg object 2064"/>
          <p:cNvSpPr/>
          <p:nvPr/>
        </p:nvSpPr>
        <p:spPr>
          <a:xfrm>
            <a:off x="1" y="4248912"/>
            <a:ext cx="83286" cy="111125"/>
          </a:xfrm>
          <a:custGeom>
            <a:avLst/>
            <a:gdLst/>
            <a:ahLst/>
            <a:cxnLst/>
            <a:rect l="l" t="t" r="r" b="b"/>
            <a:pathLst>
              <a:path w="83185" h="111125">
                <a:moveTo>
                  <a:pt x="83032" y="0"/>
                </a:moveTo>
                <a:lnTo>
                  <a:pt x="0" y="0"/>
                </a:lnTo>
                <a:lnTo>
                  <a:pt x="0" y="111061"/>
                </a:lnTo>
                <a:lnTo>
                  <a:pt x="83032" y="111061"/>
                </a:lnTo>
                <a:lnTo>
                  <a:pt x="83032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5" name="bg object 2065"/>
          <p:cNvSpPr/>
          <p:nvPr/>
        </p:nvSpPr>
        <p:spPr>
          <a:xfrm>
            <a:off x="1" y="4359974"/>
            <a:ext cx="83286" cy="111125"/>
          </a:xfrm>
          <a:custGeom>
            <a:avLst/>
            <a:gdLst/>
            <a:ahLst/>
            <a:cxnLst/>
            <a:rect l="l" t="t" r="r" b="b"/>
            <a:pathLst>
              <a:path w="83185" h="111125">
                <a:moveTo>
                  <a:pt x="83032" y="0"/>
                </a:moveTo>
                <a:lnTo>
                  <a:pt x="0" y="0"/>
                </a:lnTo>
                <a:lnTo>
                  <a:pt x="0" y="111048"/>
                </a:lnTo>
                <a:lnTo>
                  <a:pt x="83032" y="111048"/>
                </a:lnTo>
                <a:lnTo>
                  <a:pt x="83032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6" name="bg object 2066"/>
          <p:cNvSpPr/>
          <p:nvPr/>
        </p:nvSpPr>
        <p:spPr>
          <a:xfrm>
            <a:off x="1" y="4471035"/>
            <a:ext cx="83286" cy="111125"/>
          </a:xfrm>
          <a:custGeom>
            <a:avLst/>
            <a:gdLst/>
            <a:ahLst/>
            <a:cxnLst/>
            <a:rect l="l" t="t" r="r" b="b"/>
            <a:pathLst>
              <a:path w="83185" h="111125">
                <a:moveTo>
                  <a:pt x="83032" y="0"/>
                </a:moveTo>
                <a:lnTo>
                  <a:pt x="0" y="0"/>
                </a:lnTo>
                <a:lnTo>
                  <a:pt x="0" y="111061"/>
                </a:lnTo>
                <a:lnTo>
                  <a:pt x="83032" y="111061"/>
                </a:lnTo>
                <a:lnTo>
                  <a:pt x="83032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7" name="bg object 2067"/>
          <p:cNvSpPr/>
          <p:nvPr/>
        </p:nvSpPr>
        <p:spPr>
          <a:xfrm>
            <a:off x="1" y="4582097"/>
            <a:ext cx="83286" cy="111125"/>
          </a:xfrm>
          <a:custGeom>
            <a:avLst/>
            <a:gdLst/>
            <a:ahLst/>
            <a:cxnLst/>
            <a:rect l="l" t="t" r="r" b="b"/>
            <a:pathLst>
              <a:path w="83185" h="111125">
                <a:moveTo>
                  <a:pt x="83032" y="0"/>
                </a:moveTo>
                <a:lnTo>
                  <a:pt x="0" y="0"/>
                </a:lnTo>
                <a:lnTo>
                  <a:pt x="0" y="111061"/>
                </a:lnTo>
                <a:lnTo>
                  <a:pt x="83032" y="111061"/>
                </a:lnTo>
                <a:lnTo>
                  <a:pt x="83032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8" name="bg object 2068"/>
          <p:cNvSpPr/>
          <p:nvPr/>
        </p:nvSpPr>
        <p:spPr>
          <a:xfrm>
            <a:off x="1" y="4693158"/>
            <a:ext cx="83286" cy="111125"/>
          </a:xfrm>
          <a:custGeom>
            <a:avLst/>
            <a:gdLst/>
            <a:ahLst/>
            <a:cxnLst/>
            <a:rect l="l" t="t" r="r" b="b"/>
            <a:pathLst>
              <a:path w="83185" h="111125">
                <a:moveTo>
                  <a:pt x="83032" y="0"/>
                </a:moveTo>
                <a:lnTo>
                  <a:pt x="0" y="0"/>
                </a:lnTo>
                <a:lnTo>
                  <a:pt x="0" y="111061"/>
                </a:lnTo>
                <a:lnTo>
                  <a:pt x="83032" y="111061"/>
                </a:lnTo>
                <a:lnTo>
                  <a:pt x="83032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9" name="bg object 2069"/>
          <p:cNvSpPr/>
          <p:nvPr/>
        </p:nvSpPr>
        <p:spPr>
          <a:xfrm>
            <a:off x="1" y="4804233"/>
            <a:ext cx="83286" cy="111125"/>
          </a:xfrm>
          <a:custGeom>
            <a:avLst/>
            <a:gdLst/>
            <a:ahLst/>
            <a:cxnLst/>
            <a:rect l="l" t="t" r="r" b="b"/>
            <a:pathLst>
              <a:path w="83185" h="111125">
                <a:moveTo>
                  <a:pt x="83032" y="0"/>
                </a:moveTo>
                <a:lnTo>
                  <a:pt x="0" y="0"/>
                </a:lnTo>
                <a:lnTo>
                  <a:pt x="0" y="111061"/>
                </a:lnTo>
                <a:lnTo>
                  <a:pt x="83032" y="111061"/>
                </a:lnTo>
                <a:lnTo>
                  <a:pt x="83032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0" name="bg object 2070"/>
          <p:cNvSpPr/>
          <p:nvPr/>
        </p:nvSpPr>
        <p:spPr>
          <a:xfrm>
            <a:off x="1" y="4915294"/>
            <a:ext cx="83286" cy="111125"/>
          </a:xfrm>
          <a:custGeom>
            <a:avLst/>
            <a:gdLst/>
            <a:ahLst/>
            <a:cxnLst/>
            <a:rect l="l" t="t" r="r" b="b"/>
            <a:pathLst>
              <a:path w="83185" h="111125">
                <a:moveTo>
                  <a:pt x="83032" y="0"/>
                </a:moveTo>
                <a:lnTo>
                  <a:pt x="0" y="0"/>
                </a:lnTo>
                <a:lnTo>
                  <a:pt x="0" y="111048"/>
                </a:lnTo>
                <a:lnTo>
                  <a:pt x="83032" y="111048"/>
                </a:lnTo>
                <a:lnTo>
                  <a:pt x="83032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1" name="bg object 2071"/>
          <p:cNvSpPr/>
          <p:nvPr/>
        </p:nvSpPr>
        <p:spPr>
          <a:xfrm>
            <a:off x="1" y="5026343"/>
            <a:ext cx="83286" cy="111125"/>
          </a:xfrm>
          <a:custGeom>
            <a:avLst/>
            <a:gdLst/>
            <a:ahLst/>
            <a:cxnLst/>
            <a:rect l="l" t="t" r="r" b="b"/>
            <a:pathLst>
              <a:path w="83185" h="111125">
                <a:moveTo>
                  <a:pt x="83032" y="0"/>
                </a:moveTo>
                <a:lnTo>
                  <a:pt x="0" y="0"/>
                </a:lnTo>
                <a:lnTo>
                  <a:pt x="0" y="111061"/>
                </a:lnTo>
                <a:lnTo>
                  <a:pt x="83032" y="111061"/>
                </a:lnTo>
                <a:lnTo>
                  <a:pt x="83032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2" name="bg object 2072"/>
          <p:cNvSpPr/>
          <p:nvPr/>
        </p:nvSpPr>
        <p:spPr>
          <a:xfrm>
            <a:off x="1" y="5137404"/>
            <a:ext cx="83286" cy="10795"/>
          </a:xfrm>
          <a:custGeom>
            <a:avLst/>
            <a:gdLst/>
            <a:ahLst/>
            <a:cxnLst/>
            <a:rect l="l" t="t" r="r" b="b"/>
            <a:pathLst>
              <a:path w="83185" h="10795">
                <a:moveTo>
                  <a:pt x="83032" y="0"/>
                </a:moveTo>
                <a:lnTo>
                  <a:pt x="0" y="0"/>
                </a:lnTo>
                <a:lnTo>
                  <a:pt x="0" y="10667"/>
                </a:lnTo>
                <a:lnTo>
                  <a:pt x="83032" y="10667"/>
                </a:lnTo>
                <a:lnTo>
                  <a:pt x="83032" y="0"/>
                </a:lnTo>
                <a:close/>
              </a:path>
            </a:pathLst>
          </a:custGeom>
          <a:solidFill>
            <a:srgbClr val="D6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73" name="bg object 207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55113" cy="5148071"/>
          </a:xfrm>
          <a:prstGeom prst="rect">
            <a:avLst/>
          </a:prstGeom>
        </p:spPr>
      </p:pic>
      <p:pic>
        <p:nvPicPr>
          <p:cNvPr id="2074" name="bg object 207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55113" cy="514807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4938" y="1911219"/>
            <a:ext cx="5142122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3267" y="2883916"/>
            <a:ext cx="6408579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1" i="0">
                <a:solidFill>
                  <a:srgbClr val="06769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500" b="1" i="0">
                <a:solidFill>
                  <a:srgbClr val="06769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756" y="1184466"/>
            <a:ext cx="3982474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14883" y="1184466"/>
            <a:ext cx="3982474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4981385"/>
            <a:ext cx="9155113" cy="167005"/>
          </a:xfrm>
          <a:custGeom>
            <a:avLst/>
            <a:gdLst/>
            <a:ahLst/>
            <a:cxnLst/>
            <a:rect l="l" t="t" r="r" b="b"/>
            <a:pathLst>
              <a:path w="9144000" h="167004">
                <a:moveTo>
                  <a:pt x="9144000" y="0"/>
                </a:moveTo>
                <a:lnTo>
                  <a:pt x="0" y="0"/>
                </a:lnTo>
                <a:lnTo>
                  <a:pt x="0" y="166687"/>
                </a:lnTo>
                <a:lnTo>
                  <a:pt x="9144000" y="166687"/>
                </a:lnTo>
                <a:lnTo>
                  <a:pt x="9144000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66694" y="365656"/>
            <a:ext cx="6254466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02472" y="1561575"/>
            <a:ext cx="6574515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1" i="0">
                <a:solidFill>
                  <a:srgbClr val="06769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12739" y="4789360"/>
            <a:ext cx="292963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756" y="4789360"/>
            <a:ext cx="210567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91681" y="4789360"/>
            <a:ext cx="210567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6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12" Type="http://schemas.openxmlformats.org/officeDocument/2006/relationships/image" Target="../media/image85.png"/><Relationship Id="rId17" Type="http://schemas.openxmlformats.org/officeDocument/2006/relationships/image" Target="../media/image90.png"/><Relationship Id="rId2" Type="http://schemas.openxmlformats.org/officeDocument/2006/relationships/image" Target="../media/image75.png"/><Relationship Id="rId16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5" Type="http://schemas.openxmlformats.org/officeDocument/2006/relationships/image" Target="../media/image78.png"/><Relationship Id="rId15" Type="http://schemas.openxmlformats.org/officeDocument/2006/relationships/image" Target="../media/image88.png"/><Relationship Id="rId10" Type="http://schemas.openxmlformats.org/officeDocument/2006/relationships/image" Target="../media/image83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Relationship Id="rId14" Type="http://schemas.openxmlformats.org/officeDocument/2006/relationships/image" Target="../media/image8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2.png"/><Relationship Id="rId18" Type="http://schemas.openxmlformats.org/officeDocument/2006/relationships/image" Target="../media/image107.png"/><Relationship Id="rId3" Type="http://schemas.openxmlformats.org/officeDocument/2006/relationships/image" Target="../media/image92.png"/><Relationship Id="rId21" Type="http://schemas.openxmlformats.org/officeDocument/2006/relationships/image" Target="../media/image110.png"/><Relationship Id="rId7" Type="http://schemas.openxmlformats.org/officeDocument/2006/relationships/image" Target="../media/image96.png"/><Relationship Id="rId12" Type="http://schemas.openxmlformats.org/officeDocument/2006/relationships/image" Target="../media/image101.png"/><Relationship Id="rId17" Type="http://schemas.openxmlformats.org/officeDocument/2006/relationships/image" Target="../media/image106.png"/><Relationship Id="rId2" Type="http://schemas.openxmlformats.org/officeDocument/2006/relationships/image" Target="../media/image91.png"/><Relationship Id="rId16" Type="http://schemas.openxmlformats.org/officeDocument/2006/relationships/image" Target="../media/image105.png"/><Relationship Id="rId20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11" Type="http://schemas.openxmlformats.org/officeDocument/2006/relationships/image" Target="../media/image100.png"/><Relationship Id="rId5" Type="http://schemas.openxmlformats.org/officeDocument/2006/relationships/image" Target="../media/image94.png"/><Relationship Id="rId15" Type="http://schemas.openxmlformats.org/officeDocument/2006/relationships/image" Target="../media/image104.png"/><Relationship Id="rId23" Type="http://schemas.openxmlformats.org/officeDocument/2006/relationships/image" Target="../media/image112.png"/><Relationship Id="rId10" Type="http://schemas.openxmlformats.org/officeDocument/2006/relationships/image" Target="../media/image99.png"/><Relationship Id="rId19" Type="http://schemas.openxmlformats.org/officeDocument/2006/relationships/image" Target="../media/image108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Relationship Id="rId14" Type="http://schemas.openxmlformats.org/officeDocument/2006/relationships/image" Target="../media/image103.png"/><Relationship Id="rId22" Type="http://schemas.openxmlformats.org/officeDocument/2006/relationships/image" Target="../media/image1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WETsqp0QSNE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4.png"/><Relationship Id="rId18" Type="http://schemas.openxmlformats.org/officeDocument/2006/relationships/image" Target="../media/image129.png"/><Relationship Id="rId26" Type="http://schemas.openxmlformats.org/officeDocument/2006/relationships/image" Target="../media/image137.png"/><Relationship Id="rId39" Type="http://schemas.openxmlformats.org/officeDocument/2006/relationships/image" Target="../media/image150.png"/><Relationship Id="rId21" Type="http://schemas.openxmlformats.org/officeDocument/2006/relationships/image" Target="../media/image132.png"/><Relationship Id="rId34" Type="http://schemas.openxmlformats.org/officeDocument/2006/relationships/image" Target="../media/image145.png"/><Relationship Id="rId42" Type="http://schemas.openxmlformats.org/officeDocument/2006/relationships/image" Target="../media/image153.png"/><Relationship Id="rId7" Type="http://schemas.openxmlformats.org/officeDocument/2006/relationships/image" Target="../media/image118.png"/><Relationship Id="rId2" Type="http://schemas.openxmlformats.org/officeDocument/2006/relationships/image" Target="../media/image113.png"/><Relationship Id="rId16" Type="http://schemas.openxmlformats.org/officeDocument/2006/relationships/image" Target="../media/image127.png"/><Relationship Id="rId29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11" Type="http://schemas.openxmlformats.org/officeDocument/2006/relationships/image" Target="../media/image122.png"/><Relationship Id="rId24" Type="http://schemas.openxmlformats.org/officeDocument/2006/relationships/image" Target="../media/image135.png"/><Relationship Id="rId32" Type="http://schemas.openxmlformats.org/officeDocument/2006/relationships/image" Target="../media/image143.png"/><Relationship Id="rId37" Type="http://schemas.openxmlformats.org/officeDocument/2006/relationships/image" Target="../media/image148.png"/><Relationship Id="rId40" Type="http://schemas.openxmlformats.org/officeDocument/2006/relationships/image" Target="../media/image151.png"/><Relationship Id="rId45" Type="http://schemas.openxmlformats.org/officeDocument/2006/relationships/image" Target="../media/image156.png"/><Relationship Id="rId5" Type="http://schemas.openxmlformats.org/officeDocument/2006/relationships/image" Target="../media/image116.png"/><Relationship Id="rId15" Type="http://schemas.openxmlformats.org/officeDocument/2006/relationships/image" Target="../media/image126.png"/><Relationship Id="rId23" Type="http://schemas.openxmlformats.org/officeDocument/2006/relationships/image" Target="../media/image134.png"/><Relationship Id="rId28" Type="http://schemas.openxmlformats.org/officeDocument/2006/relationships/image" Target="../media/image139.png"/><Relationship Id="rId36" Type="http://schemas.openxmlformats.org/officeDocument/2006/relationships/image" Target="../media/image147.png"/><Relationship Id="rId10" Type="http://schemas.openxmlformats.org/officeDocument/2006/relationships/image" Target="../media/image121.png"/><Relationship Id="rId19" Type="http://schemas.openxmlformats.org/officeDocument/2006/relationships/image" Target="../media/image130.png"/><Relationship Id="rId31" Type="http://schemas.openxmlformats.org/officeDocument/2006/relationships/image" Target="../media/image142.png"/><Relationship Id="rId44" Type="http://schemas.openxmlformats.org/officeDocument/2006/relationships/image" Target="../media/image155.png"/><Relationship Id="rId4" Type="http://schemas.openxmlformats.org/officeDocument/2006/relationships/image" Target="../media/image115.png"/><Relationship Id="rId9" Type="http://schemas.openxmlformats.org/officeDocument/2006/relationships/image" Target="../media/image120.png"/><Relationship Id="rId14" Type="http://schemas.openxmlformats.org/officeDocument/2006/relationships/image" Target="../media/image125.png"/><Relationship Id="rId22" Type="http://schemas.openxmlformats.org/officeDocument/2006/relationships/image" Target="../media/image133.png"/><Relationship Id="rId27" Type="http://schemas.openxmlformats.org/officeDocument/2006/relationships/image" Target="../media/image138.png"/><Relationship Id="rId30" Type="http://schemas.openxmlformats.org/officeDocument/2006/relationships/image" Target="../media/image141.png"/><Relationship Id="rId35" Type="http://schemas.openxmlformats.org/officeDocument/2006/relationships/image" Target="../media/image146.png"/><Relationship Id="rId43" Type="http://schemas.openxmlformats.org/officeDocument/2006/relationships/image" Target="../media/image154.png"/><Relationship Id="rId8" Type="http://schemas.openxmlformats.org/officeDocument/2006/relationships/image" Target="../media/image119.png"/><Relationship Id="rId3" Type="http://schemas.openxmlformats.org/officeDocument/2006/relationships/image" Target="../media/image114.png"/><Relationship Id="rId12" Type="http://schemas.openxmlformats.org/officeDocument/2006/relationships/image" Target="../media/image123.png"/><Relationship Id="rId17" Type="http://schemas.openxmlformats.org/officeDocument/2006/relationships/image" Target="../media/image128.png"/><Relationship Id="rId25" Type="http://schemas.openxmlformats.org/officeDocument/2006/relationships/image" Target="../media/image136.png"/><Relationship Id="rId33" Type="http://schemas.openxmlformats.org/officeDocument/2006/relationships/image" Target="../media/image144.png"/><Relationship Id="rId38" Type="http://schemas.openxmlformats.org/officeDocument/2006/relationships/image" Target="../media/image149.png"/><Relationship Id="rId46" Type="http://schemas.openxmlformats.org/officeDocument/2006/relationships/image" Target="../media/image157.png"/><Relationship Id="rId20" Type="http://schemas.openxmlformats.org/officeDocument/2006/relationships/image" Target="../media/image131.png"/><Relationship Id="rId41" Type="http://schemas.openxmlformats.org/officeDocument/2006/relationships/image" Target="../media/image152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9.png"/><Relationship Id="rId18" Type="http://schemas.openxmlformats.org/officeDocument/2006/relationships/image" Target="../media/image174.png"/><Relationship Id="rId26" Type="http://schemas.openxmlformats.org/officeDocument/2006/relationships/image" Target="../media/image182.png"/><Relationship Id="rId39" Type="http://schemas.openxmlformats.org/officeDocument/2006/relationships/image" Target="../media/image195.png"/><Relationship Id="rId21" Type="http://schemas.openxmlformats.org/officeDocument/2006/relationships/image" Target="../media/image177.png"/><Relationship Id="rId34" Type="http://schemas.openxmlformats.org/officeDocument/2006/relationships/image" Target="../media/image190.png"/><Relationship Id="rId42" Type="http://schemas.openxmlformats.org/officeDocument/2006/relationships/image" Target="../media/image198.png"/><Relationship Id="rId47" Type="http://schemas.openxmlformats.org/officeDocument/2006/relationships/image" Target="../media/image203.png"/><Relationship Id="rId50" Type="http://schemas.openxmlformats.org/officeDocument/2006/relationships/image" Target="../media/image206.png"/><Relationship Id="rId7" Type="http://schemas.openxmlformats.org/officeDocument/2006/relationships/image" Target="../media/image163.png"/><Relationship Id="rId2" Type="http://schemas.openxmlformats.org/officeDocument/2006/relationships/image" Target="../media/image158.png"/><Relationship Id="rId16" Type="http://schemas.openxmlformats.org/officeDocument/2006/relationships/image" Target="../media/image172.png"/><Relationship Id="rId29" Type="http://schemas.openxmlformats.org/officeDocument/2006/relationships/image" Target="../media/image185.png"/><Relationship Id="rId11" Type="http://schemas.openxmlformats.org/officeDocument/2006/relationships/image" Target="../media/image167.png"/><Relationship Id="rId24" Type="http://schemas.openxmlformats.org/officeDocument/2006/relationships/image" Target="../media/image180.png"/><Relationship Id="rId32" Type="http://schemas.openxmlformats.org/officeDocument/2006/relationships/image" Target="../media/image188.png"/><Relationship Id="rId37" Type="http://schemas.openxmlformats.org/officeDocument/2006/relationships/image" Target="../media/image193.png"/><Relationship Id="rId40" Type="http://schemas.openxmlformats.org/officeDocument/2006/relationships/image" Target="../media/image196.png"/><Relationship Id="rId45" Type="http://schemas.openxmlformats.org/officeDocument/2006/relationships/image" Target="../media/image201.png"/><Relationship Id="rId5" Type="http://schemas.openxmlformats.org/officeDocument/2006/relationships/image" Target="../media/image161.png"/><Relationship Id="rId15" Type="http://schemas.openxmlformats.org/officeDocument/2006/relationships/image" Target="../media/image171.png"/><Relationship Id="rId23" Type="http://schemas.openxmlformats.org/officeDocument/2006/relationships/image" Target="../media/image179.png"/><Relationship Id="rId28" Type="http://schemas.openxmlformats.org/officeDocument/2006/relationships/image" Target="../media/image184.png"/><Relationship Id="rId36" Type="http://schemas.openxmlformats.org/officeDocument/2006/relationships/image" Target="../media/image192.png"/><Relationship Id="rId49" Type="http://schemas.openxmlformats.org/officeDocument/2006/relationships/image" Target="../media/image205.png"/><Relationship Id="rId10" Type="http://schemas.openxmlformats.org/officeDocument/2006/relationships/image" Target="../media/image166.png"/><Relationship Id="rId19" Type="http://schemas.openxmlformats.org/officeDocument/2006/relationships/image" Target="../media/image175.png"/><Relationship Id="rId31" Type="http://schemas.openxmlformats.org/officeDocument/2006/relationships/image" Target="../media/image187.png"/><Relationship Id="rId44" Type="http://schemas.openxmlformats.org/officeDocument/2006/relationships/image" Target="../media/image200.png"/><Relationship Id="rId4" Type="http://schemas.openxmlformats.org/officeDocument/2006/relationships/image" Target="../media/image160.png"/><Relationship Id="rId9" Type="http://schemas.openxmlformats.org/officeDocument/2006/relationships/image" Target="../media/image165.png"/><Relationship Id="rId14" Type="http://schemas.openxmlformats.org/officeDocument/2006/relationships/image" Target="../media/image170.png"/><Relationship Id="rId22" Type="http://schemas.openxmlformats.org/officeDocument/2006/relationships/image" Target="../media/image178.png"/><Relationship Id="rId27" Type="http://schemas.openxmlformats.org/officeDocument/2006/relationships/image" Target="../media/image183.png"/><Relationship Id="rId30" Type="http://schemas.openxmlformats.org/officeDocument/2006/relationships/image" Target="../media/image186.png"/><Relationship Id="rId35" Type="http://schemas.openxmlformats.org/officeDocument/2006/relationships/image" Target="../media/image191.png"/><Relationship Id="rId43" Type="http://schemas.openxmlformats.org/officeDocument/2006/relationships/image" Target="../media/image199.png"/><Relationship Id="rId48" Type="http://schemas.openxmlformats.org/officeDocument/2006/relationships/image" Target="../media/image204.png"/><Relationship Id="rId8" Type="http://schemas.openxmlformats.org/officeDocument/2006/relationships/image" Target="../media/image164.png"/><Relationship Id="rId3" Type="http://schemas.openxmlformats.org/officeDocument/2006/relationships/image" Target="../media/image159.png"/><Relationship Id="rId12" Type="http://schemas.openxmlformats.org/officeDocument/2006/relationships/image" Target="../media/image168.png"/><Relationship Id="rId17" Type="http://schemas.openxmlformats.org/officeDocument/2006/relationships/image" Target="../media/image173.png"/><Relationship Id="rId25" Type="http://schemas.openxmlformats.org/officeDocument/2006/relationships/image" Target="../media/image181.png"/><Relationship Id="rId33" Type="http://schemas.openxmlformats.org/officeDocument/2006/relationships/image" Target="../media/image189.png"/><Relationship Id="rId38" Type="http://schemas.openxmlformats.org/officeDocument/2006/relationships/image" Target="../media/image194.png"/><Relationship Id="rId46" Type="http://schemas.openxmlformats.org/officeDocument/2006/relationships/image" Target="../media/image202.png"/><Relationship Id="rId20" Type="http://schemas.openxmlformats.org/officeDocument/2006/relationships/image" Target="../media/image176.png"/><Relationship Id="rId41" Type="http://schemas.openxmlformats.org/officeDocument/2006/relationships/image" Target="../media/image1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lubna@ribbondata.com" TargetMode="External"/><Relationship Id="rId2" Type="http://schemas.openxmlformats.org/officeDocument/2006/relationships/image" Target="../media/image20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0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pn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5.png"/><Relationship Id="rId2" Type="http://schemas.openxmlformats.org/officeDocument/2006/relationships/image" Target="../media/image2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7.png"/><Relationship Id="rId18" Type="http://schemas.openxmlformats.org/officeDocument/2006/relationships/image" Target="../media/image232.png"/><Relationship Id="rId26" Type="http://schemas.openxmlformats.org/officeDocument/2006/relationships/image" Target="../media/image240.png"/><Relationship Id="rId39" Type="http://schemas.openxmlformats.org/officeDocument/2006/relationships/image" Target="../media/image252.png"/><Relationship Id="rId21" Type="http://schemas.openxmlformats.org/officeDocument/2006/relationships/image" Target="../media/image235.png"/><Relationship Id="rId34" Type="http://schemas.openxmlformats.org/officeDocument/2006/relationships/image" Target="../media/image247.png"/><Relationship Id="rId42" Type="http://schemas.openxmlformats.org/officeDocument/2006/relationships/image" Target="../media/image255.png"/><Relationship Id="rId7" Type="http://schemas.openxmlformats.org/officeDocument/2006/relationships/image" Target="../media/image221.png"/><Relationship Id="rId2" Type="http://schemas.openxmlformats.org/officeDocument/2006/relationships/image" Target="../media/image216.png"/><Relationship Id="rId16" Type="http://schemas.openxmlformats.org/officeDocument/2006/relationships/image" Target="../media/image230.png"/><Relationship Id="rId20" Type="http://schemas.openxmlformats.org/officeDocument/2006/relationships/image" Target="../media/image234.png"/><Relationship Id="rId29" Type="http://schemas.openxmlformats.org/officeDocument/2006/relationships/image" Target="../media/image243.png"/><Relationship Id="rId41" Type="http://schemas.openxmlformats.org/officeDocument/2006/relationships/image" Target="../media/image2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11" Type="http://schemas.openxmlformats.org/officeDocument/2006/relationships/image" Target="../media/image225.png"/><Relationship Id="rId24" Type="http://schemas.openxmlformats.org/officeDocument/2006/relationships/image" Target="../media/image238.png"/><Relationship Id="rId32" Type="http://schemas.openxmlformats.org/officeDocument/2006/relationships/image" Target="../media/image245.png"/><Relationship Id="rId37" Type="http://schemas.openxmlformats.org/officeDocument/2006/relationships/image" Target="../media/image250.png"/><Relationship Id="rId40" Type="http://schemas.openxmlformats.org/officeDocument/2006/relationships/image" Target="../media/image253.png"/><Relationship Id="rId5" Type="http://schemas.openxmlformats.org/officeDocument/2006/relationships/image" Target="../media/image219.png"/><Relationship Id="rId15" Type="http://schemas.openxmlformats.org/officeDocument/2006/relationships/image" Target="../media/image229.png"/><Relationship Id="rId23" Type="http://schemas.openxmlformats.org/officeDocument/2006/relationships/image" Target="../media/image237.png"/><Relationship Id="rId28" Type="http://schemas.openxmlformats.org/officeDocument/2006/relationships/image" Target="../media/image242.png"/><Relationship Id="rId36" Type="http://schemas.openxmlformats.org/officeDocument/2006/relationships/image" Target="../media/image249.png"/><Relationship Id="rId10" Type="http://schemas.openxmlformats.org/officeDocument/2006/relationships/image" Target="../media/image224.png"/><Relationship Id="rId19" Type="http://schemas.openxmlformats.org/officeDocument/2006/relationships/image" Target="../media/image233.png"/><Relationship Id="rId31" Type="http://schemas.openxmlformats.org/officeDocument/2006/relationships/image" Target="../media/image78.png"/><Relationship Id="rId44" Type="http://schemas.openxmlformats.org/officeDocument/2006/relationships/image" Target="../media/image257.png"/><Relationship Id="rId4" Type="http://schemas.openxmlformats.org/officeDocument/2006/relationships/image" Target="../media/image218.png"/><Relationship Id="rId9" Type="http://schemas.openxmlformats.org/officeDocument/2006/relationships/image" Target="../media/image223.png"/><Relationship Id="rId14" Type="http://schemas.openxmlformats.org/officeDocument/2006/relationships/image" Target="../media/image228.png"/><Relationship Id="rId22" Type="http://schemas.openxmlformats.org/officeDocument/2006/relationships/image" Target="../media/image236.png"/><Relationship Id="rId27" Type="http://schemas.openxmlformats.org/officeDocument/2006/relationships/image" Target="../media/image241.png"/><Relationship Id="rId30" Type="http://schemas.openxmlformats.org/officeDocument/2006/relationships/image" Target="../media/image244.png"/><Relationship Id="rId35" Type="http://schemas.openxmlformats.org/officeDocument/2006/relationships/image" Target="../media/image248.png"/><Relationship Id="rId43" Type="http://schemas.openxmlformats.org/officeDocument/2006/relationships/image" Target="../media/image256.png"/><Relationship Id="rId8" Type="http://schemas.openxmlformats.org/officeDocument/2006/relationships/image" Target="../media/image222.png"/><Relationship Id="rId3" Type="http://schemas.openxmlformats.org/officeDocument/2006/relationships/image" Target="../media/image217.png"/><Relationship Id="rId12" Type="http://schemas.openxmlformats.org/officeDocument/2006/relationships/image" Target="../media/image226.png"/><Relationship Id="rId17" Type="http://schemas.openxmlformats.org/officeDocument/2006/relationships/image" Target="../media/image231.png"/><Relationship Id="rId25" Type="http://schemas.openxmlformats.org/officeDocument/2006/relationships/image" Target="../media/image239.png"/><Relationship Id="rId33" Type="http://schemas.openxmlformats.org/officeDocument/2006/relationships/image" Target="../media/image246.png"/><Relationship Id="rId38" Type="http://schemas.openxmlformats.org/officeDocument/2006/relationships/image" Target="../media/image2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82.png"/><Relationship Id="rId21" Type="http://schemas.openxmlformats.org/officeDocument/2006/relationships/image" Target="../media/image277.png"/><Relationship Id="rId42" Type="http://schemas.openxmlformats.org/officeDocument/2006/relationships/image" Target="../media/image298.png"/><Relationship Id="rId47" Type="http://schemas.openxmlformats.org/officeDocument/2006/relationships/image" Target="../media/image303.png"/><Relationship Id="rId63" Type="http://schemas.openxmlformats.org/officeDocument/2006/relationships/image" Target="../media/image319.png"/><Relationship Id="rId68" Type="http://schemas.openxmlformats.org/officeDocument/2006/relationships/image" Target="../media/image324.png"/><Relationship Id="rId84" Type="http://schemas.openxmlformats.org/officeDocument/2006/relationships/image" Target="../media/image340.png"/><Relationship Id="rId89" Type="http://schemas.openxmlformats.org/officeDocument/2006/relationships/image" Target="../media/image345.png"/><Relationship Id="rId16" Type="http://schemas.openxmlformats.org/officeDocument/2006/relationships/image" Target="../media/image272.png"/><Relationship Id="rId11" Type="http://schemas.openxmlformats.org/officeDocument/2006/relationships/image" Target="../media/image267.png"/><Relationship Id="rId32" Type="http://schemas.openxmlformats.org/officeDocument/2006/relationships/image" Target="../media/image288.png"/><Relationship Id="rId37" Type="http://schemas.openxmlformats.org/officeDocument/2006/relationships/image" Target="../media/image293.png"/><Relationship Id="rId53" Type="http://schemas.openxmlformats.org/officeDocument/2006/relationships/image" Target="../media/image309.png"/><Relationship Id="rId58" Type="http://schemas.openxmlformats.org/officeDocument/2006/relationships/image" Target="../media/image314.png"/><Relationship Id="rId74" Type="http://schemas.openxmlformats.org/officeDocument/2006/relationships/image" Target="../media/image330.png"/><Relationship Id="rId79" Type="http://schemas.openxmlformats.org/officeDocument/2006/relationships/image" Target="../media/image335.png"/><Relationship Id="rId5" Type="http://schemas.openxmlformats.org/officeDocument/2006/relationships/image" Target="../media/image261.png"/><Relationship Id="rId90" Type="http://schemas.openxmlformats.org/officeDocument/2006/relationships/image" Target="../media/image346.png"/><Relationship Id="rId14" Type="http://schemas.openxmlformats.org/officeDocument/2006/relationships/image" Target="../media/image270.png"/><Relationship Id="rId22" Type="http://schemas.openxmlformats.org/officeDocument/2006/relationships/image" Target="../media/image278.png"/><Relationship Id="rId27" Type="http://schemas.openxmlformats.org/officeDocument/2006/relationships/image" Target="../media/image283.png"/><Relationship Id="rId30" Type="http://schemas.openxmlformats.org/officeDocument/2006/relationships/image" Target="../media/image286.png"/><Relationship Id="rId35" Type="http://schemas.openxmlformats.org/officeDocument/2006/relationships/image" Target="../media/image291.png"/><Relationship Id="rId43" Type="http://schemas.openxmlformats.org/officeDocument/2006/relationships/image" Target="../media/image299.png"/><Relationship Id="rId48" Type="http://schemas.openxmlformats.org/officeDocument/2006/relationships/image" Target="../media/image304.png"/><Relationship Id="rId56" Type="http://schemas.openxmlformats.org/officeDocument/2006/relationships/image" Target="../media/image312.png"/><Relationship Id="rId64" Type="http://schemas.openxmlformats.org/officeDocument/2006/relationships/image" Target="../media/image320.png"/><Relationship Id="rId69" Type="http://schemas.openxmlformats.org/officeDocument/2006/relationships/image" Target="../media/image325.png"/><Relationship Id="rId77" Type="http://schemas.openxmlformats.org/officeDocument/2006/relationships/image" Target="../media/image333.png"/><Relationship Id="rId8" Type="http://schemas.openxmlformats.org/officeDocument/2006/relationships/image" Target="../media/image264.png"/><Relationship Id="rId51" Type="http://schemas.openxmlformats.org/officeDocument/2006/relationships/image" Target="../media/image307.png"/><Relationship Id="rId72" Type="http://schemas.openxmlformats.org/officeDocument/2006/relationships/image" Target="../media/image328.png"/><Relationship Id="rId80" Type="http://schemas.openxmlformats.org/officeDocument/2006/relationships/image" Target="../media/image336.png"/><Relationship Id="rId85" Type="http://schemas.openxmlformats.org/officeDocument/2006/relationships/image" Target="../media/image341.png"/><Relationship Id="rId3" Type="http://schemas.openxmlformats.org/officeDocument/2006/relationships/image" Target="../media/image259.png"/><Relationship Id="rId12" Type="http://schemas.openxmlformats.org/officeDocument/2006/relationships/image" Target="../media/image268.png"/><Relationship Id="rId17" Type="http://schemas.openxmlformats.org/officeDocument/2006/relationships/image" Target="../media/image273.png"/><Relationship Id="rId25" Type="http://schemas.openxmlformats.org/officeDocument/2006/relationships/image" Target="../media/image281.png"/><Relationship Id="rId33" Type="http://schemas.openxmlformats.org/officeDocument/2006/relationships/image" Target="../media/image289.png"/><Relationship Id="rId38" Type="http://schemas.openxmlformats.org/officeDocument/2006/relationships/image" Target="../media/image294.png"/><Relationship Id="rId46" Type="http://schemas.openxmlformats.org/officeDocument/2006/relationships/image" Target="../media/image302.png"/><Relationship Id="rId59" Type="http://schemas.openxmlformats.org/officeDocument/2006/relationships/image" Target="../media/image315.png"/><Relationship Id="rId67" Type="http://schemas.openxmlformats.org/officeDocument/2006/relationships/image" Target="../media/image323.png"/><Relationship Id="rId20" Type="http://schemas.openxmlformats.org/officeDocument/2006/relationships/image" Target="../media/image276.png"/><Relationship Id="rId41" Type="http://schemas.openxmlformats.org/officeDocument/2006/relationships/image" Target="../media/image297.png"/><Relationship Id="rId54" Type="http://schemas.openxmlformats.org/officeDocument/2006/relationships/image" Target="../media/image310.png"/><Relationship Id="rId62" Type="http://schemas.openxmlformats.org/officeDocument/2006/relationships/image" Target="../media/image318.png"/><Relationship Id="rId70" Type="http://schemas.openxmlformats.org/officeDocument/2006/relationships/image" Target="../media/image326.png"/><Relationship Id="rId75" Type="http://schemas.openxmlformats.org/officeDocument/2006/relationships/image" Target="../media/image331.png"/><Relationship Id="rId83" Type="http://schemas.openxmlformats.org/officeDocument/2006/relationships/image" Target="../media/image339.png"/><Relationship Id="rId88" Type="http://schemas.openxmlformats.org/officeDocument/2006/relationships/image" Target="../media/image344.png"/><Relationship Id="rId91" Type="http://schemas.openxmlformats.org/officeDocument/2006/relationships/image" Target="../media/image3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2.png"/><Relationship Id="rId15" Type="http://schemas.openxmlformats.org/officeDocument/2006/relationships/image" Target="../media/image271.png"/><Relationship Id="rId23" Type="http://schemas.openxmlformats.org/officeDocument/2006/relationships/image" Target="../media/image279.png"/><Relationship Id="rId28" Type="http://schemas.openxmlformats.org/officeDocument/2006/relationships/image" Target="../media/image284.png"/><Relationship Id="rId36" Type="http://schemas.openxmlformats.org/officeDocument/2006/relationships/image" Target="../media/image292.png"/><Relationship Id="rId49" Type="http://schemas.openxmlformats.org/officeDocument/2006/relationships/image" Target="../media/image305.png"/><Relationship Id="rId57" Type="http://schemas.openxmlformats.org/officeDocument/2006/relationships/image" Target="../media/image313.png"/><Relationship Id="rId10" Type="http://schemas.openxmlformats.org/officeDocument/2006/relationships/image" Target="../media/image266.png"/><Relationship Id="rId31" Type="http://schemas.openxmlformats.org/officeDocument/2006/relationships/image" Target="../media/image287.png"/><Relationship Id="rId44" Type="http://schemas.openxmlformats.org/officeDocument/2006/relationships/image" Target="../media/image300.png"/><Relationship Id="rId52" Type="http://schemas.openxmlformats.org/officeDocument/2006/relationships/image" Target="../media/image308.png"/><Relationship Id="rId60" Type="http://schemas.openxmlformats.org/officeDocument/2006/relationships/image" Target="../media/image316.png"/><Relationship Id="rId65" Type="http://schemas.openxmlformats.org/officeDocument/2006/relationships/image" Target="../media/image321.png"/><Relationship Id="rId73" Type="http://schemas.openxmlformats.org/officeDocument/2006/relationships/image" Target="../media/image329.png"/><Relationship Id="rId78" Type="http://schemas.openxmlformats.org/officeDocument/2006/relationships/image" Target="../media/image334.png"/><Relationship Id="rId81" Type="http://schemas.openxmlformats.org/officeDocument/2006/relationships/image" Target="../media/image337.png"/><Relationship Id="rId86" Type="http://schemas.openxmlformats.org/officeDocument/2006/relationships/image" Target="../media/image342.png"/><Relationship Id="rId4" Type="http://schemas.openxmlformats.org/officeDocument/2006/relationships/image" Target="../media/image260.png"/><Relationship Id="rId9" Type="http://schemas.openxmlformats.org/officeDocument/2006/relationships/image" Target="../media/image265.png"/><Relationship Id="rId13" Type="http://schemas.openxmlformats.org/officeDocument/2006/relationships/image" Target="../media/image269.png"/><Relationship Id="rId18" Type="http://schemas.openxmlformats.org/officeDocument/2006/relationships/image" Target="../media/image274.png"/><Relationship Id="rId39" Type="http://schemas.openxmlformats.org/officeDocument/2006/relationships/image" Target="../media/image295.png"/><Relationship Id="rId34" Type="http://schemas.openxmlformats.org/officeDocument/2006/relationships/image" Target="../media/image290.png"/><Relationship Id="rId50" Type="http://schemas.openxmlformats.org/officeDocument/2006/relationships/image" Target="../media/image306.png"/><Relationship Id="rId55" Type="http://schemas.openxmlformats.org/officeDocument/2006/relationships/image" Target="../media/image311.png"/><Relationship Id="rId76" Type="http://schemas.openxmlformats.org/officeDocument/2006/relationships/image" Target="../media/image332.png"/><Relationship Id="rId7" Type="http://schemas.openxmlformats.org/officeDocument/2006/relationships/image" Target="../media/image263.png"/><Relationship Id="rId71" Type="http://schemas.openxmlformats.org/officeDocument/2006/relationships/image" Target="../media/image327.png"/><Relationship Id="rId92" Type="http://schemas.openxmlformats.org/officeDocument/2006/relationships/image" Target="../media/image348.png"/><Relationship Id="rId2" Type="http://schemas.openxmlformats.org/officeDocument/2006/relationships/image" Target="../media/image258.png"/><Relationship Id="rId29" Type="http://schemas.openxmlformats.org/officeDocument/2006/relationships/image" Target="../media/image285.png"/><Relationship Id="rId24" Type="http://schemas.openxmlformats.org/officeDocument/2006/relationships/image" Target="../media/image280.png"/><Relationship Id="rId40" Type="http://schemas.openxmlformats.org/officeDocument/2006/relationships/image" Target="../media/image296.png"/><Relationship Id="rId45" Type="http://schemas.openxmlformats.org/officeDocument/2006/relationships/image" Target="../media/image301.png"/><Relationship Id="rId66" Type="http://schemas.openxmlformats.org/officeDocument/2006/relationships/image" Target="../media/image322.png"/><Relationship Id="rId87" Type="http://schemas.openxmlformats.org/officeDocument/2006/relationships/image" Target="../media/image343.png"/><Relationship Id="rId61" Type="http://schemas.openxmlformats.org/officeDocument/2006/relationships/image" Target="../media/image317.png"/><Relationship Id="rId82" Type="http://schemas.openxmlformats.org/officeDocument/2006/relationships/image" Target="../media/image338.png"/><Relationship Id="rId19" Type="http://schemas.openxmlformats.org/officeDocument/2006/relationships/image" Target="../media/image27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image" Target="../media/image34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7.png"/><Relationship Id="rId3" Type="http://schemas.openxmlformats.org/officeDocument/2006/relationships/image" Target="../media/image352.png"/><Relationship Id="rId7" Type="http://schemas.openxmlformats.org/officeDocument/2006/relationships/image" Target="../media/image356.png"/><Relationship Id="rId2" Type="http://schemas.openxmlformats.org/officeDocument/2006/relationships/image" Target="../media/image35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5.png"/><Relationship Id="rId11" Type="http://schemas.openxmlformats.org/officeDocument/2006/relationships/image" Target="../media/image360.png"/><Relationship Id="rId5" Type="http://schemas.openxmlformats.org/officeDocument/2006/relationships/image" Target="../media/image354.png"/><Relationship Id="rId10" Type="http://schemas.openxmlformats.org/officeDocument/2006/relationships/image" Target="../media/image359.png"/><Relationship Id="rId4" Type="http://schemas.openxmlformats.org/officeDocument/2006/relationships/image" Target="../media/image353.png"/><Relationship Id="rId9" Type="http://schemas.openxmlformats.org/officeDocument/2006/relationships/image" Target="../media/image35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sj2snuQXAVg" TargetMode="Externa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1.png"/><Relationship Id="rId7" Type="http://schemas.openxmlformats.org/officeDocument/2006/relationships/image" Target="../media/image365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4.png"/><Relationship Id="rId5" Type="http://schemas.openxmlformats.org/officeDocument/2006/relationships/image" Target="../media/image363.png"/><Relationship Id="rId4" Type="http://schemas.openxmlformats.org/officeDocument/2006/relationships/image" Target="../media/image36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7.png"/><Relationship Id="rId2" Type="http://schemas.openxmlformats.org/officeDocument/2006/relationships/image" Target="../media/image36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kalai@ribbondata.com" TargetMode="External"/><Relationship Id="rId2" Type="http://schemas.openxmlformats.org/officeDocument/2006/relationships/image" Target="../media/image3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3.png"/><Relationship Id="rId21" Type="http://schemas.openxmlformats.org/officeDocument/2006/relationships/image" Target="../media/image31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3" Type="http://schemas.openxmlformats.org/officeDocument/2006/relationships/image" Target="../media/image33.png"/><Relationship Id="rId21" Type="http://schemas.openxmlformats.org/officeDocument/2006/relationships/image" Target="../media/image51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image" Target="../media/image32.png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24" Type="http://schemas.openxmlformats.org/officeDocument/2006/relationships/image" Target="../media/image54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23" Type="http://schemas.openxmlformats.org/officeDocument/2006/relationships/image" Target="../media/image53.png"/><Relationship Id="rId10" Type="http://schemas.openxmlformats.org/officeDocument/2006/relationships/image" Target="../media/image40.png"/><Relationship Id="rId19" Type="http://schemas.openxmlformats.org/officeDocument/2006/relationships/image" Target="../media/image49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Relationship Id="rId22" Type="http://schemas.openxmlformats.org/officeDocument/2006/relationships/image" Target="../media/image5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9E-E65_KXXY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9586" y="3250785"/>
            <a:ext cx="248221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200" b="1" spc="130">
                <a:solidFill>
                  <a:srgbClr val="D57C1E"/>
                </a:solidFill>
                <a:latin typeface="Calibri"/>
                <a:cs typeface="Calibri"/>
              </a:rPr>
              <a:t>September</a:t>
            </a:r>
            <a:r>
              <a:rPr sz="2200" b="1" spc="-10">
                <a:solidFill>
                  <a:srgbClr val="D57C1E"/>
                </a:solidFill>
                <a:latin typeface="Calibri"/>
                <a:cs typeface="Calibri"/>
              </a:rPr>
              <a:t> </a:t>
            </a:r>
            <a:r>
              <a:rPr sz="2200" b="1" spc="75">
                <a:solidFill>
                  <a:srgbClr val="D57C1E"/>
                </a:solidFill>
                <a:latin typeface="Calibri"/>
                <a:cs typeface="Calibri"/>
              </a:rPr>
              <a:t>5,</a:t>
            </a:r>
            <a:r>
              <a:rPr sz="2200" b="1" spc="25">
                <a:solidFill>
                  <a:srgbClr val="D57C1E"/>
                </a:solidFill>
                <a:latin typeface="Calibri"/>
                <a:cs typeface="Calibri"/>
              </a:rPr>
              <a:t> </a:t>
            </a:r>
            <a:r>
              <a:rPr sz="2200" b="1" spc="155">
                <a:solidFill>
                  <a:srgbClr val="D57C1E"/>
                </a:solidFill>
                <a:latin typeface="Calibri"/>
                <a:cs typeface="Calibri"/>
              </a:rPr>
              <a:t>2024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44515" y="335447"/>
            <a:ext cx="5139690" cy="2752090"/>
            <a:chOff x="738959" y="335447"/>
            <a:chExt cx="5139690" cy="27520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6729" y="335447"/>
              <a:ext cx="1348473" cy="134848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3704" y="2061001"/>
              <a:ext cx="1941998" cy="45223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17167" y="2060991"/>
              <a:ext cx="1268497" cy="45224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8959" y="2637628"/>
              <a:ext cx="1914107" cy="44722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78674" y="2628695"/>
              <a:ext cx="3099776" cy="458379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ctrTitle"/>
          </p:nvPr>
        </p:nvSpPr>
        <p:spPr>
          <a:xfrm>
            <a:off x="750494" y="1911220"/>
            <a:ext cx="5142122" cy="12689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4890"/>
              </a:lnSpc>
              <a:spcBef>
                <a:spcPts val="95"/>
              </a:spcBef>
            </a:pPr>
            <a:r>
              <a:rPr spc="-250">
                <a:solidFill>
                  <a:srgbClr val="06769F"/>
                </a:solidFill>
              </a:rPr>
              <a:t>NCHMA</a:t>
            </a:r>
            <a:r>
              <a:rPr spc="-345">
                <a:solidFill>
                  <a:srgbClr val="06769F"/>
                </a:solidFill>
              </a:rPr>
              <a:t> </a:t>
            </a:r>
            <a:r>
              <a:rPr spc="-330">
                <a:solidFill>
                  <a:srgbClr val="06769F"/>
                </a:solidFill>
              </a:rPr>
              <a:t>2024</a:t>
            </a:r>
          </a:p>
          <a:p>
            <a:pPr marL="12700">
              <a:lnSpc>
                <a:spcPts val="4890"/>
              </a:lnSpc>
            </a:pPr>
            <a:r>
              <a:rPr b="1">
                <a:solidFill>
                  <a:srgbClr val="06769F"/>
                </a:solidFill>
                <a:latin typeface="Arial"/>
                <a:cs typeface="Arial"/>
              </a:rPr>
              <a:t>Annual</a:t>
            </a:r>
            <a:r>
              <a:rPr b="1" spc="-235">
                <a:solidFill>
                  <a:srgbClr val="06769F"/>
                </a:solidFill>
                <a:latin typeface="Arial"/>
                <a:cs typeface="Arial"/>
              </a:rPr>
              <a:t> </a:t>
            </a:r>
            <a:r>
              <a:rPr b="1" spc="-10">
                <a:solidFill>
                  <a:srgbClr val="06769F"/>
                </a:solidFill>
                <a:latin typeface="Arial"/>
                <a:cs typeface="Arial"/>
              </a:rPr>
              <a:t>Conference</a:t>
            </a:r>
          </a:p>
        </p:txBody>
      </p:sp>
      <p:pic>
        <p:nvPicPr>
          <p:cNvPr id="10" name="Picture 9" descr="A group of women with text overlay&#10;&#10;Description automatically generated">
            <a:extLst>
              <a:ext uri="{FF2B5EF4-FFF2-40B4-BE49-F238E27FC236}">
                <a16:creationId xmlns:a16="http://schemas.microsoft.com/office/drawing/2014/main" id="{7720791E-A51A-2351-9AA3-DDA433B492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9" y="2703"/>
            <a:ext cx="9182279" cy="514935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4264" y="1488989"/>
            <a:ext cx="6786880" cy="3334385"/>
          </a:xfrm>
          <a:custGeom>
            <a:avLst/>
            <a:gdLst/>
            <a:ahLst/>
            <a:cxnLst/>
            <a:rect l="l" t="t" r="r" b="b"/>
            <a:pathLst>
              <a:path w="6786880" h="3334385">
                <a:moveTo>
                  <a:pt x="6441414" y="0"/>
                </a:moveTo>
                <a:lnTo>
                  <a:pt x="344868" y="0"/>
                </a:lnTo>
                <a:lnTo>
                  <a:pt x="298072" y="3148"/>
                </a:lnTo>
                <a:lnTo>
                  <a:pt x="253190" y="12318"/>
                </a:lnTo>
                <a:lnTo>
                  <a:pt x="210631" y="27100"/>
                </a:lnTo>
                <a:lnTo>
                  <a:pt x="170808" y="47082"/>
                </a:lnTo>
                <a:lnTo>
                  <a:pt x="134131" y="71854"/>
                </a:lnTo>
                <a:lnTo>
                  <a:pt x="101011" y="101006"/>
                </a:lnTo>
                <a:lnTo>
                  <a:pt x="71858" y="134125"/>
                </a:lnTo>
                <a:lnTo>
                  <a:pt x="47085" y="170802"/>
                </a:lnTo>
                <a:lnTo>
                  <a:pt x="27101" y="210626"/>
                </a:lnTo>
                <a:lnTo>
                  <a:pt x="12319" y="253185"/>
                </a:lnTo>
                <a:lnTo>
                  <a:pt x="3148" y="298069"/>
                </a:lnTo>
                <a:lnTo>
                  <a:pt x="0" y="344868"/>
                </a:lnTo>
                <a:lnTo>
                  <a:pt x="0" y="2989465"/>
                </a:lnTo>
                <a:lnTo>
                  <a:pt x="3148" y="3036261"/>
                </a:lnTo>
                <a:lnTo>
                  <a:pt x="12319" y="3081144"/>
                </a:lnTo>
                <a:lnTo>
                  <a:pt x="27101" y="3123702"/>
                </a:lnTo>
                <a:lnTo>
                  <a:pt x="47085" y="3163525"/>
                </a:lnTo>
                <a:lnTo>
                  <a:pt x="71858" y="3200202"/>
                </a:lnTo>
                <a:lnTo>
                  <a:pt x="101011" y="3233323"/>
                </a:lnTo>
                <a:lnTo>
                  <a:pt x="134131" y="3262475"/>
                </a:lnTo>
                <a:lnTo>
                  <a:pt x="170808" y="3287248"/>
                </a:lnTo>
                <a:lnTo>
                  <a:pt x="210631" y="3307232"/>
                </a:lnTo>
                <a:lnTo>
                  <a:pt x="253190" y="3322014"/>
                </a:lnTo>
                <a:lnTo>
                  <a:pt x="298072" y="3331185"/>
                </a:lnTo>
                <a:lnTo>
                  <a:pt x="344868" y="3334334"/>
                </a:lnTo>
                <a:lnTo>
                  <a:pt x="6441414" y="3334334"/>
                </a:lnTo>
                <a:lnTo>
                  <a:pt x="6488210" y="3331185"/>
                </a:lnTo>
                <a:lnTo>
                  <a:pt x="6533093" y="3322014"/>
                </a:lnTo>
                <a:lnTo>
                  <a:pt x="6575651" y="3307232"/>
                </a:lnTo>
                <a:lnTo>
                  <a:pt x="6615474" y="3287248"/>
                </a:lnTo>
                <a:lnTo>
                  <a:pt x="6652151" y="3262475"/>
                </a:lnTo>
                <a:lnTo>
                  <a:pt x="6685272" y="3233323"/>
                </a:lnTo>
                <a:lnTo>
                  <a:pt x="6714424" y="3200202"/>
                </a:lnTo>
                <a:lnTo>
                  <a:pt x="6739197" y="3163525"/>
                </a:lnTo>
                <a:lnTo>
                  <a:pt x="6759181" y="3123702"/>
                </a:lnTo>
                <a:lnTo>
                  <a:pt x="6773963" y="3081144"/>
                </a:lnTo>
                <a:lnTo>
                  <a:pt x="6783134" y="3036261"/>
                </a:lnTo>
                <a:lnTo>
                  <a:pt x="6786283" y="2989465"/>
                </a:lnTo>
                <a:lnTo>
                  <a:pt x="6786283" y="344868"/>
                </a:lnTo>
                <a:lnTo>
                  <a:pt x="6783134" y="298069"/>
                </a:lnTo>
                <a:lnTo>
                  <a:pt x="6773963" y="253185"/>
                </a:lnTo>
                <a:lnTo>
                  <a:pt x="6759181" y="210626"/>
                </a:lnTo>
                <a:lnTo>
                  <a:pt x="6739197" y="170802"/>
                </a:lnTo>
                <a:lnTo>
                  <a:pt x="6714424" y="134125"/>
                </a:lnTo>
                <a:lnTo>
                  <a:pt x="6685272" y="101006"/>
                </a:lnTo>
                <a:lnTo>
                  <a:pt x="6652151" y="71854"/>
                </a:lnTo>
                <a:lnTo>
                  <a:pt x="6615474" y="47082"/>
                </a:lnTo>
                <a:lnTo>
                  <a:pt x="6575651" y="27100"/>
                </a:lnTo>
                <a:lnTo>
                  <a:pt x="6533093" y="12318"/>
                </a:lnTo>
                <a:lnTo>
                  <a:pt x="6488210" y="3148"/>
                </a:lnTo>
                <a:lnTo>
                  <a:pt x="6441414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556" y="4984673"/>
            <a:ext cx="9144000" cy="163830"/>
          </a:xfrm>
          <a:custGeom>
            <a:avLst/>
            <a:gdLst/>
            <a:ahLst/>
            <a:cxnLst/>
            <a:rect l="l" t="t" r="r" b="b"/>
            <a:pathLst>
              <a:path w="9144000" h="163829">
                <a:moveTo>
                  <a:pt x="9144000" y="0"/>
                </a:moveTo>
                <a:lnTo>
                  <a:pt x="0" y="0"/>
                </a:lnTo>
                <a:lnTo>
                  <a:pt x="0" y="163398"/>
                </a:lnTo>
                <a:lnTo>
                  <a:pt x="9144000" y="163398"/>
                </a:lnTo>
                <a:lnTo>
                  <a:pt x="9144000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72250" y="365656"/>
            <a:ext cx="6254466" cy="878866"/>
          </a:xfrm>
          <a:prstGeom prst="rect">
            <a:avLst/>
          </a:prstGeom>
        </p:spPr>
        <p:txBody>
          <a:bodyPr vert="horz" wrap="square" lIns="0" tIns="199806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pc="-220">
                <a:solidFill>
                  <a:srgbClr val="06769F"/>
                </a:solidFill>
              </a:rPr>
              <a:t>For</a:t>
            </a:r>
            <a:r>
              <a:rPr spc="-395">
                <a:solidFill>
                  <a:srgbClr val="06769F"/>
                </a:solidFill>
              </a:rPr>
              <a:t> </a:t>
            </a:r>
            <a:r>
              <a:rPr spc="-95">
                <a:solidFill>
                  <a:srgbClr val="06769F"/>
                </a:solidFill>
              </a:rPr>
              <a:t>Sale</a:t>
            </a:r>
            <a:r>
              <a:rPr spc="-350">
                <a:solidFill>
                  <a:srgbClr val="06769F"/>
                </a:solidFill>
              </a:rPr>
              <a:t> </a:t>
            </a:r>
            <a:r>
              <a:rPr b="1" spc="225">
                <a:solidFill>
                  <a:srgbClr val="06769F"/>
                </a:solidFill>
                <a:latin typeface="Calibri"/>
                <a:cs typeface="Calibri"/>
              </a:rPr>
              <a:t>Analysis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5982" y="1855232"/>
            <a:ext cx="216915" cy="21691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5982" y="2518050"/>
            <a:ext cx="216915" cy="216915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402085" y="1827592"/>
            <a:ext cx="4270375" cy="201422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838835">
              <a:lnSpc>
                <a:spcPts val="1710"/>
              </a:lnSpc>
              <a:spcBef>
                <a:spcPts val="229"/>
              </a:spcBef>
            </a:pPr>
            <a:r>
              <a:rPr sz="1500" b="1" spc="65">
                <a:solidFill>
                  <a:srgbClr val="404041"/>
                </a:solidFill>
                <a:latin typeface="Calibri"/>
                <a:cs typeface="Calibri"/>
              </a:rPr>
              <a:t>Evaluates</a:t>
            </a:r>
            <a:r>
              <a:rPr sz="1500" b="1" spc="20">
                <a:solidFill>
                  <a:srgbClr val="404041"/>
                </a:solidFill>
                <a:latin typeface="Calibri"/>
                <a:cs typeface="Calibri"/>
              </a:rPr>
              <a:t> </a:t>
            </a:r>
            <a:r>
              <a:rPr sz="1500" b="1" spc="75">
                <a:solidFill>
                  <a:srgbClr val="404041"/>
                </a:solidFill>
                <a:latin typeface="Calibri"/>
                <a:cs typeface="Calibri"/>
              </a:rPr>
              <a:t>income-</a:t>
            </a:r>
            <a:r>
              <a:rPr sz="1500" b="1" spc="50">
                <a:solidFill>
                  <a:srgbClr val="404041"/>
                </a:solidFill>
                <a:latin typeface="Calibri"/>
                <a:cs typeface="Calibri"/>
              </a:rPr>
              <a:t>eligible</a:t>
            </a:r>
            <a:r>
              <a:rPr sz="1500" b="1" spc="25">
                <a:solidFill>
                  <a:srgbClr val="404041"/>
                </a:solidFill>
                <a:latin typeface="Calibri"/>
                <a:cs typeface="Calibri"/>
              </a:rPr>
              <a:t> </a:t>
            </a:r>
            <a:r>
              <a:rPr sz="1500" b="1" spc="80">
                <a:solidFill>
                  <a:srgbClr val="404041"/>
                </a:solidFill>
                <a:latin typeface="Calibri"/>
                <a:cs typeface="Calibri"/>
              </a:rPr>
              <a:t>home</a:t>
            </a:r>
            <a:r>
              <a:rPr sz="1500" b="1" spc="20">
                <a:solidFill>
                  <a:srgbClr val="404041"/>
                </a:solidFill>
                <a:latin typeface="Calibri"/>
                <a:cs typeface="Calibri"/>
              </a:rPr>
              <a:t> </a:t>
            </a:r>
            <a:r>
              <a:rPr sz="1500" b="1" spc="75">
                <a:solidFill>
                  <a:srgbClr val="404041"/>
                </a:solidFill>
                <a:latin typeface="Calibri"/>
                <a:cs typeface="Calibri"/>
              </a:rPr>
              <a:t>buyers </a:t>
            </a:r>
            <a:r>
              <a:rPr sz="1500" b="1">
                <a:solidFill>
                  <a:srgbClr val="404041"/>
                </a:solidFill>
                <a:latin typeface="Calibri"/>
                <a:cs typeface="Calibri"/>
              </a:rPr>
              <a:t>at</a:t>
            </a:r>
            <a:r>
              <a:rPr sz="1500" b="1" spc="40">
                <a:solidFill>
                  <a:srgbClr val="404041"/>
                </a:solidFill>
                <a:latin typeface="Calibri"/>
                <a:cs typeface="Calibri"/>
              </a:rPr>
              <a:t> </a:t>
            </a:r>
            <a:r>
              <a:rPr sz="1500" b="1" spc="45">
                <a:solidFill>
                  <a:srgbClr val="404041"/>
                </a:solidFill>
                <a:latin typeface="Calibri"/>
                <a:cs typeface="Calibri"/>
              </a:rPr>
              <a:t>different</a:t>
            </a:r>
            <a:r>
              <a:rPr sz="1500" b="1" spc="40">
                <a:solidFill>
                  <a:srgbClr val="404041"/>
                </a:solidFill>
                <a:latin typeface="Calibri"/>
                <a:cs typeface="Calibri"/>
              </a:rPr>
              <a:t> </a:t>
            </a:r>
            <a:r>
              <a:rPr sz="1500" b="1" spc="80">
                <a:solidFill>
                  <a:srgbClr val="404041"/>
                </a:solidFill>
                <a:latin typeface="Calibri"/>
                <a:cs typeface="Calibri"/>
              </a:rPr>
              <a:t>price</a:t>
            </a:r>
            <a:r>
              <a:rPr sz="1500" b="1" spc="40">
                <a:solidFill>
                  <a:srgbClr val="404041"/>
                </a:solidFill>
                <a:latin typeface="Calibri"/>
                <a:cs typeface="Calibri"/>
              </a:rPr>
              <a:t> </a:t>
            </a:r>
            <a:r>
              <a:rPr sz="1500" b="1" spc="-10">
                <a:solidFill>
                  <a:srgbClr val="404041"/>
                </a:solidFill>
                <a:latin typeface="Calibri"/>
                <a:cs typeface="Calibri"/>
              </a:rPr>
              <a:t>levels.</a:t>
            </a:r>
            <a:endParaRPr sz="1500">
              <a:latin typeface="Calibri"/>
              <a:cs typeface="Calibri"/>
            </a:endParaRPr>
          </a:p>
          <a:p>
            <a:pPr marL="12700" marR="5080">
              <a:lnSpc>
                <a:spcPts val="1710"/>
              </a:lnSpc>
              <a:spcBef>
                <a:spcPts val="1800"/>
              </a:spcBef>
            </a:pPr>
            <a:r>
              <a:rPr sz="1500" b="1" spc="85">
                <a:solidFill>
                  <a:srgbClr val="404041"/>
                </a:solidFill>
                <a:latin typeface="Calibri"/>
                <a:cs typeface="Calibri"/>
              </a:rPr>
              <a:t>Considers</a:t>
            </a:r>
            <a:r>
              <a:rPr sz="1500" b="1" spc="45">
                <a:solidFill>
                  <a:srgbClr val="404041"/>
                </a:solidFill>
                <a:latin typeface="Calibri"/>
                <a:cs typeface="Calibri"/>
              </a:rPr>
              <a:t> </a:t>
            </a:r>
            <a:r>
              <a:rPr sz="1500" b="1" spc="70">
                <a:solidFill>
                  <a:srgbClr val="404041"/>
                </a:solidFill>
                <a:latin typeface="Calibri"/>
                <a:cs typeface="Calibri"/>
              </a:rPr>
              <a:t>factors</a:t>
            </a:r>
            <a:r>
              <a:rPr sz="1500" b="1" spc="50">
                <a:solidFill>
                  <a:srgbClr val="404041"/>
                </a:solidFill>
                <a:latin typeface="Calibri"/>
                <a:cs typeface="Calibri"/>
              </a:rPr>
              <a:t> </a:t>
            </a:r>
            <a:r>
              <a:rPr sz="1500" b="1">
                <a:solidFill>
                  <a:srgbClr val="404041"/>
                </a:solidFill>
                <a:latin typeface="Calibri"/>
                <a:cs typeface="Calibri"/>
              </a:rPr>
              <a:t>like</a:t>
            </a:r>
            <a:r>
              <a:rPr sz="1500" b="1" spc="50">
                <a:solidFill>
                  <a:srgbClr val="404041"/>
                </a:solidFill>
                <a:latin typeface="Calibri"/>
                <a:cs typeface="Calibri"/>
              </a:rPr>
              <a:t> </a:t>
            </a:r>
            <a:r>
              <a:rPr sz="1500" b="1" spc="75">
                <a:solidFill>
                  <a:srgbClr val="404041"/>
                </a:solidFill>
                <a:latin typeface="Calibri"/>
                <a:cs typeface="Calibri"/>
              </a:rPr>
              <a:t>current</a:t>
            </a:r>
            <a:r>
              <a:rPr sz="1500" b="1" spc="45">
                <a:solidFill>
                  <a:srgbClr val="404041"/>
                </a:solidFill>
                <a:latin typeface="Calibri"/>
                <a:cs typeface="Calibri"/>
              </a:rPr>
              <a:t> </a:t>
            </a:r>
            <a:r>
              <a:rPr sz="1500" b="1" spc="50">
                <a:solidFill>
                  <a:srgbClr val="404041"/>
                </a:solidFill>
                <a:latin typeface="Calibri"/>
                <a:cs typeface="Calibri"/>
              </a:rPr>
              <a:t>interest </a:t>
            </a:r>
            <a:r>
              <a:rPr sz="1500" b="1" spc="-10">
                <a:solidFill>
                  <a:srgbClr val="404041"/>
                </a:solidFill>
                <a:latin typeface="Calibri"/>
                <a:cs typeface="Calibri"/>
              </a:rPr>
              <a:t>rates, </a:t>
            </a:r>
            <a:r>
              <a:rPr sz="1500" b="1" spc="70">
                <a:solidFill>
                  <a:srgbClr val="404041"/>
                </a:solidFill>
                <a:latin typeface="Calibri"/>
                <a:cs typeface="Calibri"/>
              </a:rPr>
              <a:t>household</a:t>
            </a:r>
            <a:r>
              <a:rPr sz="1500" b="1" spc="20">
                <a:solidFill>
                  <a:srgbClr val="404041"/>
                </a:solidFill>
                <a:latin typeface="Calibri"/>
                <a:cs typeface="Calibri"/>
              </a:rPr>
              <a:t> </a:t>
            </a:r>
            <a:r>
              <a:rPr sz="1500" b="1" spc="60">
                <a:solidFill>
                  <a:srgbClr val="404041"/>
                </a:solidFill>
                <a:latin typeface="Calibri"/>
                <a:cs typeface="Calibri"/>
              </a:rPr>
              <a:t>income,</a:t>
            </a:r>
            <a:r>
              <a:rPr sz="1500" b="1" spc="30">
                <a:solidFill>
                  <a:srgbClr val="404041"/>
                </a:solidFill>
                <a:latin typeface="Calibri"/>
                <a:cs typeface="Calibri"/>
              </a:rPr>
              <a:t> </a:t>
            </a:r>
            <a:r>
              <a:rPr sz="1500" b="1" spc="85">
                <a:solidFill>
                  <a:srgbClr val="404041"/>
                </a:solidFill>
                <a:latin typeface="Calibri"/>
                <a:cs typeface="Calibri"/>
              </a:rPr>
              <a:t>and</a:t>
            </a:r>
            <a:r>
              <a:rPr sz="1500" b="1" spc="20">
                <a:solidFill>
                  <a:srgbClr val="404041"/>
                </a:solidFill>
                <a:latin typeface="Calibri"/>
                <a:cs typeface="Calibri"/>
              </a:rPr>
              <a:t> </a:t>
            </a:r>
            <a:r>
              <a:rPr sz="1500" b="1" spc="85">
                <a:solidFill>
                  <a:srgbClr val="404041"/>
                </a:solidFill>
                <a:latin typeface="Calibri"/>
                <a:cs typeface="Calibri"/>
              </a:rPr>
              <a:t>demographic</a:t>
            </a:r>
            <a:r>
              <a:rPr sz="1500" b="1" spc="25">
                <a:solidFill>
                  <a:srgbClr val="404041"/>
                </a:solidFill>
                <a:latin typeface="Calibri"/>
                <a:cs typeface="Calibri"/>
              </a:rPr>
              <a:t> </a:t>
            </a:r>
            <a:r>
              <a:rPr sz="1500" b="1" spc="45">
                <a:solidFill>
                  <a:srgbClr val="404041"/>
                </a:solidFill>
                <a:latin typeface="Calibri"/>
                <a:cs typeface="Calibri"/>
              </a:rPr>
              <a:t>conditions.</a:t>
            </a:r>
            <a:endParaRPr sz="1500">
              <a:latin typeface="Calibri"/>
              <a:cs typeface="Calibri"/>
            </a:endParaRPr>
          </a:p>
          <a:p>
            <a:pPr marL="12700" marR="280035">
              <a:lnSpc>
                <a:spcPts val="1710"/>
              </a:lnSpc>
              <a:spcBef>
                <a:spcPts val="1800"/>
              </a:spcBef>
            </a:pPr>
            <a:r>
              <a:rPr sz="1500" b="1" spc="125">
                <a:solidFill>
                  <a:srgbClr val="404041"/>
                </a:solidFill>
                <a:latin typeface="Calibri"/>
                <a:cs typeface="Calibri"/>
              </a:rPr>
              <a:t>Assesses</a:t>
            </a:r>
            <a:r>
              <a:rPr sz="1500" b="1" spc="30">
                <a:solidFill>
                  <a:srgbClr val="404041"/>
                </a:solidFill>
                <a:latin typeface="Calibri"/>
                <a:cs typeface="Calibri"/>
              </a:rPr>
              <a:t> </a:t>
            </a:r>
            <a:r>
              <a:rPr sz="1500" b="1" spc="60">
                <a:solidFill>
                  <a:srgbClr val="404041"/>
                </a:solidFill>
                <a:latin typeface="Calibri"/>
                <a:cs typeface="Calibri"/>
              </a:rPr>
              <a:t>the</a:t>
            </a:r>
            <a:r>
              <a:rPr sz="1500" b="1" spc="35">
                <a:solidFill>
                  <a:srgbClr val="404041"/>
                </a:solidFill>
                <a:latin typeface="Calibri"/>
                <a:cs typeface="Calibri"/>
              </a:rPr>
              <a:t> </a:t>
            </a:r>
            <a:r>
              <a:rPr sz="1500" b="1" spc="75">
                <a:solidFill>
                  <a:srgbClr val="404041"/>
                </a:solidFill>
                <a:latin typeface="Calibri"/>
                <a:cs typeface="Calibri"/>
              </a:rPr>
              <a:t>conversion</a:t>
            </a:r>
            <a:r>
              <a:rPr sz="1500" b="1" spc="30">
                <a:solidFill>
                  <a:srgbClr val="404041"/>
                </a:solidFill>
                <a:latin typeface="Calibri"/>
                <a:cs typeface="Calibri"/>
              </a:rPr>
              <a:t> </a:t>
            </a:r>
            <a:r>
              <a:rPr sz="1500" b="1">
                <a:solidFill>
                  <a:srgbClr val="404041"/>
                </a:solidFill>
                <a:latin typeface="Calibri"/>
                <a:cs typeface="Calibri"/>
              </a:rPr>
              <a:t>of</a:t>
            </a:r>
            <a:r>
              <a:rPr sz="1500" b="1" spc="35">
                <a:solidFill>
                  <a:srgbClr val="404041"/>
                </a:solidFill>
                <a:latin typeface="Calibri"/>
                <a:cs typeface="Calibri"/>
              </a:rPr>
              <a:t> </a:t>
            </a:r>
            <a:r>
              <a:rPr sz="1500" b="1" spc="65">
                <a:solidFill>
                  <a:srgbClr val="404041"/>
                </a:solidFill>
                <a:latin typeface="Calibri"/>
                <a:cs typeface="Calibri"/>
              </a:rPr>
              <a:t>renters</a:t>
            </a:r>
            <a:r>
              <a:rPr sz="1500" b="1" spc="30">
                <a:solidFill>
                  <a:srgbClr val="404041"/>
                </a:solidFill>
                <a:latin typeface="Calibri"/>
                <a:cs typeface="Calibri"/>
              </a:rPr>
              <a:t> </a:t>
            </a:r>
            <a:r>
              <a:rPr sz="1500" b="1">
                <a:solidFill>
                  <a:srgbClr val="404041"/>
                </a:solidFill>
                <a:latin typeface="Calibri"/>
                <a:cs typeface="Calibri"/>
              </a:rPr>
              <a:t>to</a:t>
            </a:r>
            <a:r>
              <a:rPr sz="1500" b="1" spc="35">
                <a:solidFill>
                  <a:srgbClr val="404041"/>
                </a:solidFill>
                <a:latin typeface="Calibri"/>
                <a:cs typeface="Calibri"/>
              </a:rPr>
              <a:t> </a:t>
            </a:r>
            <a:r>
              <a:rPr sz="1500" b="1" spc="65">
                <a:solidFill>
                  <a:srgbClr val="404041"/>
                </a:solidFill>
                <a:latin typeface="Calibri"/>
                <a:cs typeface="Calibri"/>
              </a:rPr>
              <a:t>owners </a:t>
            </a:r>
            <a:r>
              <a:rPr sz="1500" b="1" spc="85">
                <a:solidFill>
                  <a:srgbClr val="404041"/>
                </a:solidFill>
                <a:latin typeface="Calibri"/>
                <a:cs typeface="Calibri"/>
              </a:rPr>
              <a:t>and</a:t>
            </a:r>
            <a:r>
              <a:rPr sz="1500" b="1" spc="70">
                <a:solidFill>
                  <a:srgbClr val="404041"/>
                </a:solidFill>
                <a:latin typeface="Calibri"/>
                <a:cs typeface="Calibri"/>
              </a:rPr>
              <a:t> </a:t>
            </a:r>
            <a:r>
              <a:rPr sz="1500" b="1" spc="55">
                <a:solidFill>
                  <a:srgbClr val="404041"/>
                </a:solidFill>
                <a:latin typeface="Calibri"/>
                <a:cs typeface="Calibri"/>
              </a:rPr>
              <a:t>transitions</a:t>
            </a:r>
            <a:r>
              <a:rPr sz="1500" b="1" spc="70">
                <a:solidFill>
                  <a:srgbClr val="404041"/>
                </a:solidFill>
                <a:latin typeface="Calibri"/>
                <a:cs typeface="Calibri"/>
              </a:rPr>
              <a:t> </a:t>
            </a:r>
            <a:r>
              <a:rPr sz="1500" b="1">
                <a:solidFill>
                  <a:srgbClr val="404041"/>
                </a:solidFill>
                <a:latin typeface="Calibri"/>
                <a:cs typeface="Calibri"/>
              </a:rPr>
              <a:t>within</a:t>
            </a:r>
            <a:r>
              <a:rPr sz="1500" b="1" spc="70">
                <a:solidFill>
                  <a:srgbClr val="404041"/>
                </a:solidFill>
                <a:latin typeface="Calibri"/>
                <a:cs typeface="Calibri"/>
              </a:rPr>
              <a:t> </a:t>
            </a:r>
            <a:r>
              <a:rPr sz="1500" b="1" spc="60">
                <a:solidFill>
                  <a:srgbClr val="404041"/>
                </a:solidFill>
                <a:latin typeface="Calibri"/>
                <a:cs typeface="Calibri"/>
              </a:rPr>
              <a:t>the</a:t>
            </a:r>
            <a:r>
              <a:rPr sz="1500" b="1" spc="70">
                <a:solidFill>
                  <a:srgbClr val="404041"/>
                </a:solidFill>
                <a:latin typeface="Calibri"/>
                <a:cs typeface="Calibri"/>
              </a:rPr>
              <a:t> </a:t>
            </a:r>
            <a:r>
              <a:rPr sz="1500" b="1" spc="65">
                <a:solidFill>
                  <a:srgbClr val="404041"/>
                </a:solidFill>
                <a:latin typeface="Calibri"/>
                <a:cs typeface="Calibri"/>
              </a:rPr>
              <a:t>ownership</a:t>
            </a:r>
            <a:r>
              <a:rPr sz="1500" b="1" spc="75">
                <a:solidFill>
                  <a:srgbClr val="404041"/>
                </a:solidFill>
                <a:latin typeface="Calibri"/>
                <a:cs typeface="Calibri"/>
              </a:rPr>
              <a:t> </a:t>
            </a:r>
            <a:r>
              <a:rPr sz="1500" b="1" spc="55">
                <a:solidFill>
                  <a:srgbClr val="404041"/>
                </a:solidFill>
                <a:latin typeface="Calibri"/>
                <a:cs typeface="Calibri"/>
              </a:rPr>
              <a:t>market (downgrade/upsize).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5982" y="3180869"/>
            <a:ext cx="216915" cy="216915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5393693" y="464826"/>
            <a:ext cx="3756025" cy="4382135"/>
            <a:chOff x="5388136" y="464825"/>
            <a:chExt cx="3756025" cy="4382135"/>
          </a:xfrm>
        </p:grpSpPr>
        <p:sp>
          <p:nvSpPr>
            <p:cNvPr id="10" name="object 10"/>
            <p:cNvSpPr/>
            <p:nvPr/>
          </p:nvSpPr>
          <p:spPr>
            <a:xfrm>
              <a:off x="5911899" y="2412519"/>
              <a:ext cx="3232150" cy="2030095"/>
            </a:xfrm>
            <a:custGeom>
              <a:avLst/>
              <a:gdLst/>
              <a:ahLst/>
              <a:cxnLst/>
              <a:rect l="l" t="t" r="r" b="b"/>
              <a:pathLst>
                <a:path w="3232150" h="2030095">
                  <a:moveTo>
                    <a:pt x="1766862" y="0"/>
                  </a:moveTo>
                  <a:lnTo>
                    <a:pt x="0" y="919746"/>
                  </a:lnTo>
                  <a:lnTo>
                    <a:pt x="0" y="1022794"/>
                  </a:lnTo>
                  <a:lnTo>
                    <a:pt x="1743646" y="2029510"/>
                  </a:lnTo>
                  <a:lnTo>
                    <a:pt x="3232100" y="1167864"/>
                  </a:lnTo>
                  <a:lnTo>
                    <a:pt x="3232100" y="845946"/>
                  </a:lnTo>
                  <a:lnTo>
                    <a:pt x="1766862" y="0"/>
                  </a:lnTo>
                  <a:close/>
                </a:path>
              </a:pathLst>
            </a:custGeom>
            <a:solidFill>
              <a:srgbClr val="C1C3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655444" y="3477422"/>
              <a:ext cx="1489075" cy="1068070"/>
            </a:xfrm>
            <a:custGeom>
              <a:avLst/>
              <a:gdLst/>
              <a:ahLst/>
              <a:cxnLst/>
              <a:rect l="l" t="t" r="r" b="b"/>
              <a:pathLst>
                <a:path w="1489075" h="1068070">
                  <a:moveTo>
                    <a:pt x="1488555" y="0"/>
                  </a:moveTo>
                  <a:lnTo>
                    <a:pt x="0" y="862147"/>
                  </a:lnTo>
                  <a:lnTo>
                    <a:pt x="101" y="1067531"/>
                  </a:lnTo>
                  <a:lnTo>
                    <a:pt x="1488555" y="205896"/>
                  </a:lnTo>
                  <a:lnTo>
                    <a:pt x="1488555" y="0"/>
                  </a:lnTo>
                  <a:close/>
                </a:path>
              </a:pathLst>
            </a:custGeom>
            <a:solidFill>
              <a:srgbClr val="D7D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911899" y="2309468"/>
              <a:ext cx="3232150" cy="2030095"/>
            </a:xfrm>
            <a:custGeom>
              <a:avLst/>
              <a:gdLst/>
              <a:ahLst/>
              <a:cxnLst/>
              <a:rect l="l" t="t" r="r" b="b"/>
              <a:pathLst>
                <a:path w="3232150" h="2030095">
                  <a:moveTo>
                    <a:pt x="1766862" y="0"/>
                  </a:moveTo>
                  <a:lnTo>
                    <a:pt x="0" y="1022794"/>
                  </a:lnTo>
                  <a:lnTo>
                    <a:pt x="1743646" y="2029510"/>
                  </a:lnTo>
                  <a:lnTo>
                    <a:pt x="3232100" y="1167864"/>
                  </a:lnTo>
                  <a:lnTo>
                    <a:pt x="3232100" y="845946"/>
                  </a:lnTo>
                  <a:lnTo>
                    <a:pt x="1766862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240326" y="2433280"/>
              <a:ext cx="2903855" cy="1715135"/>
            </a:xfrm>
            <a:custGeom>
              <a:avLst/>
              <a:gdLst/>
              <a:ahLst/>
              <a:cxnLst/>
              <a:rect l="l" t="t" r="r" b="b"/>
              <a:pathLst>
                <a:path w="2903854" h="1715135">
                  <a:moveTo>
                    <a:pt x="1434579" y="0"/>
                  </a:moveTo>
                  <a:lnTo>
                    <a:pt x="0" y="829665"/>
                  </a:lnTo>
                  <a:lnTo>
                    <a:pt x="1533245" y="1714881"/>
                  </a:lnTo>
                  <a:lnTo>
                    <a:pt x="2903673" y="922316"/>
                  </a:lnTo>
                  <a:lnTo>
                    <a:pt x="2903673" y="848177"/>
                  </a:lnTo>
                  <a:lnTo>
                    <a:pt x="1434579" y="0"/>
                  </a:lnTo>
                  <a:close/>
                </a:path>
              </a:pathLst>
            </a:custGeom>
            <a:solidFill>
              <a:srgbClr val="92B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84417" y="464825"/>
              <a:ext cx="1879638" cy="336894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07946" y="3334004"/>
              <a:ext cx="7416" cy="958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356425" y="3332774"/>
              <a:ext cx="2540" cy="16510"/>
            </a:xfrm>
            <a:custGeom>
              <a:avLst/>
              <a:gdLst/>
              <a:ahLst/>
              <a:cxnLst/>
              <a:rect l="l" t="t" r="r" b="b"/>
              <a:pathLst>
                <a:path w="2540" h="16510">
                  <a:moveTo>
                    <a:pt x="2298" y="0"/>
                  </a:moveTo>
                  <a:lnTo>
                    <a:pt x="114" y="1257"/>
                  </a:lnTo>
                  <a:lnTo>
                    <a:pt x="0" y="16268"/>
                  </a:lnTo>
                  <a:lnTo>
                    <a:pt x="2184" y="14998"/>
                  </a:lnTo>
                  <a:lnTo>
                    <a:pt x="2298" y="0"/>
                  </a:lnTo>
                  <a:close/>
                </a:path>
              </a:pathLst>
            </a:custGeom>
            <a:solidFill>
              <a:srgbClr val="D2DC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353946" y="3331268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79" h="3175">
                  <a:moveTo>
                    <a:pt x="2197" y="0"/>
                  </a:moveTo>
                  <a:lnTo>
                    <a:pt x="0" y="1282"/>
                  </a:lnTo>
                  <a:lnTo>
                    <a:pt x="2590" y="2768"/>
                  </a:lnTo>
                  <a:lnTo>
                    <a:pt x="4775" y="1498"/>
                  </a:lnTo>
                  <a:lnTo>
                    <a:pt x="2197" y="0"/>
                  </a:lnTo>
                  <a:close/>
                </a:path>
              </a:pathLst>
            </a:custGeom>
            <a:solidFill>
              <a:srgbClr val="F8F9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353831" y="3332548"/>
              <a:ext cx="3175" cy="16510"/>
            </a:xfrm>
            <a:custGeom>
              <a:avLst/>
              <a:gdLst/>
              <a:ahLst/>
              <a:cxnLst/>
              <a:rect l="l" t="t" r="r" b="b"/>
              <a:pathLst>
                <a:path w="3175" h="16510">
                  <a:moveTo>
                    <a:pt x="114" y="0"/>
                  </a:moveTo>
                  <a:lnTo>
                    <a:pt x="0" y="15011"/>
                  </a:lnTo>
                  <a:lnTo>
                    <a:pt x="2590" y="16497"/>
                  </a:lnTo>
                  <a:lnTo>
                    <a:pt x="2705" y="1485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E7E8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319070" y="3311486"/>
              <a:ext cx="2540" cy="17780"/>
            </a:xfrm>
            <a:custGeom>
              <a:avLst/>
              <a:gdLst/>
              <a:ahLst/>
              <a:cxnLst/>
              <a:rect l="l" t="t" r="r" b="b"/>
              <a:pathLst>
                <a:path w="2540" h="17779">
                  <a:moveTo>
                    <a:pt x="2476" y="0"/>
                  </a:moveTo>
                  <a:lnTo>
                    <a:pt x="114" y="1384"/>
                  </a:lnTo>
                  <a:lnTo>
                    <a:pt x="0" y="17576"/>
                  </a:lnTo>
                  <a:lnTo>
                    <a:pt x="2362" y="16205"/>
                  </a:lnTo>
                  <a:lnTo>
                    <a:pt x="2476" y="0"/>
                  </a:lnTo>
                  <a:close/>
                </a:path>
              </a:pathLst>
            </a:custGeom>
            <a:solidFill>
              <a:srgbClr val="D2DC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316387" y="3309881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5" h="3175">
                  <a:moveTo>
                    <a:pt x="2374" y="0"/>
                  </a:moveTo>
                  <a:lnTo>
                    <a:pt x="0" y="1371"/>
                  </a:lnTo>
                  <a:lnTo>
                    <a:pt x="2794" y="2984"/>
                  </a:lnTo>
                  <a:lnTo>
                    <a:pt x="5168" y="1612"/>
                  </a:lnTo>
                  <a:lnTo>
                    <a:pt x="2374" y="0"/>
                  </a:lnTo>
                  <a:close/>
                </a:path>
              </a:pathLst>
            </a:custGeom>
            <a:solidFill>
              <a:srgbClr val="F8F9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316277" y="3311252"/>
              <a:ext cx="3175" cy="18415"/>
            </a:xfrm>
            <a:custGeom>
              <a:avLst/>
              <a:gdLst/>
              <a:ahLst/>
              <a:cxnLst/>
              <a:rect l="l" t="t" r="r" b="b"/>
              <a:pathLst>
                <a:path w="3175" h="18414">
                  <a:moveTo>
                    <a:pt x="114" y="0"/>
                  </a:moveTo>
                  <a:lnTo>
                    <a:pt x="0" y="16192"/>
                  </a:lnTo>
                  <a:lnTo>
                    <a:pt x="2794" y="17805"/>
                  </a:lnTo>
                  <a:lnTo>
                    <a:pt x="2908" y="1612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E7E8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323247" y="3273183"/>
              <a:ext cx="48895" cy="27940"/>
            </a:xfrm>
            <a:custGeom>
              <a:avLst/>
              <a:gdLst/>
              <a:ahLst/>
              <a:cxnLst/>
              <a:rect l="l" t="t" r="r" b="b"/>
              <a:pathLst>
                <a:path w="48895" h="27939">
                  <a:moveTo>
                    <a:pt x="2108" y="0"/>
                  </a:moveTo>
                  <a:lnTo>
                    <a:pt x="0" y="190"/>
                  </a:lnTo>
                  <a:lnTo>
                    <a:pt x="46685" y="27317"/>
                  </a:lnTo>
                  <a:lnTo>
                    <a:pt x="48793" y="27114"/>
                  </a:lnTo>
                  <a:lnTo>
                    <a:pt x="2108" y="0"/>
                  </a:lnTo>
                  <a:close/>
                </a:path>
              </a:pathLst>
            </a:custGeom>
            <a:solidFill>
              <a:srgbClr val="EEF5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312320" y="3273379"/>
              <a:ext cx="57785" cy="63500"/>
            </a:xfrm>
            <a:custGeom>
              <a:avLst/>
              <a:gdLst/>
              <a:ahLst/>
              <a:cxnLst/>
              <a:rect l="l" t="t" r="r" b="b"/>
              <a:pathLst>
                <a:path w="57784" h="63500">
                  <a:moveTo>
                    <a:pt x="10934" y="0"/>
                  </a:moveTo>
                  <a:lnTo>
                    <a:pt x="0" y="36258"/>
                  </a:lnTo>
                  <a:lnTo>
                    <a:pt x="46697" y="63398"/>
                  </a:lnTo>
                  <a:lnTo>
                    <a:pt x="57607" y="27127"/>
                  </a:lnTo>
                  <a:lnTo>
                    <a:pt x="109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359023" y="3300298"/>
              <a:ext cx="13335" cy="36830"/>
            </a:xfrm>
            <a:custGeom>
              <a:avLst/>
              <a:gdLst/>
              <a:ahLst/>
              <a:cxnLst/>
              <a:rect l="l" t="t" r="r" b="b"/>
              <a:pathLst>
                <a:path w="13334" h="36829">
                  <a:moveTo>
                    <a:pt x="13017" y="0"/>
                  </a:moveTo>
                  <a:lnTo>
                    <a:pt x="10909" y="203"/>
                  </a:lnTo>
                  <a:lnTo>
                    <a:pt x="0" y="36474"/>
                  </a:lnTo>
                  <a:lnTo>
                    <a:pt x="2108" y="36283"/>
                  </a:lnTo>
                  <a:lnTo>
                    <a:pt x="13017" y="0"/>
                  </a:lnTo>
                  <a:close/>
                </a:path>
              </a:pathLst>
            </a:custGeom>
            <a:solidFill>
              <a:srgbClr val="D2DC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316114" y="3278404"/>
              <a:ext cx="50165" cy="53340"/>
            </a:xfrm>
            <a:custGeom>
              <a:avLst/>
              <a:gdLst/>
              <a:ahLst/>
              <a:cxnLst/>
              <a:rect l="l" t="t" r="r" b="b"/>
              <a:pathLst>
                <a:path w="50165" h="53339">
                  <a:moveTo>
                    <a:pt x="9601" y="0"/>
                  </a:moveTo>
                  <a:lnTo>
                    <a:pt x="8763" y="317"/>
                  </a:lnTo>
                  <a:lnTo>
                    <a:pt x="165" y="28892"/>
                  </a:lnTo>
                  <a:lnTo>
                    <a:pt x="0" y="29413"/>
                  </a:lnTo>
                  <a:lnTo>
                    <a:pt x="228" y="29971"/>
                  </a:lnTo>
                  <a:lnTo>
                    <a:pt x="40424" y="53339"/>
                  </a:lnTo>
                  <a:lnTo>
                    <a:pt x="41262" y="53009"/>
                  </a:lnTo>
                  <a:lnTo>
                    <a:pt x="50025" y="23914"/>
                  </a:lnTo>
                  <a:lnTo>
                    <a:pt x="49809" y="23355"/>
                  </a:lnTo>
                  <a:lnTo>
                    <a:pt x="9601" y="0"/>
                  </a:lnTo>
                  <a:close/>
                </a:path>
              </a:pathLst>
            </a:custGeom>
            <a:solidFill>
              <a:srgbClr val="2239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317771" y="3281456"/>
              <a:ext cx="46990" cy="47625"/>
            </a:xfrm>
            <a:custGeom>
              <a:avLst/>
              <a:gdLst/>
              <a:ahLst/>
              <a:cxnLst/>
              <a:rect l="l" t="t" r="r" b="b"/>
              <a:pathLst>
                <a:path w="46990" h="47625">
                  <a:moveTo>
                    <a:pt x="30469" y="38226"/>
                  </a:moveTo>
                  <a:lnTo>
                    <a:pt x="29635" y="38226"/>
                  </a:lnTo>
                  <a:lnTo>
                    <a:pt x="34664" y="41147"/>
                  </a:lnTo>
                  <a:lnTo>
                    <a:pt x="34716" y="41909"/>
                  </a:lnTo>
                  <a:lnTo>
                    <a:pt x="33164" y="47116"/>
                  </a:lnTo>
                  <a:lnTo>
                    <a:pt x="33530" y="47243"/>
                  </a:lnTo>
                  <a:lnTo>
                    <a:pt x="35147" y="41909"/>
                  </a:lnTo>
                  <a:lnTo>
                    <a:pt x="35223" y="41655"/>
                  </a:lnTo>
                  <a:lnTo>
                    <a:pt x="36340" y="41655"/>
                  </a:lnTo>
                  <a:lnTo>
                    <a:pt x="35667" y="41274"/>
                  </a:lnTo>
                  <a:lnTo>
                    <a:pt x="35515" y="41147"/>
                  </a:lnTo>
                  <a:lnTo>
                    <a:pt x="35490" y="40766"/>
                  </a:lnTo>
                  <a:lnTo>
                    <a:pt x="34829" y="40766"/>
                  </a:lnTo>
                  <a:lnTo>
                    <a:pt x="30469" y="38226"/>
                  </a:lnTo>
                  <a:close/>
                </a:path>
                <a:path w="46990" h="47625">
                  <a:moveTo>
                    <a:pt x="36340" y="41655"/>
                  </a:moveTo>
                  <a:lnTo>
                    <a:pt x="35693" y="41655"/>
                  </a:lnTo>
                  <a:lnTo>
                    <a:pt x="41152" y="44830"/>
                  </a:lnTo>
                  <a:lnTo>
                    <a:pt x="41275" y="44449"/>
                  </a:lnTo>
                  <a:lnTo>
                    <a:pt x="36340" y="41655"/>
                  </a:lnTo>
                  <a:close/>
                </a:path>
                <a:path w="46990" h="47625">
                  <a:moveTo>
                    <a:pt x="26146" y="35686"/>
                  </a:moveTo>
                  <a:lnTo>
                    <a:pt x="25309" y="35686"/>
                  </a:lnTo>
                  <a:lnTo>
                    <a:pt x="28809" y="37718"/>
                  </a:lnTo>
                  <a:lnTo>
                    <a:pt x="28760" y="38861"/>
                  </a:lnTo>
                  <a:lnTo>
                    <a:pt x="27319" y="43687"/>
                  </a:lnTo>
                  <a:lnTo>
                    <a:pt x="27677" y="43941"/>
                  </a:lnTo>
                  <a:lnTo>
                    <a:pt x="29179" y="38861"/>
                  </a:lnTo>
                  <a:lnTo>
                    <a:pt x="29292" y="38480"/>
                  </a:lnTo>
                  <a:lnTo>
                    <a:pt x="29368" y="38353"/>
                  </a:lnTo>
                  <a:lnTo>
                    <a:pt x="29635" y="38226"/>
                  </a:lnTo>
                  <a:lnTo>
                    <a:pt x="30469" y="38226"/>
                  </a:lnTo>
                  <a:lnTo>
                    <a:pt x="29813" y="37845"/>
                  </a:lnTo>
                  <a:lnTo>
                    <a:pt x="29660" y="37718"/>
                  </a:lnTo>
                  <a:lnTo>
                    <a:pt x="29674" y="37210"/>
                  </a:lnTo>
                  <a:lnTo>
                    <a:pt x="28771" y="37210"/>
                  </a:lnTo>
                  <a:lnTo>
                    <a:pt x="26146" y="35686"/>
                  </a:lnTo>
                  <a:close/>
                </a:path>
                <a:path w="46990" h="47625">
                  <a:moveTo>
                    <a:pt x="37026" y="35686"/>
                  </a:moveTo>
                  <a:lnTo>
                    <a:pt x="36606" y="35686"/>
                  </a:lnTo>
                  <a:lnTo>
                    <a:pt x="35211" y="40258"/>
                  </a:lnTo>
                  <a:lnTo>
                    <a:pt x="35109" y="40639"/>
                  </a:lnTo>
                  <a:lnTo>
                    <a:pt x="34829" y="40766"/>
                  </a:lnTo>
                  <a:lnTo>
                    <a:pt x="35490" y="40766"/>
                  </a:lnTo>
                  <a:lnTo>
                    <a:pt x="36963" y="35940"/>
                  </a:lnTo>
                  <a:lnTo>
                    <a:pt x="37026" y="35686"/>
                  </a:lnTo>
                  <a:close/>
                </a:path>
                <a:path w="46990" h="47625">
                  <a:moveTo>
                    <a:pt x="23284" y="35686"/>
                  </a:moveTo>
                  <a:lnTo>
                    <a:pt x="22860" y="35686"/>
                  </a:lnTo>
                  <a:lnTo>
                    <a:pt x="21459" y="40258"/>
                  </a:lnTo>
                  <a:lnTo>
                    <a:pt x="21824" y="40512"/>
                  </a:lnTo>
                  <a:lnTo>
                    <a:pt x="23207" y="35940"/>
                  </a:lnTo>
                  <a:lnTo>
                    <a:pt x="23284" y="35686"/>
                  </a:lnTo>
                  <a:close/>
                </a:path>
                <a:path w="46990" h="47625">
                  <a:moveTo>
                    <a:pt x="38335" y="35686"/>
                  </a:moveTo>
                  <a:lnTo>
                    <a:pt x="37523" y="35686"/>
                  </a:lnTo>
                  <a:lnTo>
                    <a:pt x="42965" y="38861"/>
                  </a:lnTo>
                  <a:lnTo>
                    <a:pt x="43089" y="38480"/>
                  </a:lnTo>
                  <a:lnTo>
                    <a:pt x="38335" y="35686"/>
                  </a:lnTo>
                  <a:close/>
                </a:path>
                <a:path w="46990" h="47625">
                  <a:moveTo>
                    <a:pt x="30143" y="35686"/>
                  </a:moveTo>
                  <a:lnTo>
                    <a:pt x="29714" y="35686"/>
                  </a:lnTo>
                  <a:lnTo>
                    <a:pt x="29330" y="36956"/>
                  </a:lnTo>
                  <a:lnTo>
                    <a:pt x="29254" y="37210"/>
                  </a:lnTo>
                  <a:lnTo>
                    <a:pt x="29674" y="37210"/>
                  </a:lnTo>
                  <a:lnTo>
                    <a:pt x="30065" y="35940"/>
                  </a:lnTo>
                  <a:lnTo>
                    <a:pt x="30143" y="35686"/>
                  </a:lnTo>
                  <a:close/>
                </a:path>
                <a:path w="46990" h="47625">
                  <a:moveTo>
                    <a:pt x="16403" y="35686"/>
                  </a:moveTo>
                  <a:lnTo>
                    <a:pt x="15960" y="35686"/>
                  </a:lnTo>
                  <a:lnTo>
                    <a:pt x="15573" y="36956"/>
                  </a:lnTo>
                  <a:lnTo>
                    <a:pt x="15795" y="36956"/>
                  </a:lnTo>
                  <a:lnTo>
                    <a:pt x="15979" y="37083"/>
                  </a:lnTo>
                  <a:lnTo>
                    <a:pt x="16326" y="35940"/>
                  </a:lnTo>
                  <a:lnTo>
                    <a:pt x="16403" y="35686"/>
                  </a:lnTo>
                  <a:close/>
                </a:path>
                <a:path w="46990" h="47625">
                  <a:moveTo>
                    <a:pt x="22899" y="35559"/>
                  </a:moveTo>
                  <a:lnTo>
                    <a:pt x="16441" y="35559"/>
                  </a:lnTo>
                  <a:lnTo>
                    <a:pt x="22860" y="35686"/>
                  </a:lnTo>
                  <a:close/>
                </a:path>
                <a:path w="46990" h="47625">
                  <a:moveTo>
                    <a:pt x="25090" y="35559"/>
                  </a:moveTo>
                  <a:lnTo>
                    <a:pt x="23322" y="35559"/>
                  </a:lnTo>
                  <a:lnTo>
                    <a:pt x="25309" y="35686"/>
                  </a:lnTo>
                  <a:lnTo>
                    <a:pt x="25090" y="35559"/>
                  </a:lnTo>
                  <a:close/>
                </a:path>
                <a:path w="46990" h="47625">
                  <a:moveTo>
                    <a:pt x="29753" y="35559"/>
                  </a:moveTo>
                  <a:lnTo>
                    <a:pt x="25927" y="35559"/>
                  </a:lnTo>
                  <a:lnTo>
                    <a:pt x="26146" y="35686"/>
                  </a:lnTo>
                  <a:lnTo>
                    <a:pt x="29714" y="35686"/>
                  </a:lnTo>
                  <a:close/>
                </a:path>
                <a:path w="46990" h="47625">
                  <a:moveTo>
                    <a:pt x="36645" y="35559"/>
                  </a:moveTo>
                  <a:lnTo>
                    <a:pt x="30182" y="35559"/>
                  </a:lnTo>
                  <a:lnTo>
                    <a:pt x="36606" y="35686"/>
                  </a:lnTo>
                  <a:close/>
                </a:path>
                <a:path w="46990" h="47625">
                  <a:moveTo>
                    <a:pt x="37306" y="35559"/>
                  </a:moveTo>
                  <a:lnTo>
                    <a:pt x="37026" y="35686"/>
                  </a:lnTo>
                  <a:lnTo>
                    <a:pt x="37523" y="35686"/>
                  </a:lnTo>
                  <a:lnTo>
                    <a:pt x="37306" y="35559"/>
                  </a:lnTo>
                  <a:close/>
                </a:path>
                <a:path w="46990" h="47625">
                  <a:moveTo>
                    <a:pt x="16672" y="34797"/>
                  </a:moveTo>
                  <a:lnTo>
                    <a:pt x="16232" y="34797"/>
                  </a:lnTo>
                  <a:lnTo>
                    <a:pt x="16115" y="35178"/>
                  </a:lnTo>
                  <a:lnTo>
                    <a:pt x="15999" y="35559"/>
                  </a:lnTo>
                  <a:lnTo>
                    <a:pt x="16441" y="35559"/>
                  </a:lnTo>
                  <a:lnTo>
                    <a:pt x="16556" y="35178"/>
                  </a:lnTo>
                  <a:lnTo>
                    <a:pt x="16672" y="34797"/>
                  </a:lnTo>
                  <a:close/>
                </a:path>
                <a:path w="46990" h="47625">
                  <a:moveTo>
                    <a:pt x="24614" y="34797"/>
                  </a:moveTo>
                  <a:lnTo>
                    <a:pt x="23132" y="34797"/>
                  </a:lnTo>
                  <a:lnTo>
                    <a:pt x="23016" y="35178"/>
                  </a:lnTo>
                  <a:lnTo>
                    <a:pt x="22899" y="35559"/>
                  </a:lnTo>
                  <a:lnTo>
                    <a:pt x="23322" y="35559"/>
                  </a:lnTo>
                  <a:lnTo>
                    <a:pt x="23437" y="35178"/>
                  </a:lnTo>
                  <a:lnTo>
                    <a:pt x="23513" y="34924"/>
                  </a:lnTo>
                  <a:lnTo>
                    <a:pt x="24833" y="34924"/>
                  </a:lnTo>
                  <a:lnTo>
                    <a:pt x="24614" y="34797"/>
                  </a:lnTo>
                  <a:close/>
                </a:path>
                <a:path w="46990" h="47625">
                  <a:moveTo>
                    <a:pt x="24833" y="34924"/>
                  </a:moveTo>
                  <a:lnTo>
                    <a:pt x="23996" y="34924"/>
                  </a:lnTo>
                  <a:lnTo>
                    <a:pt x="25090" y="35559"/>
                  </a:lnTo>
                  <a:lnTo>
                    <a:pt x="25927" y="35559"/>
                  </a:lnTo>
                  <a:lnTo>
                    <a:pt x="24833" y="34924"/>
                  </a:lnTo>
                  <a:close/>
                </a:path>
                <a:path w="46990" h="47625">
                  <a:moveTo>
                    <a:pt x="30417" y="34797"/>
                  </a:moveTo>
                  <a:lnTo>
                    <a:pt x="29983" y="34797"/>
                  </a:lnTo>
                  <a:lnTo>
                    <a:pt x="29868" y="35178"/>
                  </a:lnTo>
                  <a:lnTo>
                    <a:pt x="29753" y="35559"/>
                  </a:lnTo>
                  <a:lnTo>
                    <a:pt x="30182" y="35559"/>
                  </a:lnTo>
                  <a:lnTo>
                    <a:pt x="30300" y="35178"/>
                  </a:lnTo>
                  <a:lnTo>
                    <a:pt x="30417" y="34797"/>
                  </a:lnTo>
                  <a:close/>
                </a:path>
                <a:path w="46990" h="47625">
                  <a:moveTo>
                    <a:pt x="37306" y="34797"/>
                  </a:moveTo>
                  <a:lnTo>
                    <a:pt x="36031" y="34797"/>
                  </a:lnTo>
                  <a:lnTo>
                    <a:pt x="36467" y="35051"/>
                  </a:lnTo>
                  <a:lnTo>
                    <a:pt x="36620" y="35178"/>
                  </a:lnTo>
                  <a:lnTo>
                    <a:pt x="36645" y="35559"/>
                  </a:lnTo>
                  <a:lnTo>
                    <a:pt x="38119" y="35559"/>
                  </a:lnTo>
                  <a:lnTo>
                    <a:pt x="37471" y="35178"/>
                  </a:lnTo>
                  <a:lnTo>
                    <a:pt x="37331" y="35051"/>
                  </a:lnTo>
                  <a:lnTo>
                    <a:pt x="37306" y="34797"/>
                  </a:lnTo>
                  <a:close/>
                </a:path>
                <a:path w="46990" h="47625">
                  <a:moveTo>
                    <a:pt x="23124" y="34670"/>
                  </a:moveTo>
                  <a:lnTo>
                    <a:pt x="16710" y="34670"/>
                  </a:lnTo>
                  <a:lnTo>
                    <a:pt x="16672" y="34797"/>
                  </a:lnTo>
                  <a:lnTo>
                    <a:pt x="23132" y="34797"/>
                  </a:lnTo>
                  <a:lnTo>
                    <a:pt x="23124" y="34670"/>
                  </a:lnTo>
                  <a:close/>
                </a:path>
                <a:path w="46990" h="47625">
                  <a:moveTo>
                    <a:pt x="30022" y="34670"/>
                  </a:moveTo>
                  <a:lnTo>
                    <a:pt x="24395" y="34670"/>
                  </a:lnTo>
                  <a:lnTo>
                    <a:pt x="24614" y="34797"/>
                  </a:lnTo>
                  <a:lnTo>
                    <a:pt x="29983" y="34797"/>
                  </a:lnTo>
                  <a:lnTo>
                    <a:pt x="30022" y="34670"/>
                  </a:lnTo>
                  <a:close/>
                </a:path>
                <a:path w="46990" h="47625">
                  <a:moveTo>
                    <a:pt x="35813" y="34670"/>
                  </a:moveTo>
                  <a:lnTo>
                    <a:pt x="30456" y="34670"/>
                  </a:lnTo>
                  <a:lnTo>
                    <a:pt x="30417" y="34797"/>
                  </a:lnTo>
                  <a:lnTo>
                    <a:pt x="36031" y="34797"/>
                  </a:lnTo>
                  <a:lnTo>
                    <a:pt x="35813" y="34670"/>
                  </a:lnTo>
                  <a:close/>
                </a:path>
                <a:path w="46990" h="47625">
                  <a:moveTo>
                    <a:pt x="17364" y="32511"/>
                  </a:moveTo>
                  <a:lnTo>
                    <a:pt x="16929" y="32511"/>
                  </a:lnTo>
                  <a:lnTo>
                    <a:pt x="16619" y="33527"/>
                  </a:lnTo>
                  <a:lnTo>
                    <a:pt x="16503" y="33908"/>
                  </a:lnTo>
                  <a:lnTo>
                    <a:pt x="16387" y="34289"/>
                  </a:lnTo>
                  <a:lnTo>
                    <a:pt x="16270" y="34670"/>
                  </a:lnTo>
                  <a:lnTo>
                    <a:pt x="16710" y="34670"/>
                  </a:lnTo>
                  <a:lnTo>
                    <a:pt x="17249" y="32892"/>
                  </a:lnTo>
                  <a:lnTo>
                    <a:pt x="17364" y="32511"/>
                  </a:lnTo>
                  <a:close/>
                </a:path>
                <a:path w="46990" h="47625">
                  <a:moveTo>
                    <a:pt x="20734" y="32511"/>
                  </a:moveTo>
                  <a:lnTo>
                    <a:pt x="19892" y="32511"/>
                  </a:lnTo>
                  <a:lnTo>
                    <a:pt x="22955" y="34289"/>
                  </a:lnTo>
                  <a:lnTo>
                    <a:pt x="23107" y="34416"/>
                  </a:lnTo>
                  <a:lnTo>
                    <a:pt x="23124" y="34670"/>
                  </a:lnTo>
                  <a:lnTo>
                    <a:pt x="24395" y="34670"/>
                  </a:lnTo>
                  <a:lnTo>
                    <a:pt x="23958" y="34416"/>
                  </a:lnTo>
                  <a:lnTo>
                    <a:pt x="23806" y="34289"/>
                  </a:lnTo>
                  <a:lnTo>
                    <a:pt x="23818" y="33908"/>
                  </a:lnTo>
                  <a:lnTo>
                    <a:pt x="23145" y="33908"/>
                  </a:lnTo>
                  <a:lnTo>
                    <a:pt x="20734" y="32511"/>
                  </a:lnTo>
                  <a:close/>
                </a:path>
                <a:path w="46990" h="47625">
                  <a:moveTo>
                    <a:pt x="31121" y="32511"/>
                  </a:moveTo>
                  <a:lnTo>
                    <a:pt x="30675" y="32511"/>
                  </a:lnTo>
                  <a:lnTo>
                    <a:pt x="30368" y="33527"/>
                  </a:lnTo>
                  <a:lnTo>
                    <a:pt x="30252" y="33908"/>
                  </a:lnTo>
                  <a:lnTo>
                    <a:pt x="30137" y="34289"/>
                  </a:lnTo>
                  <a:lnTo>
                    <a:pt x="30022" y="34670"/>
                  </a:lnTo>
                  <a:lnTo>
                    <a:pt x="30456" y="34670"/>
                  </a:lnTo>
                  <a:lnTo>
                    <a:pt x="30573" y="34289"/>
                  </a:lnTo>
                  <a:lnTo>
                    <a:pt x="30691" y="33908"/>
                  </a:lnTo>
                  <a:lnTo>
                    <a:pt x="34504" y="33908"/>
                  </a:lnTo>
                  <a:lnTo>
                    <a:pt x="34286" y="33781"/>
                  </a:lnTo>
                  <a:lnTo>
                    <a:pt x="30730" y="33781"/>
                  </a:lnTo>
                  <a:lnTo>
                    <a:pt x="31003" y="32892"/>
                  </a:lnTo>
                  <a:lnTo>
                    <a:pt x="31121" y="32511"/>
                  </a:lnTo>
                  <a:close/>
                </a:path>
                <a:path w="46990" h="47625">
                  <a:moveTo>
                    <a:pt x="32941" y="32511"/>
                  </a:moveTo>
                  <a:lnTo>
                    <a:pt x="32105" y="32511"/>
                  </a:lnTo>
                  <a:lnTo>
                    <a:pt x="35813" y="34670"/>
                  </a:lnTo>
                  <a:lnTo>
                    <a:pt x="36925" y="34670"/>
                  </a:lnTo>
                  <a:lnTo>
                    <a:pt x="36442" y="34543"/>
                  </a:lnTo>
                  <a:lnTo>
                    <a:pt x="32941" y="32511"/>
                  </a:lnTo>
                  <a:close/>
                </a:path>
                <a:path w="46990" h="47625">
                  <a:moveTo>
                    <a:pt x="37532" y="34035"/>
                  </a:moveTo>
                  <a:lnTo>
                    <a:pt x="37102" y="34035"/>
                  </a:lnTo>
                  <a:lnTo>
                    <a:pt x="37026" y="34289"/>
                  </a:lnTo>
                  <a:lnTo>
                    <a:pt x="36925" y="34670"/>
                  </a:lnTo>
                  <a:lnTo>
                    <a:pt x="37343" y="34670"/>
                  </a:lnTo>
                  <a:lnTo>
                    <a:pt x="37457" y="34289"/>
                  </a:lnTo>
                  <a:lnTo>
                    <a:pt x="37532" y="34035"/>
                  </a:lnTo>
                  <a:close/>
                </a:path>
                <a:path w="46990" h="47625">
                  <a:moveTo>
                    <a:pt x="24237" y="32511"/>
                  </a:moveTo>
                  <a:lnTo>
                    <a:pt x="23812" y="32511"/>
                  </a:lnTo>
                  <a:lnTo>
                    <a:pt x="23513" y="33527"/>
                  </a:lnTo>
                  <a:lnTo>
                    <a:pt x="23399" y="33781"/>
                  </a:lnTo>
                  <a:lnTo>
                    <a:pt x="23145" y="33908"/>
                  </a:lnTo>
                  <a:lnTo>
                    <a:pt x="23818" y="33908"/>
                  </a:lnTo>
                  <a:lnTo>
                    <a:pt x="24123" y="32892"/>
                  </a:lnTo>
                  <a:lnTo>
                    <a:pt x="24237" y="32511"/>
                  </a:lnTo>
                  <a:close/>
                </a:path>
                <a:path w="46990" h="47625">
                  <a:moveTo>
                    <a:pt x="37179" y="33781"/>
                  </a:moveTo>
                  <a:lnTo>
                    <a:pt x="35129" y="33781"/>
                  </a:lnTo>
                  <a:lnTo>
                    <a:pt x="35348" y="33908"/>
                  </a:lnTo>
                  <a:lnTo>
                    <a:pt x="37141" y="33908"/>
                  </a:lnTo>
                  <a:lnTo>
                    <a:pt x="37179" y="33781"/>
                  </a:lnTo>
                  <a:close/>
                </a:path>
                <a:path w="46990" h="47625">
                  <a:moveTo>
                    <a:pt x="37986" y="32511"/>
                  </a:moveTo>
                  <a:lnTo>
                    <a:pt x="37560" y="32511"/>
                  </a:lnTo>
                  <a:lnTo>
                    <a:pt x="37255" y="33527"/>
                  </a:lnTo>
                  <a:lnTo>
                    <a:pt x="37141" y="33908"/>
                  </a:lnTo>
                  <a:lnTo>
                    <a:pt x="37570" y="33908"/>
                  </a:lnTo>
                  <a:lnTo>
                    <a:pt x="37872" y="32892"/>
                  </a:lnTo>
                  <a:lnTo>
                    <a:pt x="37986" y="32511"/>
                  </a:lnTo>
                  <a:close/>
                </a:path>
                <a:path w="46990" h="47625">
                  <a:moveTo>
                    <a:pt x="10470" y="32511"/>
                  </a:moveTo>
                  <a:lnTo>
                    <a:pt x="10059" y="32511"/>
                  </a:lnTo>
                  <a:lnTo>
                    <a:pt x="9756" y="33527"/>
                  </a:lnTo>
                  <a:lnTo>
                    <a:pt x="10124" y="33654"/>
                  </a:lnTo>
                  <a:lnTo>
                    <a:pt x="10355" y="32892"/>
                  </a:lnTo>
                  <a:lnTo>
                    <a:pt x="10470" y="32511"/>
                  </a:lnTo>
                  <a:close/>
                </a:path>
                <a:path w="46990" h="47625">
                  <a:moveTo>
                    <a:pt x="44875" y="32511"/>
                  </a:moveTo>
                  <a:lnTo>
                    <a:pt x="44127" y="32511"/>
                  </a:lnTo>
                  <a:lnTo>
                    <a:pt x="44782" y="32892"/>
                  </a:lnTo>
                  <a:lnTo>
                    <a:pt x="44875" y="32511"/>
                  </a:lnTo>
                  <a:close/>
                </a:path>
                <a:path w="46990" h="47625">
                  <a:moveTo>
                    <a:pt x="16968" y="32384"/>
                  </a:moveTo>
                  <a:lnTo>
                    <a:pt x="10509" y="32384"/>
                  </a:lnTo>
                  <a:lnTo>
                    <a:pt x="16929" y="32511"/>
                  </a:lnTo>
                  <a:close/>
                </a:path>
                <a:path w="46990" h="47625">
                  <a:moveTo>
                    <a:pt x="19673" y="32384"/>
                  </a:moveTo>
                  <a:lnTo>
                    <a:pt x="17403" y="32384"/>
                  </a:lnTo>
                  <a:lnTo>
                    <a:pt x="19892" y="32511"/>
                  </a:lnTo>
                  <a:lnTo>
                    <a:pt x="19673" y="32384"/>
                  </a:lnTo>
                  <a:close/>
                </a:path>
                <a:path w="46990" h="47625">
                  <a:moveTo>
                    <a:pt x="23850" y="32384"/>
                  </a:moveTo>
                  <a:lnTo>
                    <a:pt x="20515" y="32384"/>
                  </a:lnTo>
                  <a:lnTo>
                    <a:pt x="20734" y="32511"/>
                  </a:lnTo>
                  <a:lnTo>
                    <a:pt x="23812" y="32511"/>
                  </a:lnTo>
                  <a:close/>
                </a:path>
                <a:path w="46990" h="47625">
                  <a:moveTo>
                    <a:pt x="30714" y="32384"/>
                  </a:moveTo>
                  <a:lnTo>
                    <a:pt x="24275" y="32384"/>
                  </a:lnTo>
                  <a:lnTo>
                    <a:pt x="30675" y="32511"/>
                  </a:lnTo>
                  <a:close/>
                </a:path>
                <a:path w="46990" h="47625">
                  <a:moveTo>
                    <a:pt x="31887" y="32384"/>
                  </a:moveTo>
                  <a:lnTo>
                    <a:pt x="31146" y="32384"/>
                  </a:lnTo>
                  <a:lnTo>
                    <a:pt x="32105" y="32511"/>
                  </a:lnTo>
                  <a:lnTo>
                    <a:pt x="31887" y="32384"/>
                  </a:lnTo>
                  <a:close/>
                </a:path>
                <a:path w="46990" h="47625">
                  <a:moveTo>
                    <a:pt x="37598" y="32384"/>
                  </a:moveTo>
                  <a:lnTo>
                    <a:pt x="32723" y="32384"/>
                  </a:lnTo>
                  <a:lnTo>
                    <a:pt x="32941" y="32511"/>
                  </a:lnTo>
                  <a:lnTo>
                    <a:pt x="37560" y="32511"/>
                  </a:lnTo>
                  <a:close/>
                </a:path>
                <a:path w="46990" h="47625">
                  <a:moveTo>
                    <a:pt x="43909" y="32384"/>
                  </a:moveTo>
                  <a:lnTo>
                    <a:pt x="38023" y="32384"/>
                  </a:lnTo>
                  <a:lnTo>
                    <a:pt x="44127" y="32511"/>
                  </a:lnTo>
                  <a:lnTo>
                    <a:pt x="43909" y="32384"/>
                  </a:lnTo>
                  <a:close/>
                </a:path>
                <a:path w="46990" h="47625">
                  <a:moveTo>
                    <a:pt x="10547" y="32257"/>
                  </a:moveTo>
                  <a:lnTo>
                    <a:pt x="10135" y="32257"/>
                  </a:lnTo>
                  <a:lnTo>
                    <a:pt x="10509" y="32384"/>
                  </a:lnTo>
                  <a:close/>
                </a:path>
                <a:path w="46990" h="47625">
                  <a:moveTo>
                    <a:pt x="17441" y="32257"/>
                  </a:moveTo>
                  <a:lnTo>
                    <a:pt x="17006" y="32257"/>
                  </a:lnTo>
                  <a:lnTo>
                    <a:pt x="17403" y="32384"/>
                  </a:lnTo>
                  <a:close/>
                </a:path>
                <a:path w="46990" h="47625">
                  <a:moveTo>
                    <a:pt x="20295" y="32257"/>
                  </a:moveTo>
                  <a:lnTo>
                    <a:pt x="19454" y="32257"/>
                  </a:lnTo>
                  <a:lnTo>
                    <a:pt x="19673" y="32384"/>
                  </a:lnTo>
                  <a:lnTo>
                    <a:pt x="20515" y="32384"/>
                  </a:lnTo>
                  <a:lnTo>
                    <a:pt x="20295" y="32257"/>
                  </a:lnTo>
                  <a:close/>
                </a:path>
                <a:path w="46990" h="47625">
                  <a:moveTo>
                    <a:pt x="24695" y="30987"/>
                  </a:moveTo>
                  <a:lnTo>
                    <a:pt x="24262" y="30987"/>
                  </a:lnTo>
                  <a:lnTo>
                    <a:pt x="24149" y="31368"/>
                  </a:lnTo>
                  <a:lnTo>
                    <a:pt x="24037" y="31749"/>
                  </a:lnTo>
                  <a:lnTo>
                    <a:pt x="23925" y="32130"/>
                  </a:lnTo>
                  <a:lnTo>
                    <a:pt x="20076" y="32130"/>
                  </a:lnTo>
                  <a:lnTo>
                    <a:pt x="23887" y="32257"/>
                  </a:lnTo>
                  <a:lnTo>
                    <a:pt x="23850" y="32384"/>
                  </a:lnTo>
                  <a:lnTo>
                    <a:pt x="24275" y="32384"/>
                  </a:lnTo>
                  <a:lnTo>
                    <a:pt x="24352" y="32130"/>
                  </a:lnTo>
                  <a:lnTo>
                    <a:pt x="24466" y="31749"/>
                  </a:lnTo>
                  <a:lnTo>
                    <a:pt x="30778" y="31749"/>
                  </a:lnTo>
                  <a:lnTo>
                    <a:pt x="24504" y="31622"/>
                  </a:lnTo>
                  <a:lnTo>
                    <a:pt x="24618" y="31241"/>
                  </a:lnTo>
                  <a:lnTo>
                    <a:pt x="24695" y="30987"/>
                  </a:lnTo>
                  <a:close/>
                </a:path>
                <a:path w="46990" h="47625">
                  <a:moveTo>
                    <a:pt x="30176" y="30987"/>
                  </a:moveTo>
                  <a:lnTo>
                    <a:pt x="29522" y="30987"/>
                  </a:lnTo>
                  <a:lnTo>
                    <a:pt x="30613" y="31622"/>
                  </a:lnTo>
                  <a:lnTo>
                    <a:pt x="30714" y="32384"/>
                  </a:lnTo>
                  <a:lnTo>
                    <a:pt x="31146" y="32384"/>
                  </a:lnTo>
                  <a:lnTo>
                    <a:pt x="31451" y="32130"/>
                  </a:lnTo>
                  <a:lnTo>
                    <a:pt x="32285" y="32130"/>
                  </a:lnTo>
                  <a:lnTo>
                    <a:pt x="31629" y="31749"/>
                  </a:lnTo>
                  <a:lnTo>
                    <a:pt x="31476" y="31749"/>
                  </a:lnTo>
                  <a:lnTo>
                    <a:pt x="31464" y="31368"/>
                  </a:lnTo>
                  <a:lnTo>
                    <a:pt x="30803" y="31368"/>
                  </a:lnTo>
                  <a:lnTo>
                    <a:pt x="30176" y="30987"/>
                  </a:lnTo>
                  <a:close/>
                </a:path>
                <a:path w="46990" h="47625">
                  <a:moveTo>
                    <a:pt x="32285" y="32130"/>
                  </a:moveTo>
                  <a:lnTo>
                    <a:pt x="31451" y="32130"/>
                  </a:lnTo>
                  <a:lnTo>
                    <a:pt x="31887" y="32384"/>
                  </a:lnTo>
                  <a:lnTo>
                    <a:pt x="32723" y="32384"/>
                  </a:lnTo>
                  <a:lnTo>
                    <a:pt x="32285" y="32130"/>
                  </a:lnTo>
                  <a:close/>
                </a:path>
                <a:path w="46990" h="47625">
                  <a:moveTo>
                    <a:pt x="38288" y="31495"/>
                  </a:moveTo>
                  <a:lnTo>
                    <a:pt x="37864" y="31495"/>
                  </a:lnTo>
                  <a:lnTo>
                    <a:pt x="37788" y="31749"/>
                  </a:lnTo>
                  <a:lnTo>
                    <a:pt x="37674" y="32130"/>
                  </a:lnTo>
                  <a:lnTo>
                    <a:pt x="37598" y="32384"/>
                  </a:lnTo>
                  <a:lnTo>
                    <a:pt x="38023" y="32384"/>
                  </a:lnTo>
                  <a:lnTo>
                    <a:pt x="38099" y="32130"/>
                  </a:lnTo>
                  <a:lnTo>
                    <a:pt x="38212" y="31749"/>
                  </a:lnTo>
                  <a:lnTo>
                    <a:pt x="42817" y="31749"/>
                  </a:lnTo>
                  <a:lnTo>
                    <a:pt x="38250" y="31622"/>
                  </a:lnTo>
                  <a:lnTo>
                    <a:pt x="38288" y="31495"/>
                  </a:lnTo>
                  <a:close/>
                </a:path>
                <a:path w="46990" h="47625">
                  <a:moveTo>
                    <a:pt x="43336" y="31495"/>
                  </a:moveTo>
                  <a:lnTo>
                    <a:pt x="42381" y="31495"/>
                  </a:lnTo>
                  <a:lnTo>
                    <a:pt x="43909" y="32384"/>
                  </a:lnTo>
                  <a:lnTo>
                    <a:pt x="44906" y="32384"/>
                  </a:lnTo>
                  <a:lnTo>
                    <a:pt x="43336" y="31495"/>
                  </a:lnTo>
                  <a:close/>
                </a:path>
                <a:path w="46990" h="47625">
                  <a:moveTo>
                    <a:pt x="17045" y="32130"/>
                  </a:moveTo>
                  <a:lnTo>
                    <a:pt x="10586" y="32130"/>
                  </a:lnTo>
                  <a:lnTo>
                    <a:pt x="10547" y="32257"/>
                  </a:lnTo>
                  <a:lnTo>
                    <a:pt x="17006" y="32257"/>
                  </a:lnTo>
                  <a:lnTo>
                    <a:pt x="17045" y="32130"/>
                  </a:lnTo>
                  <a:close/>
                </a:path>
                <a:path w="46990" h="47625">
                  <a:moveTo>
                    <a:pt x="19235" y="32130"/>
                  </a:moveTo>
                  <a:lnTo>
                    <a:pt x="17480" y="32130"/>
                  </a:lnTo>
                  <a:lnTo>
                    <a:pt x="17441" y="32257"/>
                  </a:lnTo>
                  <a:lnTo>
                    <a:pt x="19454" y="32257"/>
                  </a:lnTo>
                  <a:lnTo>
                    <a:pt x="19235" y="32130"/>
                  </a:lnTo>
                  <a:close/>
                </a:path>
                <a:path w="46990" h="47625">
                  <a:moveTo>
                    <a:pt x="30791" y="32130"/>
                  </a:moveTo>
                  <a:lnTo>
                    <a:pt x="24352" y="32130"/>
                  </a:lnTo>
                  <a:lnTo>
                    <a:pt x="24314" y="32257"/>
                  </a:lnTo>
                  <a:lnTo>
                    <a:pt x="30752" y="32257"/>
                  </a:lnTo>
                  <a:lnTo>
                    <a:pt x="30791" y="32130"/>
                  </a:lnTo>
                  <a:close/>
                </a:path>
                <a:path w="46990" h="47625">
                  <a:moveTo>
                    <a:pt x="31451" y="32130"/>
                  </a:moveTo>
                  <a:lnTo>
                    <a:pt x="31172" y="32257"/>
                  </a:lnTo>
                  <a:lnTo>
                    <a:pt x="31669" y="32257"/>
                  </a:lnTo>
                  <a:lnTo>
                    <a:pt x="31451" y="32130"/>
                  </a:lnTo>
                  <a:close/>
                </a:path>
                <a:path w="46990" h="47625">
                  <a:moveTo>
                    <a:pt x="37674" y="32130"/>
                  </a:moveTo>
                  <a:lnTo>
                    <a:pt x="32285" y="32130"/>
                  </a:lnTo>
                  <a:lnTo>
                    <a:pt x="32504" y="32257"/>
                  </a:lnTo>
                  <a:lnTo>
                    <a:pt x="37636" y="32257"/>
                  </a:lnTo>
                  <a:lnTo>
                    <a:pt x="37674" y="32130"/>
                  </a:lnTo>
                  <a:close/>
                </a:path>
                <a:path w="46990" h="47625">
                  <a:moveTo>
                    <a:pt x="43472" y="32130"/>
                  </a:moveTo>
                  <a:lnTo>
                    <a:pt x="38099" y="32130"/>
                  </a:lnTo>
                  <a:lnTo>
                    <a:pt x="38061" y="32257"/>
                  </a:lnTo>
                  <a:lnTo>
                    <a:pt x="43690" y="32257"/>
                  </a:lnTo>
                  <a:lnTo>
                    <a:pt x="43472" y="32130"/>
                  </a:lnTo>
                  <a:close/>
                </a:path>
                <a:path w="46990" h="47625">
                  <a:moveTo>
                    <a:pt x="11125" y="30352"/>
                  </a:moveTo>
                  <a:lnTo>
                    <a:pt x="10703" y="30352"/>
                  </a:lnTo>
                  <a:lnTo>
                    <a:pt x="10627" y="30606"/>
                  </a:lnTo>
                  <a:lnTo>
                    <a:pt x="10514" y="30987"/>
                  </a:lnTo>
                  <a:lnTo>
                    <a:pt x="10400" y="31368"/>
                  </a:lnTo>
                  <a:lnTo>
                    <a:pt x="10286" y="31749"/>
                  </a:lnTo>
                  <a:lnTo>
                    <a:pt x="10173" y="32130"/>
                  </a:lnTo>
                  <a:lnTo>
                    <a:pt x="10586" y="32130"/>
                  </a:lnTo>
                  <a:lnTo>
                    <a:pt x="10701" y="31749"/>
                  </a:lnTo>
                  <a:lnTo>
                    <a:pt x="10817" y="31368"/>
                  </a:lnTo>
                  <a:lnTo>
                    <a:pt x="10932" y="30987"/>
                  </a:lnTo>
                  <a:lnTo>
                    <a:pt x="11048" y="30606"/>
                  </a:lnTo>
                  <a:lnTo>
                    <a:pt x="11125" y="30352"/>
                  </a:lnTo>
                  <a:close/>
                </a:path>
                <a:path w="46990" h="47625">
                  <a:moveTo>
                    <a:pt x="17071" y="30352"/>
                  </a:moveTo>
                  <a:lnTo>
                    <a:pt x="16225" y="30352"/>
                  </a:lnTo>
                  <a:lnTo>
                    <a:pt x="17100" y="30860"/>
                  </a:lnTo>
                  <a:lnTo>
                    <a:pt x="17045" y="32130"/>
                  </a:lnTo>
                  <a:lnTo>
                    <a:pt x="17480" y="32130"/>
                  </a:lnTo>
                  <a:lnTo>
                    <a:pt x="17595" y="31749"/>
                  </a:lnTo>
                  <a:lnTo>
                    <a:pt x="17659" y="31495"/>
                  </a:lnTo>
                  <a:lnTo>
                    <a:pt x="18980" y="31495"/>
                  </a:lnTo>
                  <a:lnTo>
                    <a:pt x="18103" y="30987"/>
                  </a:lnTo>
                  <a:lnTo>
                    <a:pt x="17951" y="30987"/>
                  </a:lnTo>
                  <a:lnTo>
                    <a:pt x="17976" y="30479"/>
                  </a:lnTo>
                  <a:lnTo>
                    <a:pt x="17290" y="30479"/>
                  </a:lnTo>
                  <a:lnTo>
                    <a:pt x="17071" y="30352"/>
                  </a:lnTo>
                  <a:close/>
                </a:path>
                <a:path w="46990" h="47625">
                  <a:moveTo>
                    <a:pt x="18980" y="31495"/>
                  </a:moveTo>
                  <a:lnTo>
                    <a:pt x="18141" y="31495"/>
                  </a:lnTo>
                  <a:lnTo>
                    <a:pt x="19235" y="32130"/>
                  </a:lnTo>
                  <a:lnTo>
                    <a:pt x="20076" y="32130"/>
                  </a:lnTo>
                  <a:lnTo>
                    <a:pt x="19418" y="31749"/>
                  </a:lnTo>
                  <a:lnTo>
                    <a:pt x="24037" y="31749"/>
                  </a:lnTo>
                  <a:lnTo>
                    <a:pt x="24074" y="31622"/>
                  </a:lnTo>
                  <a:lnTo>
                    <a:pt x="19199" y="31622"/>
                  </a:lnTo>
                  <a:lnTo>
                    <a:pt x="18980" y="31495"/>
                  </a:lnTo>
                  <a:close/>
                </a:path>
                <a:path w="46990" h="47625">
                  <a:moveTo>
                    <a:pt x="37826" y="31622"/>
                  </a:moveTo>
                  <a:lnTo>
                    <a:pt x="31472" y="31622"/>
                  </a:lnTo>
                  <a:lnTo>
                    <a:pt x="31476" y="31749"/>
                  </a:lnTo>
                  <a:lnTo>
                    <a:pt x="37788" y="31749"/>
                  </a:lnTo>
                  <a:lnTo>
                    <a:pt x="37826" y="31622"/>
                  </a:lnTo>
                  <a:close/>
                </a:path>
                <a:path w="46990" h="47625">
                  <a:moveTo>
                    <a:pt x="42162" y="31368"/>
                  </a:moveTo>
                  <a:lnTo>
                    <a:pt x="38326" y="31368"/>
                  </a:lnTo>
                  <a:lnTo>
                    <a:pt x="42381" y="31495"/>
                  </a:lnTo>
                  <a:lnTo>
                    <a:pt x="42162" y="31368"/>
                  </a:lnTo>
                  <a:close/>
                </a:path>
                <a:path w="46990" h="47625">
                  <a:moveTo>
                    <a:pt x="31576" y="30987"/>
                  </a:moveTo>
                  <a:lnTo>
                    <a:pt x="31133" y="30987"/>
                  </a:lnTo>
                  <a:lnTo>
                    <a:pt x="31083" y="31241"/>
                  </a:lnTo>
                  <a:lnTo>
                    <a:pt x="30803" y="31368"/>
                  </a:lnTo>
                  <a:lnTo>
                    <a:pt x="31464" y="31368"/>
                  </a:lnTo>
                  <a:lnTo>
                    <a:pt x="31576" y="30987"/>
                  </a:lnTo>
                  <a:close/>
                </a:path>
                <a:path w="46990" h="47625">
                  <a:moveTo>
                    <a:pt x="38439" y="30987"/>
                  </a:moveTo>
                  <a:lnTo>
                    <a:pt x="38017" y="30987"/>
                  </a:lnTo>
                  <a:lnTo>
                    <a:pt x="37903" y="31368"/>
                  </a:lnTo>
                  <a:lnTo>
                    <a:pt x="38326" y="31368"/>
                  </a:lnTo>
                  <a:lnTo>
                    <a:pt x="38439" y="30987"/>
                  </a:lnTo>
                  <a:close/>
                </a:path>
                <a:path w="46990" h="47625">
                  <a:moveTo>
                    <a:pt x="42439" y="30987"/>
                  </a:moveTo>
                  <a:lnTo>
                    <a:pt x="41508" y="30987"/>
                  </a:lnTo>
                  <a:lnTo>
                    <a:pt x="42162" y="31368"/>
                  </a:lnTo>
                  <a:lnTo>
                    <a:pt x="43112" y="31368"/>
                  </a:lnTo>
                  <a:lnTo>
                    <a:pt x="42439" y="30987"/>
                  </a:lnTo>
                  <a:close/>
                </a:path>
                <a:path w="46990" h="47625">
                  <a:moveTo>
                    <a:pt x="29303" y="30860"/>
                  </a:moveTo>
                  <a:lnTo>
                    <a:pt x="24733" y="30860"/>
                  </a:lnTo>
                  <a:lnTo>
                    <a:pt x="29522" y="30987"/>
                  </a:lnTo>
                  <a:lnTo>
                    <a:pt x="29303" y="30860"/>
                  </a:lnTo>
                  <a:close/>
                </a:path>
                <a:path w="46990" h="47625">
                  <a:moveTo>
                    <a:pt x="31172" y="30860"/>
                  </a:moveTo>
                  <a:lnTo>
                    <a:pt x="29967" y="30860"/>
                  </a:lnTo>
                  <a:lnTo>
                    <a:pt x="30176" y="30987"/>
                  </a:lnTo>
                  <a:lnTo>
                    <a:pt x="31133" y="30987"/>
                  </a:lnTo>
                  <a:close/>
                </a:path>
                <a:path w="46990" h="47625">
                  <a:moveTo>
                    <a:pt x="38055" y="30860"/>
                  </a:moveTo>
                  <a:lnTo>
                    <a:pt x="31613" y="30860"/>
                  </a:lnTo>
                  <a:lnTo>
                    <a:pt x="38017" y="30987"/>
                  </a:lnTo>
                  <a:close/>
                </a:path>
                <a:path w="46990" h="47625">
                  <a:moveTo>
                    <a:pt x="41289" y="30860"/>
                  </a:moveTo>
                  <a:lnTo>
                    <a:pt x="38477" y="30860"/>
                  </a:lnTo>
                  <a:lnTo>
                    <a:pt x="41508" y="30987"/>
                  </a:lnTo>
                  <a:lnTo>
                    <a:pt x="41289" y="30860"/>
                  </a:lnTo>
                  <a:close/>
                </a:path>
                <a:path w="46990" h="47625">
                  <a:moveTo>
                    <a:pt x="24885" y="30352"/>
                  </a:moveTo>
                  <a:lnTo>
                    <a:pt x="24449" y="30352"/>
                  </a:lnTo>
                  <a:lnTo>
                    <a:pt x="24299" y="30860"/>
                  </a:lnTo>
                  <a:lnTo>
                    <a:pt x="24733" y="30860"/>
                  </a:lnTo>
                  <a:lnTo>
                    <a:pt x="24809" y="30606"/>
                  </a:lnTo>
                  <a:lnTo>
                    <a:pt x="28867" y="30606"/>
                  </a:lnTo>
                  <a:lnTo>
                    <a:pt x="24847" y="30479"/>
                  </a:lnTo>
                  <a:lnTo>
                    <a:pt x="24885" y="30352"/>
                  </a:lnTo>
                  <a:close/>
                </a:path>
                <a:path w="46990" h="47625">
                  <a:moveTo>
                    <a:pt x="29131" y="30352"/>
                  </a:moveTo>
                  <a:lnTo>
                    <a:pt x="28431" y="30352"/>
                  </a:lnTo>
                  <a:lnTo>
                    <a:pt x="29303" y="30860"/>
                  </a:lnTo>
                  <a:lnTo>
                    <a:pt x="29967" y="30860"/>
                  </a:lnTo>
                  <a:lnTo>
                    <a:pt x="29131" y="30352"/>
                  </a:lnTo>
                  <a:close/>
                </a:path>
                <a:path w="46990" h="47625">
                  <a:moveTo>
                    <a:pt x="31763" y="30352"/>
                  </a:moveTo>
                  <a:lnTo>
                    <a:pt x="31324" y="30352"/>
                  </a:lnTo>
                  <a:lnTo>
                    <a:pt x="29340" y="30479"/>
                  </a:lnTo>
                  <a:lnTo>
                    <a:pt x="31248" y="30606"/>
                  </a:lnTo>
                  <a:lnTo>
                    <a:pt x="31172" y="30860"/>
                  </a:lnTo>
                  <a:lnTo>
                    <a:pt x="31613" y="30860"/>
                  </a:lnTo>
                  <a:lnTo>
                    <a:pt x="31726" y="30479"/>
                  </a:lnTo>
                  <a:close/>
                </a:path>
                <a:path w="46990" h="47625">
                  <a:moveTo>
                    <a:pt x="38628" y="30352"/>
                  </a:moveTo>
                  <a:lnTo>
                    <a:pt x="38207" y="30352"/>
                  </a:lnTo>
                  <a:lnTo>
                    <a:pt x="38055" y="30860"/>
                  </a:lnTo>
                  <a:lnTo>
                    <a:pt x="38477" y="30860"/>
                  </a:lnTo>
                  <a:lnTo>
                    <a:pt x="38552" y="30606"/>
                  </a:lnTo>
                  <a:lnTo>
                    <a:pt x="40853" y="30606"/>
                  </a:lnTo>
                  <a:lnTo>
                    <a:pt x="38590" y="30479"/>
                  </a:lnTo>
                  <a:lnTo>
                    <a:pt x="38628" y="30352"/>
                  </a:lnTo>
                  <a:close/>
                </a:path>
                <a:path w="46990" h="47625">
                  <a:moveTo>
                    <a:pt x="41094" y="30225"/>
                  </a:moveTo>
                  <a:lnTo>
                    <a:pt x="40198" y="30225"/>
                  </a:lnTo>
                  <a:lnTo>
                    <a:pt x="41289" y="30860"/>
                  </a:lnTo>
                  <a:lnTo>
                    <a:pt x="42215" y="30860"/>
                  </a:lnTo>
                  <a:lnTo>
                    <a:pt x="41094" y="30225"/>
                  </a:lnTo>
                  <a:close/>
                </a:path>
                <a:path w="46990" h="47625">
                  <a:moveTo>
                    <a:pt x="18014" y="30352"/>
                  </a:moveTo>
                  <a:lnTo>
                    <a:pt x="17583" y="30352"/>
                  </a:lnTo>
                  <a:lnTo>
                    <a:pt x="17976" y="30479"/>
                  </a:lnTo>
                  <a:close/>
                </a:path>
                <a:path w="46990" h="47625">
                  <a:moveTo>
                    <a:pt x="4725" y="28828"/>
                  </a:moveTo>
                  <a:lnTo>
                    <a:pt x="4283" y="28828"/>
                  </a:lnTo>
                  <a:lnTo>
                    <a:pt x="4207" y="29082"/>
                  </a:lnTo>
                  <a:lnTo>
                    <a:pt x="4094" y="29463"/>
                  </a:lnTo>
                  <a:lnTo>
                    <a:pt x="3980" y="29844"/>
                  </a:lnTo>
                  <a:lnTo>
                    <a:pt x="3904" y="30098"/>
                  </a:lnTo>
                  <a:lnTo>
                    <a:pt x="4275" y="30352"/>
                  </a:lnTo>
                  <a:lnTo>
                    <a:pt x="4350" y="30098"/>
                  </a:lnTo>
                  <a:lnTo>
                    <a:pt x="4425" y="29844"/>
                  </a:lnTo>
                  <a:lnTo>
                    <a:pt x="4538" y="29463"/>
                  </a:lnTo>
                  <a:lnTo>
                    <a:pt x="4650" y="29082"/>
                  </a:lnTo>
                  <a:lnTo>
                    <a:pt x="4725" y="28828"/>
                  </a:lnTo>
                  <a:close/>
                </a:path>
                <a:path w="46990" h="47625">
                  <a:moveTo>
                    <a:pt x="16007" y="30225"/>
                  </a:moveTo>
                  <a:lnTo>
                    <a:pt x="11163" y="30225"/>
                  </a:lnTo>
                  <a:lnTo>
                    <a:pt x="16225" y="30352"/>
                  </a:lnTo>
                  <a:lnTo>
                    <a:pt x="16007" y="30225"/>
                  </a:lnTo>
                  <a:close/>
                </a:path>
                <a:path w="46990" h="47625">
                  <a:moveTo>
                    <a:pt x="17658" y="30098"/>
                  </a:moveTo>
                  <a:lnTo>
                    <a:pt x="16633" y="30098"/>
                  </a:lnTo>
                  <a:lnTo>
                    <a:pt x="17071" y="30352"/>
                  </a:lnTo>
                  <a:lnTo>
                    <a:pt x="17583" y="30352"/>
                  </a:lnTo>
                  <a:lnTo>
                    <a:pt x="17658" y="30098"/>
                  </a:lnTo>
                  <a:close/>
                </a:path>
                <a:path w="46990" h="47625">
                  <a:moveTo>
                    <a:pt x="24524" y="30098"/>
                  </a:moveTo>
                  <a:lnTo>
                    <a:pt x="18089" y="30098"/>
                  </a:lnTo>
                  <a:lnTo>
                    <a:pt x="18014" y="30352"/>
                  </a:lnTo>
                  <a:lnTo>
                    <a:pt x="24449" y="30352"/>
                  </a:lnTo>
                  <a:lnTo>
                    <a:pt x="24524" y="30098"/>
                  </a:lnTo>
                  <a:close/>
                </a:path>
                <a:path w="46990" h="47625">
                  <a:moveTo>
                    <a:pt x="27994" y="30098"/>
                  </a:moveTo>
                  <a:lnTo>
                    <a:pt x="24961" y="30098"/>
                  </a:lnTo>
                  <a:lnTo>
                    <a:pt x="24885" y="30352"/>
                  </a:lnTo>
                  <a:lnTo>
                    <a:pt x="28431" y="30352"/>
                  </a:lnTo>
                  <a:lnTo>
                    <a:pt x="27994" y="30098"/>
                  </a:lnTo>
                  <a:close/>
                </a:path>
                <a:path w="46990" h="47625">
                  <a:moveTo>
                    <a:pt x="31400" y="30098"/>
                  </a:moveTo>
                  <a:lnTo>
                    <a:pt x="28713" y="30098"/>
                  </a:lnTo>
                  <a:lnTo>
                    <a:pt x="29131" y="30352"/>
                  </a:lnTo>
                  <a:lnTo>
                    <a:pt x="31324" y="30352"/>
                  </a:lnTo>
                  <a:lnTo>
                    <a:pt x="31400" y="30098"/>
                  </a:lnTo>
                  <a:close/>
                </a:path>
                <a:path w="46990" h="47625">
                  <a:moveTo>
                    <a:pt x="38284" y="30098"/>
                  </a:moveTo>
                  <a:lnTo>
                    <a:pt x="31838" y="30098"/>
                  </a:lnTo>
                  <a:lnTo>
                    <a:pt x="31763" y="30352"/>
                  </a:lnTo>
                  <a:lnTo>
                    <a:pt x="38207" y="30352"/>
                  </a:lnTo>
                  <a:lnTo>
                    <a:pt x="38284" y="30098"/>
                  </a:lnTo>
                  <a:close/>
                </a:path>
                <a:path w="46990" h="47625">
                  <a:moveTo>
                    <a:pt x="11356" y="29590"/>
                  </a:moveTo>
                  <a:lnTo>
                    <a:pt x="10930" y="29590"/>
                  </a:lnTo>
                  <a:lnTo>
                    <a:pt x="10855" y="29844"/>
                  </a:lnTo>
                  <a:lnTo>
                    <a:pt x="10741" y="30225"/>
                  </a:lnTo>
                  <a:lnTo>
                    <a:pt x="11163" y="30225"/>
                  </a:lnTo>
                  <a:lnTo>
                    <a:pt x="11279" y="29844"/>
                  </a:lnTo>
                  <a:lnTo>
                    <a:pt x="11356" y="29590"/>
                  </a:lnTo>
                  <a:close/>
                </a:path>
                <a:path w="46990" h="47625">
                  <a:moveTo>
                    <a:pt x="39980" y="30098"/>
                  </a:moveTo>
                  <a:lnTo>
                    <a:pt x="38703" y="30098"/>
                  </a:lnTo>
                  <a:lnTo>
                    <a:pt x="38665" y="30225"/>
                  </a:lnTo>
                  <a:lnTo>
                    <a:pt x="40198" y="30225"/>
                  </a:lnTo>
                  <a:lnTo>
                    <a:pt x="39980" y="30098"/>
                  </a:lnTo>
                  <a:close/>
                </a:path>
                <a:path w="46990" h="47625">
                  <a:moveTo>
                    <a:pt x="15756" y="29590"/>
                  </a:moveTo>
                  <a:lnTo>
                    <a:pt x="14913" y="29590"/>
                  </a:lnTo>
                  <a:lnTo>
                    <a:pt x="15788" y="30098"/>
                  </a:lnTo>
                  <a:lnTo>
                    <a:pt x="16633" y="30098"/>
                  </a:lnTo>
                  <a:lnTo>
                    <a:pt x="15756" y="29590"/>
                  </a:lnTo>
                  <a:close/>
                </a:path>
                <a:path w="46990" h="47625">
                  <a:moveTo>
                    <a:pt x="18467" y="28828"/>
                  </a:moveTo>
                  <a:lnTo>
                    <a:pt x="18036" y="28828"/>
                  </a:lnTo>
                  <a:lnTo>
                    <a:pt x="17961" y="29082"/>
                  </a:lnTo>
                  <a:lnTo>
                    <a:pt x="17847" y="29463"/>
                  </a:lnTo>
                  <a:lnTo>
                    <a:pt x="15537" y="29463"/>
                  </a:lnTo>
                  <a:lnTo>
                    <a:pt x="17809" y="29590"/>
                  </a:lnTo>
                  <a:lnTo>
                    <a:pt x="17734" y="29844"/>
                  </a:lnTo>
                  <a:lnTo>
                    <a:pt x="17658" y="30098"/>
                  </a:lnTo>
                  <a:lnTo>
                    <a:pt x="18089" y="30098"/>
                  </a:lnTo>
                  <a:lnTo>
                    <a:pt x="18165" y="29844"/>
                  </a:lnTo>
                  <a:lnTo>
                    <a:pt x="18278" y="29463"/>
                  </a:lnTo>
                  <a:lnTo>
                    <a:pt x="18354" y="29209"/>
                  </a:lnTo>
                  <a:lnTo>
                    <a:pt x="24786" y="29209"/>
                  </a:lnTo>
                  <a:lnTo>
                    <a:pt x="18391" y="29082"/>
                  </a:lnTo>
                  <a:lnTo>
                    <a:pt x="18467" y="28828"/>
                  </a:lnTo>
                  <a:close/>
                </a:path>
                <a:path w="46990" h="47625">
                  <a:moveTo>
                    <a:pt x="25330" y="28828"/>
                  </a:moveTo>
                  <a:lnTo>
                    <a:pt x="24898" y="28828"/>
                  </a:lnTo>
                  <a:lnTo>
                    <a:pt x="24823" y="29082"/>
                  </a:lnTo>
                  <a:lnTo>
                    <a:pt x="24711" y="29463"/>
                  </a:lnTo>
                  <a:lnTo>
                    <a:pt x="24599" y="29844"/>
                  </a:lnTo>
                  <a:lnTo>
                    <a:pt x="24524" y="30098"/>
                  </a:lnTo>
                  <a:lnTo>
                    <a:pt x="24961" y="30098"/>
                  </a:lnTo>
                  <a:lnTo>
                    <a:pt x="25037" y="29844"/>
                  </a:lnTo>
                  <a:lnTo>
                    <a:pt x="25114" y="29590"/>
                  </a:lnTo>
                  <a:lnTo>
                    <a:pt x="27121" y="29590"/>
                  </a:lnTo>
                  <a:lnTo>
                    <a:pt x="25152" y="29463"/>
                  </a:lnTo>
                  <a:lnTo>
                    <a:pt x="25266" y="29082"/>
                  </a:lnTo>
                  <a:lnTo>
                    <a:pt x="25330" y="28828"/>
                  </a:lnTo>
                  <a:close/>
                </a:path>
                <a:path w="46990" h="47625">
                  <a:moveTo>
                    <a:pt x="27877" y="29590"/>
                  </a:moveTo>
                  <a:lnTo>
                    <a:pt x="27121" y="29590"/>
                  </a:lnTo>
                  <a:lnTo>
                    <a:pt x="27994" y="30098"/>
                  </a:lnTo>
                  <a:lnTo>
                    <a:pt x="28713" y="30098"/>
                  </a:lnTo>
                  <a:lnTo>
                    <a:pt x="27877" y="29590"/>
                  </a:lnTo>
                  <a:close/>
                </a:path>
                <a:path w="46990" h="47625">
                  <a:moveTo>
                    <a:pt x="31988" y="29590"/>
                  </a:moveTo>
                  <a:lnTo>
                    <a:pt x="31553" y="29590"/>
                  </a:lnTo>
                  <a:lnTo>
                    <a:pt x="31476" y="29844"/>
                  </a:lnTo>
                  <a:lnTo>
                    <a:pt x="31400" y="30098"/>
                  </a:lnTo>
                  <a:lnTo>
                    <a:pt x="31838" y="30098"/>
                  </a:lnTo>
                  <a:lnTo>
                    <a:pt x="31913" y="29844"/>
                  </a:lnTo>
                  <a:lnTo>
                    <a:pt x="31988" y="29590"/>
                  </a:lnTo>
                  <a:close/>
                </a:path>
                <a:path w="46990" h="47625">
                  <a:moveTo>
                    <a:pt x="38855" y="29590"/>
                  </a:moveTo>
                  <a:lnTo>
                    <a:pt x="38436" y="29590"/>
                  </a:lnTo>
                  <a:lnTo>
                    <a:pt x="38360" y="29844"/>
                  </a:lnTo>
                  <a:lnTo>
                    <a:pt x="38284" y="30098"/>
                  </a:lnTo>
                  <a:lnTo>
                    <a:pt x="38703" y="30098"/>
                  </a:lnTo>
                  <a:lnTo>
                    <a:pt x="38779" y="29844"/>
                  </a:lnTo>
                  <a:lnTo>
                    <a:pt x="38855" y="29590"/>
                  </a:lnTo>
                  <a:close/>
                </a:path>
                <a:path w="46990" h="47625">
                  <a:moveTo>
                    <a:pt x="39972" y="29590"/>
                  </a:moveTo>
                  <a:lnTo>
                    <a:pt x="38855" y="29590"/>
                  </a:lnTo>
                  <a:lnTo>
                    <a:pt x="39795" y="29844"/>
                  </a:lnTo>
                  <a:lnTo>
                    <a:pt x="39543" y="29844"/>
                  </a:lnTo>
                  <a:lnTo>
                    <a:pt x="39980" y="30098"/>
                  </a:lnTo>
                  <a:lnTo>
                    <a:pt x="40869" y="30098"/>
                  </a:lnTo>
                  <a:lnTo>
                    <a:pt x="39972" y="29590"/>
                  </a:lnTo>
                  <a:close/>
                </a:path>
                <a:path w="46990" h="47625">
                  <a:moveTo>
                    <a:pt x="14695" y="29463"/>
                  </a:moveTo>
                  <a:lnTo>
                    <a:pt x="11394" y="29463"/>
                  </a:lnTo>
                  <a:lnTo>
                    <a:pt x="11356" y="29590"/>
                  </a:lnTo>
                  <a:lnTo>
                    <a:pt x="14913" y="29590"/>
                  </a:lnTo>
                  <a:lnTo>
                    <a:pt x="14695" y="29463"/>
                  </a:lnTo>
                  <a:close/>
                </a:path>
                <a:path w="46990" h="47625">
                  <a:moveTo>
                    <a:pt x="24711" y="29463"/>
                  </a:moveTo>
                  <a:lnTo>
                    <a:pt x="18278" y="29463"/>
                  </a:lnTo>
                  <a:lnTo>
                    <a:pt x="18240" y="29590"/>
                  </a:lnTo>
                  <a:lnTo>
                    <a:pt x="24674" y="29590"/>
                  </a:lnTo>
                  <a:lnTo>
                    <a:pt x="24711" y="29463"/>
                  </a:lnTo>
                  <a:close/>
                </a:path>
                <a:path w="46990" h="47625">
                  <a:moveTo>
                    <a:pt x="38474" y="29463"/>
                  </a:moveTo>
                  <a:lnTo>
                    <a:pt x="32025" y="29463"/>
                  </a:lnTo>
                  <a:lnTo>
                    <a:pt x="31988" y="29590"/>
                  </a:lnTo>
                  <a:lnTo>
                    <a:pt x="38436" y="29590"/>
                  </a:lnTo>
                  <a:lnTo>
                    <a:pt x="38474" y="29463"/>
                  </a:lnTo>
                  <a:close/>
                </a:path>
                <a:path w="46990" h="47625">
                  <a:moveTo>
                    <a:pt x="12249" y="27558"/>
                  </a:moveTo>
                  <a:lnTo>
                    <a:pt x="11410" y="27558"/>
                  </a:lnTo>
                  <a:lnTo>
                    <a:pt x="11309" y="28320"/>
                  </a:lnTo>
                  <a:lnTo>
                    <a:pt x="11196" y="28701"/>
                  </a:lnTo>
                  <a:lnTo>
                    <a:pt x="11082" y="29082"/>
                  </a:lnTo>
                  <a:lnTo>
                    <a:pt x="10968" y="29463"/>
                  </a:lnTo>
                  <a:lnTo>
                    <a:pt x="11394" y="29463"/>
                  </a:lnTo>
                  <a:lnTo>
                    <a:pt x="11510" y="29082"/>
                  </a:lnTo>
                  <a:lnTo>
                    <a:pt x="11625" y="28701"/>
                  </a:lnTo>
                  <a:lnTo>
                    <a:pt x="13383" y="28701"/>
                  </a:lnTo>
                  <a:lnTo>
                    <a:pt x="13164" y="28574"/>
                  </a:lnTo>
                  <a:lnTo>
                    <a:pt x="11664" y="28574"/>
                  </a:lnTo>
                  <a:lnTo>
                    <a:pt x="11741" y="28320"/>
                  </a:lnTo>
                  <a:lnTo>
                    <a:pt x="11804" y="28066"/>
                  </a:lnTo>
                  <a:lnTo>
                    <a:pt x="12071" y="27939"/>
                  </a:lnTo>
                  <a:lnTo>
                    <a:pt x="12906" y="27939"/>
                  </a:lnTo>
                  <a:lnTo>
                    <a:pt x="12249" y="27558"/>
                  </a:lnTo>
                  <a:close/>
                </a:path>
                <a:path w="46990" h="47625">
                  <a:moveTo>
                    <a:pt x="12906" y="27939"/>
                  </a:moveTo>
                  <a:lnTo>
                    <a:pt x="12071" y="27939"/>
                  </a:lnTo>
                  <a:lnTo>
                    <a:pt x="14695" y="29463"/>
                  </a:lnTo>
                  <a:lnTo>
                    <a:pt x="15537" y="29463"/>
                  </a:lnTo>
                  <a:lnTo>
                    <a:pt x="15098" y="29209"/>
                  </a:lnTo>
                  <a:lnTo>
                    <a:pt x="17923" y="29209"/>
                  </a:lnTo>
                  <a:lnTo>
                    <a:pt x="14879" y="29082"/>
                  </a:lnTo>
                  <a:lnTo>
                    <a:pt x="14221" y="28701"/>
                  </a:lnTo>
                  <a:lnTo>
                    <a:pt x="18074" y="28701"/>
                  </a:lnTo>
                  <a:lnTo>
                    <a:pt x="14002" y="28574"/>
                  </a:lnTo>
                  <a:lnTo>
                    <a:pt x="12906" y="27939"/>
                  </a:lnTo>
                  <a:close/>
                </a:path>
                <a:path w="46990" h="47625">
                  <a:moveTo>
                    <a:pt x="26623" y="28828"/>
                  </a:moveTo>
                  <a:lnTo>
                    <a:pt x="25812" y="28828"/>
                  </a:lnTo>
                  <a:lnTo>
                    <a:pt x="26903" y="29463"/>
                  </a:lnTo>
                  <a:lnTo>
                    <a:pt x="27668" y="29463"/>
                  </a:lnTo>
                  <a:lnTo>
                    <a:pt x="26623" y="28828"/>
                  </a:lnTo>
                  <a:close/>
                </a:path>
                <a:path w="46990" h="47625">
                  <a:moveTo>
                    <a:pt x="32213" y="28828"/>
                  </a:moveTo>
                  <a:lnTo>
                    <a:pt x="31781" y="28828"/>
                  </a:lnTo>
                  <a:lnTo>
                    <a:pt x="31705" y="29082"/>
                  </a:lnTo>
                  <a:lnTo>
                    <a:pt x="31591" y="29463"/>
                  </a:lnTo>
                  <a:lnTo>
                    <a:pt x="32025" y="29463"/>
                  </a:lnTo>
                  <a:lnTo>
                    <a:pt x="32100" y="29209"/>
                  </a:lnTo>
                  <a:lnTo>
                    <a:pt x="38457" y="29209"/>
                  </a:lnTo>
                  <a:lnTo>
                    <a:pt x="32138" y="29082"/>
                  </a:lnTo>
                  <a:lnTo>
                    <a:pt x="32213" y="28828"/>
                  </a:lnTo>
                  <a:close/>
                </a:path>
                <a:path w="46990" h="47625">
                  <a:moveTo>
                    <a:pt x="39130" y="28828"/>
                  </a:moveTo>
                  <a:lnTo>
                    <a:pt x="37857" y="28828"/>
                  </a:lnTo>
                  <a:lnTo>
                    <a:pt x="38296" y="29082"/>
                  </a:lnTo>
                  <a:lnTo>
                    <a:pt x="38449" y="29082"/>
                  </a:lnTo>
                  <a:lnTo>
                    <a:pt x="38474" y="29463"/>
                  </a:lnTo>
                  <a:lnTo>
                    <a:pt x="39748" y="29463"/>
                  </a:lnTo>
                  <a:lnTo>
                    <a:pt x="39300" y="29209"/>
                  </a:lnTo>
                  <a:lnTo>
                    <a:pt x="39147" y="29082"/>
                  </a:lnTo>
                  <a:lnTo>
                    <a:pt x="39130" y="28828"/>
                  </a:lnTo>
                  <a:close/>
                </a:path>
                <a:path w="46990" h="47625">
                  <a:moveTo>
                    <a:pt x="26249" y="29082"/>
                  </a:moveTo>
                  <a:lnTo>
                    <a:pt x="25266" y="29082"/>
                  </a:lnTo>
                  <a:lnTo>
                    <a:pt x="26467" y="29209"/>
                  </a:lnTo>
                  <a:lnTo>
                    <a:pt x="26249" y="29082"/>
                  </a:lnTo>
                  <a:close/>
                </a:path>
                <a:path w="46990" h="47625">
                  <a:moveTo>
                    <a:pt x="31705" y="29082"/>
                  </a:moveTo>
                  <a:lnTo>
                    <a:pt x="27041" y="29082"/>
                  </a:lnTo>
                  <a:lnTo>
                    <a:pt x="27250" y="29209"/>
                  </a:lnTo>
                  <a:lnTo>
                    <a:pt x="31667" y="29209"/>
                  </a:lnTo>
                  <a:close/>
                </a:path>
                <a:path w="46990" h="47625">
                  <a:moveTo>
                    <a:pt x="18958" y="27177"/>
                  </a:moveTo>
                  <a:lnTo>
                    <a:pt x="18527" y="27177"/>
                  </a:lnTo>
                  <a:lnTo>
                    <a:pt x="18414" y="27558"/>
                  </a:lnTo>
                  <a:lnTo>
                    <a:pt x="18301" y="27939"/>
                  </a:lnTo>
                  <a:lnTo>
                    <a:pt x="18187" y="28320"/>
                  </a:lnTo>
                  <a:lnTo>
                    <a:pt x="18074" y="28701"/>
                  </a:lnTo>
                  <a:lnTo>
                    <a:pt x="18505" y="28701"/>
                  </a:lnTo>
                  <a:lnTo>
                    <a:pt x="24898" y="28828"/>
                  </a:lnTo>
                  <a:lnTo>
                    <a:pt x="24932" y="28574"/>
                  </a:lnTo>
                  <a:lnTo>
                    <a:pt x="18542" y="28574"/>
                  </a:lnTo>
                  <a:lnTo>
                    <a:pt x="18618" y="28320"/>
                  </a:lnTo>
                  <a:lnTo>
                    <a:pt x="18731" y="27939"/>
                  </a:lnTo>
                  <a:lnTo>
                    <a:pt x="18845" y="27558"/>
                  </a:lnTo>
                  <a:lnTo>
                    <a:pt x="18958" y="27177"/>
                  </a:lnTo>
                  <a:close/>
                </a:path>
                <a:path w="46990" h="47625">
                  <a:moveTo>
                    <a:pt x="31857" y="28574"/>
                  </a:moveTo>
                  <a:lnTo>
                    <a:pt x="26205" y="28574"/>
                  </a:lnTo>
                  <a:lnTo>
                    <a:pt x="26623" y="28828"/>
                  </a:lnTo>
                  <a:lnTo>
                    <a:pt x="31781" y="28828"/>
                  </a:lnTo>
                  <a:lnTo>
                    <a:pt x="31857" y="28574"/>
                  </a:lnTo>
                  <a:close/>
                </a:path>
                <a:path w="46990" h="47625">
                  <a:moveTo>
                    <a:pt x="39316" y="28066"/>
                  </a:moveTo>
                  <a:lnTo>
                    <a:pt x="38882" y="28066"/>
                  </a:lnTo>
                  <a:lnTo>
                    <a:pt x="38804" y="28320"/>
                  </a:lnTo>
                  <a:lnTo>
                    <a:pt x="38741" y="28574"/>
                  </a:lnTo>
                  <a:lnTo>
                    <a:pt x="32287" y="28574"/>
                  </a:lnTo>
                  <a:lnTo>
                    <a:pt x="32213" y="28828"/>
                  </a:lnTo>
                  <a:lnTo>
                    <a:pt x="37857" y="28828"/>
                  </a:lnTo>
                  <a:lnTo>
                    <a:pt x="37638" y="28701"/>
                  </a:lnTo>
                  <a:lnTo>
                    <a:pt x="39122" y="28701"/>
                  </a:lnTo>
                  <a:lnTo>
                    <a:pt x="39238" y="28320"/>
                  </a:lnTo>
                  <a:lnTo>
                    <a:pt x="39316" y="28066"/>
                  </a:lnTo>
                  <a:close/>
                </a:path>
                <a:path w="46990" h="47625">
                  <a:moveTo>
                    <a:pt x="119" y="20573"/>
                  </a:moveTo>
                  <a:lnTo>
                    <a:pt x="0" y="20954"/>
                  </a:lnTo>
                  <a:lnTo>
                    <a:pt x="5403" y="24129"/>
                  </a:lnTo>
                  <a:lnTo>
                    <a:pt x="5341" y="25272"/>
                  </a:lnTo>
                  <a:lnTo>
                    <a:pt x="5228" y="25653"/>
                  </a:lnTo>
                  <a:lnTo>
                    <a:pt x="5115" y="26034"/>
                  </a:lnTo>
                  <a:lnTo>
                    <a:pt x="5001" y="26415"/>
                  </a:lnTo>
                  <a:lnTo>
                    <a:pt x="4888" y="26796"/>
                  </a:lnTo>
                  <a:lnTo>
                    <a:pt x="4774" y="27177"/>
                  </a:lnTo>
                  <a:lnTo>
                    <a:pt x="4661" y="27558"/>
                  </a:lnTo>
                  <a:lnTo>
                    <a:pt x="4547" y="27939"/>
                  </a:lnTo>
                  <a:lnTo>
                    <a:pt x="4434" y="28320"/>
                  </a:lnTo>
                  <a:lnTo>
                    <a:pt x="4320" y="28701"/>
                  </a:lnTo>
                  <a:lnTo>
                    <a:pt x="4762" y="28701"/>
                  </a:lnTo>
                  <a:lnTo>
                    <a:pt x="4875" y="28320"/>
                  </a:lnTo>
                  <a:lnTo>
                    <a:pt x="4987" y="27939"/>
                  </a:lnTo>
                  <a:lnTo>
                    <a:pt x="5099" y="27558"/>
                  </a:lnTo>
                  <a:lnTo>
                    <a:pt x="5212" y="27177"/>
                  </a:lnTo>
                  <a:lnTo>
                    <a:pt x="5324" y="26796"/>
                  </a:lnTo>
                  <a:lnTo>
                    <a:pt x="5436" y="26415"/>
                  </a:lnTo>
                  <a:lnTo>
                    <a:pt x="9284" y="26415"/>
                  </a:lnTo>
                  <a:lnTo>
                    <a:pt x="5474" y="26288"/>
                  </a:lnTo>
                  <a:lnTo>
                    <a:pt x="5549" y="26034"/>
                  </a:lnTo>
                  <a:lnTo>
                    <a:pt x="5661" y="25653"/>
                  </a:lnTo>
                  <a:lnTo>
                    <a:pt x="7967" y="25653"/>
                  </a:lnTo>
                  <a:lnTo>
                    <a:pt x="5699" y="25526"/>
                  </a:lnTo>
                  <a:lnTo>
                    <a:pt x="5811" y="25145"/>
                  </a:lnTo>
                  <a:lnTo>
                    <a:pt x="5924" y="24764"/>
                  </a:lnTo>
                  <a:lnTo>
                    <a:pt x="5962" y="24637"/>
                  </a:lnTo>
                  <a:lnTo>
                    <a:pt x="7062" y="24637"/>
                  </a:lnTo>
                  <a:lnTo>
                    <a:pt x="6407" y="24256"/>
                  </a:lnTo>
                  <a:lnTo>
                    <a:pt x="6254" y="24129"/>
                  </a:lnTo>
                  <a:lnTo>
                    <a:pt x="6241" y="23748"/>
                  </a:lnTo>
                  <a:lnTo>
                    <a:pt x="5581" y="23748"/>
                  </a:lnTo>
                  <a:lnTo>
                    <a:pt x="119" y="20573"/>
                  </a:lnTo>
                  <a:close/>
                </a:path>
                <a:path w="46990" h="47625">
                  <a:moveTo>
                    <a:pt x="25787" y="28320"/>
                  </a:moveTo>
                  <a:lnTo>
                    <a:pt x="24923" y="28320"/>
                  </a:lnTo>
                  <a:lnTo>
                    <a:pt x="24936" y="28701"/>
                  </a:lnTo>
                  <a:lnTo>
                    <a:pt x="26414" y="28701"/>
                  </a:lnTo>
                  <a:lnTo>
                    <a:pt x="25787" y="28320"/>
                  </a:lnTo>
                  <a:close/>
                </a:path>
                <a:path w="46990" h="47625">
                  <a:moveTo>
                    <a:pt x="32437" y="28066"/>
                  </a:moveTo>
                  <a:lnTo>
                    <a:pt x="32010" y="28066"/>
                  </a:lnTo>
                  <a:lnTo>
                    <a:pt x="31934" y="28320"/>
                  </a:lnTo>
                  <a:lnTo>
                    <a:pt x="31819" y="28701"/>
                  </a:lnTo>
                  <a:lnTo>
                    <a:pt x="32250" y="28701"/>
                  </a:lnTo>
                  <a:lnTo>
                    <a:pt x="32362" y="28320"/>
                  </a:lnTo>
                  <a:lnTo>
                    <a:pt x="32437" y="28066"/>
                  </a:lnTo>
                  <a:close/>
                </a:path>
                <a:path w="46990" h="47625">
                  <a:moveTo>
                    <a:pt x="37383" y="28066"/>
                  </a:moveTo>
                  <a:lnTo>
                    <a:pt x="36541" y="28066"/>
                  </a:lnTo>
                  <a:lnTo>
                    <a:pt x="37419" y="28574"/>
                  </a:lnTo>
                  <a:lnTo>
                    <a:pt x="38258" y="28574"/>
                  </a:lnTo>
                  <a:lnTo>
                    <a:pt x="37383" y="28066"/>
                  </a:lnTo>
                  <a:close/>
                </a:path>
                <a:path w="46990" h="47625">
                  <a:moveTo>
                    <a:pt x="25609" y="27939"/>
                  </a:moveTo>
                  <a:lnTo>
                    <a:pt x="24114" y="27939"/>
                  </a:lnTo>
                  <a:lnTo>
                    <a:pt x="24771" y="28320"/>
                  </a:lnTo>
                  <a:lnTo>
                    <a:pt x="25622" y="28320"/>
                  </a:lnTo>
                  <a:lnTo>
                    <a:pt x="25609" y="27939"/>
                  </a:lnTo>
                  <a:close/>
                </a:path>
                <a:path w="46990" h="47625">
                  <a:moveTo>
                    <a:pt x="36322" y="27939"/>
                  </a:moveTo>
                  <a:lnTo>
                    <a:pt x="32475" y="27939"/>
                  </a:lnTo>
                  <a:lnTo>
                    <a:pt x="32437" y="28066"/>
                  </a:lnTo>
                  <a:lnTo>
                    <a:pt x="36541" y="28066"/>
                  </a:lnTo>
                  <a:lnTo>
                    <a:pt x="36322" y="27939"/>
                  </a:lnTo>
                  <a:close/>
                </a:path>
                <a:path w="46990" h="47625">
                  <a:moveTo>
                    <a:pt x="38921" y="27939"/>
                  </a:moveTo>
                  <a:lnTo>
                    <a:pt x="37164" y="27939"/>
                  </a:lnTo>
                  <a:lnTo>
                    <a:pt x="37383" y="28066"/>
                  </a:lnTo>
                  <a:lnTo>
                    <a:pt x="38882" y="28066"/>
                  </a:lnTo>
                  <a:lnTo>
                    <a:pt x="38921" y="27939"/>
                  </a:lnTo>
                  <a:close/>
                </a:path>
                <a:path w="46990" h="47625">
                  <a:moveTo>
                    <a:pt x="25228" y="27812"/>
                  </a:moveTo>
                  <a:lnTo>
                    <a:pt x="24730" y="27812"/>
                  </a:lnTo>
                  <a:lnTo>
                    <a:pt x="24949" y="27939"/>
                  </a:lnTo>
                  <a:lnTo>
                    <a:pt x="25228" y="27812"/>
                  </a:lnTo>
                  <a:close/>
                </a:path>
                <a:path w="46990" h="47625">
                  <a:moveTo>
                    <a:pt x="32086" y="27812"/>
                  </a:moveTo>
                  <a:lnTo>
                    <a:pt x="25647" y="27812"/>
                  </a:lnTo>
                  <a:lnTo>
                    <a:pt x="25609" y="27939"/>
                  </a:lnTo>
                  <a:lnTo>
                    <a:pt x="32048" y="27939"/>
                  </a:lnTo>
                  <a:lnTo>
                    <a:pt x="32086" y="27812"/>
                  </a:lnTo>
                  <a:close/>
                </a:path>
                <a:path w="46990" h="47625">
                  <a:moveTo>
                    <a:pt x="34320" y="26288"/>
                  </a:moveTo>
                  <a:lnTo>
                    <a:pt x="33470" y="26288"/>
                  </a:lnTo>
                  <a:lnTo>
                    <a:pt x="36322" y="27939"/>
                  </a:lnTo>
                  <a:lnTo>
                    <a:pt x="37164" y="27939"/>
                  </a:lnTo>
                  <a:lnTo>
                    <a:pt x="34320" y="26288"/>
                  </a:lnTo>
                  <a:close/>
                </a:path>
                <a:path w="46990" h="47625">
                  <a:moveTo>
                    <a:pt x="39587" y="27177"/>
                  </a:moveTo>
                  <a:lnTo>
                    <a:pt x="39153" y="27177"/>
                  </a:lnTo>
                  <a:lnTo>
                    <a:pt x="39037" y="27558"/>
                  </a:lnTo>
                  <a:lnTo>
                    <a:pt x="38921" y="27939"/>
                  </a:lnTo>
                  <a:lnTo>
                    <a:pt x="39354" y="27939"/>
                  </a:lnTo>
                  <a:lnTo>
                    <a:pt x="39471" y="27558"/>
                  </a:lnTo>
                  <a:lnTo>
                    <a:pt x="39587" y="27177"/>
                  </a:lnTo>
                  <a:close/>
                </a:path>
                <a:path w="46990" h="47625">
                  <a:moveTo>
                    <a:pt x="20804" y="25526"/>
                  </a:moveTo>
                  <a:lnTo>
                    <a:pt x="19957" y="25526"/>
                  </a:lnTo>
                  <a:lnTo>
                    <a:pt x="23896" y="27812"/>
                  </a:lnTo>
                  <a:lnTo>
                    <a:pt x="24730" y="27812"/>
                  </a:lnTo>
                  <a:lnTo>
                    <a:pt x="21241" y="25780"/>
                  </a:lnTo>
                  <a:lnTo>
                    <a:pt x="25834" y="25780"/>
                  </a:lnTo>
                  <a:lnTo>
                    <a:pt x="25873" y="25653"/>
                  </a:lnTo>
                  <a:lnTo>
                    <a:pt x="21023" y="25653"/>
                  </a:lnTo>
                  <a:lnTo>
                    <a:pt x="20804" y="25526"/>
                  </a:lnTo>
                  <a:close/>
                </a:path>
                <a:path w="46990" h="47625">
                  <a:moveTo>
                    <a:pt x="26416" y="25272"/>
                  </a:moveTo>
                  <a:lnTo>
                    <a:pt x="25989" y="25272"/>
                  </a:lnTo>
                  <a:lnTo>
                    <a:pt x="25912" y="25526"/>
                  </a:lnTo>
                  <a:lnTo>
                    <a:pt x="20804" y="25526"/>
                  </a:lnTo>
                  <a:lnTo>
                    <a:pt x="21023" y="25653"/>
                  </a:lnTo>
                  <a:lnTo>
                    <a:pt x="25873" y="25653"/>
                  </a:lnTo>
                  <a:lnTo>
                    <a:pt x="25757" y="26034"/>
                  </a:lnTo>
                  <a:lnTo>
                    <a:pt x="25640" y="26415"/>
                  </a:lnTo>
                  <a:lnTo>
                    <a:pt x="25524" y="26796"/>
                  </a:lnTo>
                  <a:lnTo>
                    <a:pt x="25408" y="27177"/>
                  </a:lnTo>
                  <a:lnTo>
                    <a:pt x="25291" y="27558"/>
                  </a:lnTo>
                  <a:lnTo>
                    <a:pt x="25228" y="27812"/>
                  </a:lnTo>
                  <a:lnTo>
                    <a:pt x="25647" y="27812"/>
                  </a:lnTo>
                  <a:lnTo>
                    <a:pt x="25724" y="27558"/>
                  </a:lnTo>
                  <a:lnTo>
                    <a:pt x="25840" y="27177"/>
                  </a:lnTo>
                  <a:lnTo>
                    <a:pt x="25955" y="26796"/>
                  </a:lnTo>
                  <a:lnTo>
                    <a:pt x="26070" y="26415"/>
                  </a:lnTo>
                  <a:lnTo>
                    <a:pt x="26185" y="26034"/>
                  </a:lnTo>
                  <a:lnTo>
                    <a:pt x="26301" y="25653"/>
                  </a:lnTo>
                  <a:lnTo>
                    <a:pt x="26416" y="25272"/>
                  </a:lnTo>
                  <a:close/>
                </a:path>
                <a:path w="46990" h="47625">
                  <a:moveTo>
                    <a:pt x="33267" y="25272"/>
                  </a:moveTo>
                  <a:lnTo>
                    <a:pt x="31785" y="25272"/>
                  </a:lnTo>
                  <a:lnTo>
                    <a:pt x="32442" y="25653"/>
                  </a:lnTo>
                  <a:lnTo>
                    <a:pt x="32391" y="26796"/>
                  </a:lnTo>
                  <a:lnTo>
                    <a:pt x="32276" y="27177"/>
                  </a:lnTo>
                  <a:lnTo>
                    <a:pt x="32162" y="27558"/>
                  </a:lnTo>
                  <a:lnTo>
                    <a:pt x="32086" y="27812"/>
                  </a:lnTo>
                  <a:lnTo>
                    <a:pt x="32512" y="27812"/>
                  </a:lnTo>
                  <a:lnTo>
                    <a:pt x="32587" y="27558"/>
                  </a:lnTo>
                  <a:lnTo>
                    <a:pt x="32699" y="27177"/>
                  </a:lnTo>
                  <a:lnTo>
                    <a:pt x="35006" y="27177"/>
                  </a:lnTo>
                  <a:lnTo>
                    <a:pt x="32737" y="27050"/>
                  </a:lnTo>
                  <a:lnTo>
                    <a:pt x="32812" y="26796"/>
                  </a:lnTo>
                  <a:lnTo>
                    <a:pt x="32924" y="26415"/>
                  </a:lnTo>
                  <a:lnTo>
                    <a:pt x="33000" y="26288"/>
                  </a:lnTo>
                  <a:lnTo>
                    <a:pt x="34320" y="26288"/>
                  </a:lnTo>
                  <a:lnTo>
                    <a:pt x="33445" y="25780"/>
                  </a:lnTo>
                  <a:lnTo>
                    <a:pt x="33292" y="25653"/>
                  </a:lnTo>
                  <a:lnTo>
                    <a:pt x="33267" y="25272"/>
                  </a:lnTo>
                  <a:close/>
                </a:path>
                <a:path w="46990" h="47625">
                  <a:moveTo>
                    <a:pt x="12083" y="27177"/>
                  </a:moveTo>
                  <a:lnTo>
                    <a:pt x="10600" y="27177"/>
                  </a:lnTo>
                  <a:lnTo>
                    <a:pt x="11258" y="27558"/>
                  </a:lnTo>
                  <a:lnTo>
                    <a:pt x="12096" y="27558"/>
                  </a:lnTo>
                  <a:lnTo>
                    <a:pt x="12083" y="27177"/>
                  </a:lnTo>
                  <a:close/>
                </a:path>
                <a:path w="46990" h="47625">
                  <a:moveTo>
                    <a:pt x="11702" y="27050"/>
                  </a:moveTo>
                  <a:lnTo>
                    <a:pt x="11217" y="27050"/>
                  </a:lnTo>
                  <a:lnTo>
                    <a:pt x="11436" y="27177"/>
                  </a:lnTo>
                  <a:lnTo>
                    <a:pt x="11702" y="27050"/>
                  </a:lnTo>
                  <a:close/>
                </a:path>
                <a:path w="46990" h="47625">
                  <a:moveTo>
                    <a:pt x="18565" y="27050"/>
                  </a:moveTo>
                  <a:lnTo>
                    <a:pt x="12122" y="27050"/>
                  </a:lnTo>
                  <a:lnTo>
                    <a:pt x="18527" y="27177"/>
                  </a:lnTo>
                  <a:close/>
                </a:path>
                <a:path w="46990" h="47625">
                  <a:moveTo>
                    <a:pt x="39192" y="27050"/>
                  </a:moveTo>
                  <a:lnTo>
                    <a:pt x="35633" y="27050"/>
                  </a:lnTo>
                  <a:lnTo>
                    <a:pt x="35851" y="27177"/>
                  </a:lnTo>
                  <a:lnTo>
                    <a:pt x="39153" y="27177"/>
                  </a:lnTo>
                  <a:close/>
                </a:path>
                <a:path w="46990" h="47625">
                  <a:moveTo>
                    <a:pt x="7062" y="24637"/>
                  </a:moveTo>
                  <a:lnTo>
                    <a:pt x="5962" y="24637"/>
                  </a:lnTo>
                  <a:lnTo>
                    <a:pt x="6432" y="24764"/>
                  </a:lnTo>
                  <a:lnTo>
                    <a:pt x="10380" y="27050"/>
                  </a:lnTo>
                  <a:lnTo>
                    <a:pt x="11217" y="27050"/>
                  </a:lnTo>
                  <a:lnTo>
                    <a:pt x="7062" y="24637"/>
                  </a:lnTo>
                  <a:close/>
                </a:path>
                <a:path w="46990" h="47625">
                  <a:moveTo>
                    <a:pt x="12665" y="25272"/>
                  </a:moveTo>
                  <a:lnTo>
                    <a:pt x="12231" y="25272"/>
                  </a:lnTo>
                  <a:lnTo>
                    <a:pt x="12115" y="25653"/>
                  </a:lnTo>
                  <a:lnTo>
                    <a:pt x="11999" y="26034"/>
                  </a:lnTo>
                  <a:lnTo>
                    <a:pt x="11882" y="26415"/>
                  </a:lnTo>
                  <a:lnTo>
                    <a:pt x="11766" y="26796"/>
                  </a:lnTo>
                  <a:lnTo>
                    <a:pt x="11702" y="27050"/>
                  </a:lnTo>
                  <a:lnTo>
                    <a:pt x="12122" y="27050"/>
                  </a:lnTo>
                  <a:lnTo>
                    <a:pt x="12200" y="26796"/>
                  </a:lnTo>
                  <a:lnTo>
                    <a:pt x="12316" y="26415"/>
                  </a:lnTo>
                  <a:lnTo>
                    <a:pt x="12432" y="26034"/>
                  </a:lnTo>
                  <a:lnTo>
                    <a:pt x="12549" y="25653"/>
                  </a:lnTo>
                  <a:lnTo>
                    <a:pt x="12665" y="25272"/>
                  </a:lnTo>
                  <a:close/>
                </a:path>
                <a:path w="46990" h="47625">
                  <a:moveTo>
                    <a:pt x="20368" y="25272"/>
                  </a:moveTo>
                  <a:lnTo>
                    <a:pt x="19094" y="25272"/>
                  </a:lnTo>
                  <a:lnTo>
                    <a:pt x="18980" y="25653"/>
                  </a:lnTo>
                  <a:lnTo>
                    <a:pt x="18867" y="26034"/>
                  </a:lnTo>
                  <a:lnTo>
                    <a:pt x="18754" y="26415"/>
                  </a:lnTo>
                  <a:lnTo>
                    <a:pt x="18641" y="26796"/>
                  </a:lnTo>
                  <a:lnTo>
                    <a:pt x="18565" y="27050"/>
                  </a:lnTo>
                  <a:lnTo>
                    <a:pt x="18996" y="27050"/>
                  </a:lnTo>
                  <a:lnTo>
                    <a:pt x="19071" y="26796"/>
                  </a:lnTo>
                  <a:lnTo>
                    <a:pt x="19185" y="26415"/>
                  </a:lnTo>
                  <a:lnTo>
                    <a:pt x="19298" y="26034"/>
                  </a:lnTo>
                  <a:lnTo>
                    <a:pt x="19411" y="25653"/>
                  </a:lnTo>
                  <a:lnTo>
                    <a:pt x="20804" y="25526"/>
                  </a:lnTo>
                  <a:lnTo>
                    <a:pt x="20368" y="25272"/>
                  </a:lnTo>
                  <a:close/>
                </a:path>
                <a:path w="46990" h="47625">
                  <a:moveTo>
                    <a:pt x="40168" y="25272"/>
                  </a:moveTo>
                  <a:lnTo>
                    <a:pt x="39735" y="25272"/>
                  </a:lnTo>
                  <a:lnTo>
                    <a:pt x="39618" y="25653"/>
                  </a:lnTo>
                  <a:lnTo>
                    <a:pt x="39502" y="26034"/>
                  </a:lnTo>
                  <a:lnTo>
                    <a:pt x="39386" y="26415"/>
                  </a:lnTo>
                  <a:lnTo>
                    <a:pt x="39269" y="26796"/>
                  </a:lnTo>
                  <a:lnTo>
                    <a:pt x="39192" y="27050"/>
                  </a:lnTo>
                  <a:lnTo>
                    <a:pt x="39626" y="27050"/>
                  </a:lnTo>
                  <a:lnTo>
                    <a:pt x="39703" y="26796"/>
                  </a:lnTo>
                  <a:lnTo>
                    <a:pt x="39820" y="26415"/>
                  </a:lnTo>
                  <a:lnTo>
                    <a:pt x="45947" y="26415"/>
                  </a:lnTo>
                  <a:lnTo>
                    <a:pt x="39858" y="26288"/>
                  </a:lnTo>
                  <a:lnTo>
                    <a:pt x="39936" y="26034"/>
                  </a:lnTo>
                  <a:lnTo>
                    <a:pt x="40013" y="25780"/>
                  </a:lnTo>
                  <a:lnTo>
                    <a:pt x="44858" y="25780"/>
                  </a:lnTo>
                  <a:lnTo>
                    <a:pt x="40052" y="25653"/>
                  </a:lnTo>
                  <a:lnTo>
                    <a:pt x="40168" y="25272"/>
                  </a:lnTo>
                  <a:close/>
                </a:path>
                <a:path w="46990" h="47625">
                  <a:moveTo>
                    <a:pt x="44782" y="25272"/>
                  </a:moveTo>
                  <a:lnTo>
                    <a:pt x="43986" y="25272"/>
                  </a:lnTo>
                  <a:lnTo>
                    <a:pt x="46601" y="26796"/>
                  </a:lnTo>
                  <a:lnTo>
                    <a:pt x="46723" y="26415"/>
                  </a:lnTo>
                  <a:lnTo>
                    <a:pt x="44782" y="25272"/>
                  </a:lnTo>
                  <a:close/>
                </a:path>
                <a:path w="46990" h="47625">
                  <a:moveTo>
                    <a:pt x="11921" y="26288"/>
                  </a:moveTo>
                  <a:lnTo>
                    <a:pt x="9905" y="26288"/>
                  </a:lnTo>
                  <a:lnTo>
                    <a:pt x="10124" y="26415"/>
                  </a:lnTo>
                  <a:lnTo>
                    <a:pt x="11882" y="26415"/>
                  </a:lnTo>
                  <a:lnTo>
                    <a:pt x="11921" y="26288"/>
                  </a:lnTo>
                  <a:close/>
                </a:path>
                <a:path w="46990" h="47625">
                  <a:moveTo>
                    <a:pt x="18792" y="26288"/>
                  </a:moveTo>
                  <a:lnTo>
                    <a:pt x="12355" y="26288"/>
                  </a:lnTo>
                  <a:lnTo>
                    <a:pt x="12316" y="26415"/>
                  </a:lnTo>
                  <a:lnTo>
                    <a:pt x="18754" y="26415"/>
                  </a:lnTo>
                  <a:lnTo>
                    <a:pt x="18792" y="26288"/>
                  </a:lnTo>
                  <a:close/>
                </a:path>
                <a:path w="46990" h="47625">
                  <a:moveTo>
                    <a:pt x="21270" y="26288"/>
                  </a:moveTo>
                  <a:lnTo>
                    <a:pt x="19222" y="26288"/>
                  </a:lnTo>
                  <a:lnTo>
                    <a:pt x="19185" y="26415"/>
                  </a:lnTo>
                  <a:lnTo>
                    <a:pt x="21489" y="26415"/>
                  </a:lnTo>
                  <a:lnTo>
                    <a:pt x="21270" y="26288"/>
                  </a:lnTo>
                  <a:close/>
                </a:path>
                <a:path w="46990" h="47625">
                  <a:moveTo>
                    <a:pt x="25679" y="26288"/>
                  </a:moveTo>
                  <a:lnTo>
                    <a:pt x="22113" y="26288"/>
                  </a:lnTo>
                  <a:lnTo>
                    <a:pt x="22331" y="26415"/>
                  </a:lnTo>
                  <a:lnTo>
                    <a:pt x="25640" y="26415"/>
                  </a:lnTo>
                  <a:lnTo>
                    <a:pt x="25679" y="26288"/>
                  </a:lnTo>
                  <a:close/>
                </a:path>
                <a:path w="46990" h="47625">
                  <a:moveTo>
                    <a:pt x="32543" y="26288"/>
                  </a:moveTo>
                  <a:lnTo>
                    <a:pt x="26109" y="26288"/>
                  </a:lnTo>
                  <a:lnTo>
                    <a:pt x="26070" y="26415"/>
                  </a:lnTo>
                  <a:lnTo>
                    <a:pt x="32505" y="26415"/>
                  </a:lnTo>
                  <a:lnTo>
                    <a:pt x="32543" y="26288"/>
                  </a:lnTo>
                  <a:close/>
                </a:path>
                <a:path w="46990" h="47625">
                  <a:moveTo>
                    <a:pt x="33470" y="26288"/>
                  </a:moveTo>
                  <a:lnTo>
                    <a:pt x="33000" y="26288"/>
                  </a:lnTo>
                  <a:lnTo>
                    <a:pt x="32924" y="26415"/>
                  </a:lnTo>
                  <a:lnTo>
                    <a:pt x="33690" y="26415"/>
                  </a:lnTo>
                  <a:lnTo>
                    <a:pt x="33470" y="26288"/>
                  </a:lnTo>
                  <a:close/>
                </a:path>
                <a:path w="46990" h="47625">
                  <a:moveTo>
                    <a:pt x="39424" y="26288"/>
                  </a:moveTo>
                  <a:lnTo>
                    <a:pt x="34320" y="26288"/>
                  </a:lnTo>
                  <a:lnTo>
                    <a:pt x="34539" y="26415"/>
                  </a:lnTo>
                  <a:lnTo>
                    <a:pt x="39386" y="26415"/>
                  </a:lnTo>
                  <a:lnTo>
                    <a:pt x="39424" y="26288"/>
                  </a:lnTo>
                  <a:close/>
                </a:path>
                <a:path w="46990" h="47625">
                  <a:moveTo>
                    <a:pt x="32442" y="25653"/>
                  </a:moveTo>
                  <a:lnTo>
                    <a:pt x="26301" y="25653"/>
                  </a:lnTo>
                  <a:lnTo>
                    <a:pt x="26262" y="25780"/>
                  </a:lnTo>
                  <a:lnTo>
                    <a:pt x="32594" y="25780"/>
                  </a:lnTo>
                  <a:lnTo>
                    <a:pt x="32442" y="25653"/>
                  </a:lnTo>
                  <a:close/>
                </a:path>
                <a:path w="46990" h="47625">
                  <a:moveTo>
                    <a:pt x="39618" y="25653"/>
                  </a:moveTo>
                  <a:lnTo>
                    <a:pt x="33292" y="25653"/>
                  </a:lnTo>
                  <a:lnTo>
                    <a:pt x="33445" y="25780"/>
                  </a:lnTo>
                  <a:lnTo>
                    <a:pt x="39580" y="25780"/>
                  </a:lnTo>
                  <a:lnTo>
                    <a:pt x="39618" y="25653"/>
                  </a:lnTo>
                  <a:close/>
                </a:path>
                <a:path w="46990" h="47625">
                  <a:moveTo>
                    <a:pt x="12154" y="25526"/>
                  </a:moveTo>
                  <a:lnTo>
                    <a:pt x="8593" y="25526"/>
                  </a:lnTo>
                  <a:lnTo>
                    <a:pt x="8812" y="25653"/>
                  </a:lnTo>
                  <a:lnTo>
                    <a:pt x="12115" y="25653"/>
                  </a:lnTo>
                  <a:close/>
                </a:path>
                <a:path w="46990" h="47625">
                  <a:moveTo>
                    <a:pt x="19018" y="25526"/>
                  </a:moveTo>
                  <a:lnTo>
                    <a:pt x="12587" y="25526"/>
                  </a:lnTo>
                  <a:lnTo>
                    <a:pt x="18980" y="25653"/>
                  </a:lnTo>
                  <a:close/>
                </a:path>
                <a:path w="46990" h="47625">
                  <a:moveTo>
                    <a:pt x="19957" y="25526"/>
                  </a:moveTo>
                  <a:lnTo>
                    <a:pt x="19475" y="25526"/>
                  </a:lnTo>
                  <a:lnTo>
                    <a:pt x="20176" y="25653"/>
                  </a:lnTo>
                  <a:lnTo>
                    <a:pt x="19957" y="25526"/>
                  </a:lnTo>
                  <a:close/>
                </a:path>
                <a:path w="46990" h="47625">
                  <a:moveTo>
                    <a:pt x="19081" y="25145"/>
                  </a:moveTo>
                  <a:lnTo>
                    <a:pt x="12704" y="25145"/>
                  </a:lnTo>
                  <a:lnTo>
                    <a:pt x="12665" y="25272"/>
                  </a:lnTo>
                  <a:lnTo>
                    <a:pt x="19094" y="25272"/>
                  </a:lnTo>
                  <a:lnTo>
                    <a:pt x="19081" y="25145"/>
                  </a:lnTo>
                  <a:close/>
                </a:path>
                <a:path w="46990" h="47625">
                  <a:moveTo>
                    <a:pt x="26028" y="25145"/>
                  </a:moveTo>
                  <a:lnTo>
                    <a:pt x="20150" y="25145"/>
                  </a:lnTo>
                  <a:lnTo>
                    <a:pt x="20368" y="25272"/>
                  </a:lnTo>
                  <a:lnTo>
                    <a:pt x="25989" y="25272"/>
                  </a:lnTo>
                  <a:lnTo>
                    <a:pt x="26028" y="25145"/>
                  </a:lnTo>
                  <a:close/>
                </a:path>
                <a:path w="46990" h="47625">
                  <a:moveTo>
                    <a:pt x="31566" y="25145"/>
                  </a:moveTo>
                  <a:lnTo>
                    <a:pt x="26454" y="25145"/>
                  </a:lnTo>
                  <a:lnTo>
                    <a:pt x="26416" y="25272"/>
                  </a:lnTo>
                  <a:lnTo>
                    <a:pt x="31785" y="25272"/>
                  </a:lnTo>
                  <a:lnTo>
                    <a:pt x="31566" y="25145"/>
                  </a:lnTo>
                  <a:close/>
                </a:path>
                <a:path w="46990" h="47625">
                  <a:moveTo>
                    <a:pt x="39773" y="25145"/>
                  </a:moveTo>
                  <a:lnTo>
                    <a:pt x="33306" y="25145"/>
                  </a:lnTo>
                  <a:lnTo>
                    <a:pt x="33267" y="25272"/>
                  </a:lnTo>
                  <a:lnTo>
                    <a:pt x="39735" y="25272"/>
                  </a:lnTo>
                  <a:lnTo>
                    <a:pt x="39773" y="25145"/>
                  </a:lnTo>
                  <a:close/>
                </a:path>
                <a:path w="46990" h="47625">
                  <a:moveTo>
                    <a:pt x="43768" y="25145"/>
                  </a:moveTo>
                  <a:lnTo>
                    <a:pt x="40207" y="25145"/>
                  </a:lnTo>
                  <a:lnTo>
                    <a:pt x="40168" y="25272"/>
                  </a:lnTo>
                  <a:lnTo>
                    <a:pt x="43986" y="25272"/>
                  </a:lnTo>
                  <a:lnTo>
                    <a:pt x="43768" y="25145"/>
                  </a:lnTo>
                  <a:close/>
                </a:path>
                <a:path w="46990" h="47625">
                  <a:moveTo>
                    <a:pt x="15211" y="22732"/>
                  </a:moveTo>
                  <a:lnTo>
                    <a:pt x="13440" y="22732"/>
                  </a:lnTo>
                  <a:lnTo>
                    <a:pt x="13402" y="22859"/>
                  </a:lnTo>
                  <a:lnTo>
                    <a:pt x="12968" y="22859"/>
                  </a:lnTo>
                  <a:lnTo>
                    <a:pt x="12890" y="23113"/>
                  </a:lnTo>
                  <a:lnTo>
                    <a:pt x="12774" y="23494"/>
                  </a:lnTo>
                  <a:lnTo>
                    <a:pt x="12696" y="23748"/>
                  </a:lnTo>
                  <a:lnTo>
                    <a:pt x="12580" y="24129"/>
                  </a:lnTo>
                  <a:lnTo>
                    <a:pt x="12503" y="24383"/>
                  </a:lnTo>
                  <a:lnTo>
                    <a:pt x="12386" y="24764"/>
                  </a:lnTo>
                  <a:lnTo>
                    <a:pt x="12270" y="25145"/>
                  </a:lnTo>
                  <a:lnTo>
                    <a:pt x="12704" y="25145"/>
                  </a:lnTo>
                  <a:lnTo>
                    <a:pt x="12820" y="24764"/>
                  </a:lnTo>
                  <a:lnTo>
                    <a:pt x="12936" y="24383"/>
                  </a:lnTo>
                  <a:lnTo>
                    <a:pt x="13014" y="24129"/>
                  </a:lnTo>
                  <a:lnTo>
                    <a:pt x="13130" y="23748"/>
                  </a:lnTo>
                  <a:lnTo>
                    <a:pt x="16961" y="23748"/>
                  </a:lnTo>
                  <a:lnTo>
                    <a:pt x="16742" y="23621"/>
                  </a:lnTo>
                  <a:lnTo>
                    <a:pt x="13169" y="23621"/>
                  </a:lnTo>
                  <a:lnTo>
                    <a:pt x="13208" y="23494"/>
                  </a:lnTo>
                  <a:lnTo>
                    <a:pt x="13324" y="23113"/>
                  </a:lnTo>
                  <a:lnTo>
                    <a:pt x="13363" y="22986"/>
                  </a:lnTo>
                  <a:lnTo>
                    <a:pt x="15649" y="22986"/>
                  </a:lnTo>
                  <a:lnTo>
                    <a:pt x="15211" y="22732"/>
                  </a:lnTo>
                  <a:close/>
                </a:path>
                <a:path w="46990" h="47625">
                  <a:moveTo>
                    <a:pt x="16265" y="22859"/>
                  </a:moveTo>
                  <a:lnTo>
                    <a:pt x="15430" y="22859"/>
                  </a:lnTo>
                  <a:lnTo>
                    <a:pt x="18929" y="24891"/>
                  </a:lnTo>
                  <a:lnTo>
                    <a:pt x="19068" y="25018"/>
                  </a:lnTo>
                  <a:lnTo>
                    <a:pt x="19081" y="25145"/>
                  </a:lnTo>
                  <a:lnTo>
                    <a:pt x="20150" y="25145"/>
                  </a:lnTo>
                  <a:lnTo>
                    <a:pt x="19932" y="25018"/>
                  </a:lnTo>
                  <a:lnTo>
                    <a:pt x="19780" y="24891"/>
                  </a:lnTo>
                  <a:lnTo>
                    <a:pt x="19793" y="24383"/>
                  </a:lnTo>
                  <a:lnTo>
                    <a:pt x="18891" y="24383"/>
                  </a:lnTo>
                  <a:lnTo>
                    <a:pt x="16265" y="22859"/>
                  </a:lnTo>
                  <a:close/>
                </a:path>
                <a:path w="46990" h="47625">
                  <a:moveTo>
                    <a:pt x="27146" y="22859"/>
                  </a:moveTo>
                  <a:lnTo>
                    <a:pt x="26726" y="22859"/>
                  </a:lnTo>
                  <a:lnTo>
                    <a:pt x="26648" y="23113"/>
                  </a:lnTo>
                  <a:lnTo>
                    <a:pt x="26532" y="23494"/>
                  </a:lnTo>
                  <a:lnTo>
                    <a:pt x="26454" y="23748"/>
                  </a:lnTo>
                  <a:lnTo>
                    <a:pt x="26338" y="24129"/>
                  </a:lnTo>
                  <a:lnTo>
                    <a:pt x="26261" y="24383"/>
                  </a:lnTo>
                  <a:lnTo>
                    <a:pt x="26144" y="24764"/>
                  </a:lnTo>
                  <a:lnTo>
                    <a:pt x="26028" y="25145"/>
                  </a:lnTo>
                  <a:lnTo>
                    <a:pt x="26454" y="25145"/>
                  </a:lnTo>
                  <a:lnTo>
                    <a:pt x="26570" y="24764"/>
                  </a:lnTo>
                  <a:lnTo>
                    <a:pt x="30910" y="24764"/>
                  </a:lnTo>
                  <a:lnTo>
                    <a:pt x="30691" y="24637"/>
                  </a:lnTo>
                  <a:lnTo>
                    <a:pt x="26608" y="24637"/>
                  </a:lnTo>
                  <a:lnTo>
                    <a:pt x="26647" y="24510"/>
                  </a:lnTo>
                  <a:lnTo>
                    <a:pt x="30472" y="24510"/>
                  </a:lnTo>
                  <a:lnTo>
                    <a:pt x="30254" y="24383"/>
                  </a:lnTo>
                  <a:lnTo>
                    <a:pt x="26685" y="24383"/>
                  </a:lnTo>
                  <a:lnTo>
                    <a:pt x="26762" y="24129"/>
                  </a:lnTo>
                  <a:lnTo>
                    <a:pt x="26877" y="23748"/>
                  </a:lnTo>
                  <a:lnTo>
                    <a:pt x="26954" y="23494"/>
                  </a:lnTo>
                  <a:lnTo>
                    <a:pt x="27069" y="23113"/>
                  </a:lnTo>
                  <a:lnTo>
                    <a:pt x="27146" y="22859"/>
                  </a:lnTo>
                  <a:close/>
                </a:path>
                <a:path w="46990" h="47625">
                  <a:moveTo>
                    <a:pt x="28465" y="22859"/>
                  </a:moveTo>
                  <a:lnTo>
                    <a:pt x="27628" y="22859"/>
                  </a:lnTo>
                  <a:lnTo>
                    <a:pt x="31566" y="25145"/>
                  </a:lnTo>
                  <a:lnTo>
                    <a:pt x="32403" y="25145"/>
                  </a:lnTo>
                  <a:lnTo>
                    <a:pt x="28465" y="22859"/>
                  </a:lnTo>
                  <a:close/>
                </a:path>
                <a:path w="46990" h="47625">
                  <a:moveTo>
                    <a:pt x="33697" y="23875"/>
                  </a:moveTo>
                  <a:lnTo>
                    <a:pt x="33260" y="23875"/>
                  </a:lnTo>
                  <a:lnTo>
                    <a:pt x="33182" y="24129"/>
                  </a:lnTo>
                  <a:lnTo>
                    <a:pt x="33105" y="24383"/>
                  </a:lnTo>
                  <a:lnTo>
                    <a:pt x="32988" y="24764"/>
                  </a:lnTo>
                  <a:lnTo>
                    <a:pt x="32886" y="25145"/>
                  </a:lnTo>
                  <a:lnTo>
                    <a:pt x="33306" y="25145"/>
                  </a:lnTo>
                  <a:lnTo>
                    <a:pt x="33423" y="24764"/>
                  </a:lnTo>
                  <a:lnTo>
                    <a:pt x="33541" y="24383"/>
                  </a:lnTo>
                  <a:lnTo>
                    <a:pt x="33619" y="24129"/>
                  </a:lnTo>
                  <a:lnTo>
                    <a:pt x="33697" y="23875"/>
                  </a:lnTo>
                  <a:close/>
                </a:path>
                <a:path w="46990" h="47625">
                  <a:moveTo>
                    <a:pt x="40595" y="23875"/>
                  </a:moveTo>
                  <a:lnTo>
                    <a:pt x="40161" y="23875"/>
                  </a:lnTo>
                  <a:lnTo>
                    <a:pt x="40084" y="24129"/>
                  </a:lnTo>
                  <a:lnTo>
                    <a:pt x="40006" y="24383"/>
                  </a:lnTo>
                  <a:lnTo>
                    <a:pt x="39890" y="24764"/>
                  </a:lnTo>
                  <a:lnTo>
                    <a:pt x="39773" y="25145"/>
                  </a:lnTo>
                  <a:lnTo>
                    <a:pt x="40207" y="25145"/>
                  </a:lnTo>
                  <a:lnTo>
                    <a:pt x="40246" y="25018"/>
                  </a:lnTo>
                  <a:lnTo>
                    <a:pt x="43551" y="25018"/>
                  </a:lnTo>
                  <a:lnTo>
                    <a:pt x="40285" y="24891"/>
                  </a:lnTo>
                  <a:lnTo>
                    <a:pt x="40324" y="24764"/>
                  </a:lnTo>
                  <a:lnTo>
                    <a:pt x="43115" y="24764"/>
                  </a:lnTo>
                  <a:lnTo>
                    <a:pt x="42897" y="24637"/>
                  </a:lnTo>
                  <a:lnTo>
                    <a:pt x="40362" y="24637"/>
                  </a:lnTo>
                  <a:lnTo>
                    <a:pt x="40479" y="24256"/>
                  </a:lnTo>
                  <a:lnTo>
                    <a:pt x="40595" y="23875"/>
                  </a:lnTo>
                  <a:close/>
                </a:path>
                <a:path w="46990" h="47625">
                  <a:moveTo>
                    <a:pt x="42410" y="23875"/>
                  </a:moveTo>
                  <a:lnTo>
                    <a:pt x="41589" y="23875"/>
                  </a:lnTo>
                  <a:lnTo>
                    <a:pt x="43768" y="25145"/>
                  </a:lnTo>
                  <a:lnTo>
                    <a:pt x="44566" y="25145"/>
                  </a:lnTo>
                  <a:lnTo>
                    <a:pt x="42410" y="23875"/>
                  </a:lnTo>
                  <a:close/>
                </a:path>
                <a:path w="46990" h="47625">
                  <a:moveTo>
                    <a:pt x="33027" y="24637"/>
                  </a:moveTo>
                  <a:lnTo>
                    <a:pt x="31528" y="24637"/>
                  </a:lnTo>
                  <a:lnTo>
                    <a:pt x="31747" y="24764"/>
                  </a:lnTo>
                  <a:lnTo>
                    <a:pt x="32988" y="24764"/>
                  </a:lnTo>
                  <a:lnTo>
                    <a:pt x="33027" y="24637"/>
                  </a:lnTo>
                  <a:close/>
                </a:path>
                <a:path w="46990" h="47625">
                  <a:moveTo>
                    <a:pt x="39928" y="24637"/>
                  </a:moveTo>
                  <a:lnTo>
                    <a:pt x="33463" y="24637"/>
                  </a:lnTo>
                  <a:lnTo>
                    <a:pt x="33423" y="24764"/>
                  </a:lnTo>
                  <a:lnTo>
                    <a:pt x="39890" y="24764"/>
                  </a:lnTo>
                  <a:lnTo>
                    <a:pt x="39928" y="24637"/>
                  </a:lnTo>
                  <a:close/>
                </a:path>
                <a:path w="46990" h="47625">
                  <a:moveTo>
                    <a:pt x="33105" y="24383"/>
                  </a:moveTo>
                  <a:lnTo>
                    <a:pt x="31091" y="24383"/>
                  </a:lnTo>
                  <a:lnTo>
                    <a:pt x="31309" y="24510"/>
                  </a:lnTo>
                  <a:lnTo>
                    <a:pt x="33066" y="24510"/>
                  </a:lnTo>
                  <a:lnTo>
                    <a:pt x="33105" y="24383"/>
                  </a:lnTo>
                  <a:close/>
                </a:path>
                <a:path w="46990" h="47625">
                  <a:moveTo>
                    <a:pt x="40006" y="24383"/>
                  </a:moveTo>
                  <a:lnTo>
                    <a:pt x="33541" y="24383"/>
                  </a:lnTo>
                  <a:lnTo>
                    <a:pt x="33502" y="24510"/>
                  </a:lnTo>
                  <a:lnTo>
                    <a:pt x="39967" y="24510"/>
                  </a:lnTo>
                  <a:lnTo>
                    <a:pt x="40006" y="24383"/>
                  </a:lnTo>
                  <a:close/>
                </a:path>
                <a:path w="46990" h="47625">
                  <a:moveTo>
                    <a:pt x="42461" y="24383"/>
                  </a:moveTo>
                  <a:lnTo>
                    <a:pt x="40440" y="24383"/>
                  </a:lnTo>
                  <a:lnTo>
                    <a:pt x="40401" y="24510"/>
                  </a:lnTo>
                  <a:lnTo>
                    <a:pt x="42679" y="24510"/>
                  </a:lnTo>
                  <a:lnTo>
                    <a:pt x="42461" y="24383"/>
                  </a:lnTo>
                  <a:close/>
                </a:path>
                <a:path w="46990" h="47625">
                  <a:moveTo>
                    <a:pt x="20258" y="22859"/>
                  </a:moveTo>
                  <a:lnTo>
                    <a:pt x="19824" y="22859"/>
                  </a:lnTo>
                  <a:lnTo>
                    <a:pt x="19747" y="23113"/>
                  </a:lnTo>
                  <a:lnTo>
                    <a:pt x="19631" y="23494"/>
                  </a:lnTo>
                  <a:lnTo>
                    <a:pt x="19553" y="23748"/>
                  </a:lnTo>
                  <a:lnTo>
                    <a:pt x="19437" y="24129"/>
                  </a:lnTo>
                  <a:lnTo>
                    <a:pt x="19373" y="24383"/>
                  </a:lnTo>
                  <a:lnTo>
                    <a:pt x="19793" y="24383"/>
                  </a:lnTo>
                  <a:lnTo>
                    <a:pt x="19871" y="24129"/>
                  </a:lnTo>
                  <a:lnTo>
                    <a:pt x="19987" y="23748"/>
                  </a:lnTo>
                  <a:lnTo>
                    <a:pt x="20064" y="23494"/>
                  </a:lnTo>
                  <a:lnTo>
                    <a:pt x="20181" y="23113"/>
                  </a:lnTo>
                  <a:lnTo>
                    <a:pt x="20258" y="22859"/>
                  </a:lnTo>
                  <a:close/>
                </a:path>
                <a:path w="46990" h="47625">
                  <a:moveTo>
                    <a:pt x="40239" y="23621"/>
                  </a:moveTo>
                  <a:lnTo>
                    <a:pt x="33775" y="23621"/>
                  </a:lnTo>
                  <a:lnTo>
                    <a:pt x="33697" y="23875"/>
                  </a:lnTo>
                  <a:lnTo>
                    <a:pt x="40161" y="23875"/>
                  </a:lnTo>
                  <a:lnTo>
                    <a:pt x="40239" y="23621"/>
                  </a:lnTo>
                  <a:close/>
                </a:path>
                <a:path w="46990" h="47625">
                  <a:moveTo>
                    <a:pt x="41154" y="23621"/>
                  </a:moveTo>
                  <a:lnTo>
                    <a:pt x="40658" y="23621"/>
                  </a:lnTo>
                  <a:lnTo>
                    <a:pt x="40595" y="23875"/>
                  </a:lnTo>
                  <a:lnTo>
                    <a:pt x="41589" y="23875"/>
                  </a:lnTo>
                  <a:lnTo>
                    <a:pt x="41154" y="23621"/>
                  </a:lnTo>
                  <a:close/>
                </a:path>
                <a:path w="46990" h="47625">
                  <a:moveTo>
                    <a:pt x="6510" y="22859"/>
                  </a:moveTo>
                  <a:lnTo>
                    <a:pt x="6066" y="22859"/>
                  </a:lnTo>
                  <a:lnTo>
                    <a:pt x="5989" y="23113"/>
                  </a:lnTo>
                  <a:lnTo>
                    <a:pt x="5879" y="23494"/>
                  </a:lnTo>
                  <a:lnTo>
                    <a:pt x="5848" y="23621"/>
                  </a:lnTo>
                  <a:lnTo>
                    <a:pt x="5581" y="23748"/>
                  </a:lnTo>
                  <a:lnTo>
                    <a:pt x="6241" y="23748"/>
                  </a:lnTo>
                  <a:lnTo>
                    <a:pt x="6318" y="23494"/>
                  </a:lnTo>
                  <a:lnTo>
                    <a:pt x="6434" y="23113"/>
                  </a:lnTo>
                  <a:lnTo>
                    <a:pt x="6510" y="22859"/>
                  </a:lnTo>
                  <a:close/>
                </a:path>
                <a:path w="46990" h="47625">
                  <a:moveTo>
                    <a:pt x="19592" y="23621"/>
                  </a:moveTo>
                  <a:lnTo>
                    <a:pt x="17578" y="23621"/>
                  </a:lnTo>
                  <a:lnTo>
                    <a:pt x="17797" y="23748"/>
                  </a:lnTo>
                  <a:lnTo>
                    <a:pt x="19553" y="23748"/>
                  </a:lnTo>
                  <a:lnTo>
                    <a:pt x="19592" y="23621"/>
                  </a:lnTo>
                  <a:close/>
                </a:path>
                <a:path w="46990" h="47625">
                  <a:moveTo>
                    <a:pt x="26493" y="23621"/>
                  </a:moveTo>
                  <a:lnTo>
                    <a:pt x="20026" y="23621"/>
                  </a:lnTo>
                  <a:lnTo>
                    <a:pt x="19987" y="23748"/>
                  </a:lnTo>
                  <a:lnTo>
                    <a:pt x="26454" y="23748"/>
                  </a:lnTo>
                  <a:lnTo>
                    <a:pt x="26493" y="23621"/>
                  </a:lnTo>
                  <a:close/>
                </a:path>
                <a:path w="46990" h="47625">
                  <a:moveTo>
                    <a:pt x="28941" y="23621"/>
                  </a:moveTo>
                  <a:lnTo>
                    <a:pt x="26916" y="23621"/>
                  </a:lnTo>
                  <a:lnTo>
                    <a:pt x="26877" y="23748"/>
                  </a:lnTo>
                  <a:lnTo>
                    <a:pt x="29160" y="23748"/>
                  </a:lnTo>
                  <a:lnTo>
                    <a:pt x="28941" y="23621"/>
                  </a:lnTo>
                  <a:close/>
                </a:path>
                <a:path w="46990" h="47625">
                  <a:moveTo>
                    <a:pt x="33337" y="23621"/>
                  </a:moveTo>
                  <a:lnTo>
                    <a:pt x="29778" y="23621"/>
                  </a:lnTo>
                  <a:lnTo>
                    <a:pt x="29997" y="23748"/>
                  </a:lnTo>
                  <a:lnTo>
                    <a:pt x="33298" y="23748"/>
                  </a:lnTo>
                  <a:lnTo>
                    <a:pt x="33337" y="23621"/>
                  </a:lnTo>
                  <a:close/>
                </a:path>
                <a:path w="46990" h="47625">
                  <a:moveTo>
                    <a:pt x="34010" y="22859"/>
                  </a:moveTo>
                  <a:lnTo>
                    <a:pt x="33570" y="22859"/>
                  </a:lnTo>
                  <a:lnTo>
                    <a:pt x="33492" y="23113"/>
                  </a:lnTo>
                  <a:lnTo>
                    <a:pt x="33376" y="23494"/>
                  </a:lnTo>
                  <a:lnTo>
                    <a:pt x="33298" y="23748"/>
                  </a:lnTo>
                  <a:lnTo>
                    <a:pt x="33736" y="23748"/>
                  </a:lnTo>
                  <a:lnTo>
                    <a:pt x="33814" y="23494"/>
                  </a:lnTo>
                  <a:lnTo>
                    <a:pt x="33932" y="23113"/>
                  </a:lnTo>
                  <a:lnTo>
                    <a:pt x="34010" y="22859"/>
                  </a:lnTo>
                  <a:close/>
                </a:path>
                <a:path w="46990" h="47625">
                  <a:moveTo>
                    <a:pt x="40951" y="22859"/>
                  </a:moveTo>
                  <a:lnTo>
                    <a:pt x="39894" y="22859"/>
                  </a:lnTo>
                  <a:lnTo>
                    <a:pt x="40112" y="22986"/>
                  </a:lnTo>
                  <a:lnTo>
                    <a:pt x="40200" y="23748"/>
                  </a:lnTo>
                  <a:lnTo>
                    <a:pt x="40627" y="23748"/>
                  </a:lnTo>
                  <a:lnTo>
                    <a:pt x="40658" y="23621"/>
                  </a:lnTo>
                  <a:lnTo>
                    <a:pt x="41978" y="23621"/>
                  </a:lnTo>
                  <a:lnTo>
                    <a:pt x="41116" y="23113"/>
                  </a:lnTo>
                  <a:lnTo>
                    <a:pt x="40963" y="22986"/>
                  </a:lnTo>
                  <a:lnTo>
                    <a:pt x="40951" y="22859"/>
                  </a:lnTo>
                  <a:close/>
                </a:path>
                <a:path w="46990" h="47625">
                  <a:moveTo>
                    <a:pt x="41978" y="23621"/>
                  </a:moveTo>
                  <a:lnTo>
                    <a:pt x="41154" y="23621"/>
                  </a:lnTo>
                  <a:lnTo>
                    <a:pt x="41372" y="23748"/>
                  </a:lnTo>
                  <a:lnTo>
                    <a:pt x="42194" y="23748"/>
                  </a:lnTo>
                  <a:lnTo>
                    <a:pt x="41978" y="23621"/>
                  </a:lnTo>
                  <a:close/>
                </a:path>
                <a:path w="46990" h="47625">
                  <a:moveTo>
                    <a:pt x="19863" y="22732"/>
                  </a:moveTo>
                  <a:lnTo>
                    <a:pt x="16046" y="22732"/>
                  </a:lnTo>
                  <a:lnTo>
                    <a:pt x="16484" y="22986"/>
                  </a:lnTo>
                  <a:lnTo>
                    <a:pt x="19786" y="22986"/>
                  </a:lnTo>
                  <a:lnTo>
                    <a:pt x="19863" y="22732"/>
                  </a:lnTo>
                  <a:close/>
                </a:path>
                <a:path w="46990" h="47625">
                  <a:moveTo>
                    <a:pt x="26765" y="22732"/>
                  </a:moveTo>
                  <a:lnTo>
                    <a:pt x="20297" y="22732"/>
                  </a:lnTo>
                  <a:lnTo>
                    <a:pt x="20219" y="22986"/>
                  </a:lnTo>
                  <a:lnTo>
                    <a:pt x="26687" y="22986"/>
                  </a:lnTo>
                  <a:lnTo>
                    <a:pt x="26765" y="22732"/>
                  </a:lnTo>
                  <a:close/>
                </a:path>
                <a:path w="46990" h="47625">
                  <a:moveTo>
                    <a:pt x="27628" y="22859"/>
                  </a:moveTo>
                  <a:lnTo>
                    <a:pt x="27146" y="22859"/>
                  </a:lnTo>
                  <a:lnTo>
                    <a:pt x="27108" y="22986"/>
                  </a:lnTo>
                  <a:lnTo>
                    <a:pt x="27847" y="22986"/>
                  </a:lnTo>
                  <a:lnTo>
                    <a:pt x="27628" y="22859"/>
                  </a:lnTo>
                  <a:close/>
                </a:path>
                <a:path w="46990" h="47625">
                  <a:moveTo>
                    <a:pt x="33609" y="22732"/>
                  </a:moveTo>
                  <a:lnTo>
                    <a:pt x="28246" y="22732"/>
                  </a:lnTo>
                  <a:lnTo>
                    <a:pt x="28684" y="22986"/>
                  </a:lnTo>
                  <a:lnTo>
                    <a:pt x="33531" y="22986"/>
                  </a:lnTo>
                  <a:lnTo>
                    <a:pt x="33609" y="22732"/>
                  </a:lnTo>
                  <a:close/>
                </a:path>
                <a:path w="46990" h="47625">
                  <a:moveTo>
                    <a:pt x="39675" y="22732"/>
                  </a:moveTo>
                  <a:lnTo>
                    <a:pt x="34049" y="22732"/>
                  </a:lnTo>
                  <a:lnTo>
                    <a:pt x="33971" y="22986"/>
                  </a:lnTo>
                  <a:lnTo>
                    <a:pt x="40112" y="22986"/>
                  </a:lnTo>
                  <a:lnTo>
                    <a:pt x="39675" y="22732"/>
                  </a:lnTo>
                  <a:close/>
                </a:path>
                <a:path w="46990" h="47625">
                  <a:moveTo>
                    <a:pt x="13006" y="22732"/>
                  </a:moveTo>
                  <a:lnTo>
                    <a:pt x="6549" y="22732"/>
                  </a:lnTo>
                  <a:lnTo>
                    <a:pt x="6510" y="22859"/>
                  </a:lnTo>
                  <a:lnTo>
                    <a:pt x="12968" y="22859"/>
                  </a:lnTo>
                  <a:lnTo>
                    <a:pt x="13006" y="22732"/>
                  </a:lnTo>
                  <a:close/>
                </a:path>
                <a:path w="46990" h="47625">
                  <a:moveTo>
                    <a:pt x="1935" y="14477"/>
                  </a:moveTo>
                  <a:lnTo>
                    <a:pt x="1811" y="14985"/>
                  </a:lnTo>
                  <a:lnTo>
                    <a:pt x="6769" y="17779"/>
                  </a:lnTo>
                  <a:lnTo>
                    <a:pt x="7359" y="18160"/>
                  </a:lnTo>
                  <a:lnTo>
                    <a:pt x="7268" y="18922"/>
                  </a:lnTo>
                  <a:lnTo>
                    <a:pt x="7152" y="19303"/>
                  </a:lnTo>
                  <a:lnTo>
                    <a:pt x="7035" y="19684"/>
                  </a:lnTo>
                  <a:lnTo>
                    <a:pt x="6919" y="20065"/>
                  </a:lnTo>
                  <a:lnTo>
                    <a:pt x="6880" y="20192"/>
                  </a:lnTo>
                  <a:lnTo>
                    <a:pt x="6764" y="20573"/>
                  </a:lnTo>
                  <a:lnTo>
                    <a:pt x="6687" y="20827"/>
                  </a:lnTo>
                  <a:lnTo>
                    <a:pt x="6570" y="21208"/>
                  </a:lnTo>
                  <a:lnTo>
                    <a:pt x="6454" y="21589"/>
                  </a:lnTo>
                  <a:lnTo>
                    <a:pt x="6338" y="21970"/>
                  </a:lnTo>
                  <a:lnTo>
                    <a:pt x="6221" y="22351"/>
                  </a:lnTo>
                  <a:lnTo>
                    <a:pt x="6105" y="22732"/>
                  </a:lnTo>
                  <a:lnTo>
                    <a:pt x="6549" y="22732"/>
                  </a:lnTo>
                  <a:lnTo>
                    <a:pt x="6664" y="22351"/>
                  </a:lnTo>
                  <a:lnTo>
                    <a:pt x="6779" y="21970"/>
                  </a:lnTo>
                  <a:lnTo>
                    <a:pt x="6895" y="21589"/>
                  </a:lnTo>
                  <a:lnTo>
                    <a:pt x="7010" y="21208"/>
                  </a:lnTo>
                  <a:lnTo>
                    <a:pt x="7125" y="20827"/>
                  </a:lnTo>
                  <a:lnTo>
                    <a:pt x="7202" y="20573"/>
                  </a:lnTo>
                  <a:lnTo>
                    <a:pt x="7318" y="20192"/>
                  </a:lnTo>
                  <a:lnTo>
                    <a:pt x="7356" y="20065"/>
                  </a:lnTo>
                  <a:lnTo>
                    <a:pt x="7471" y="19684"/>
                  </a:lnTo>
                  <a:lnTo>
                    <a:pt x="7587" y="19303"/>
                  </a:lnTo>
                  <a:lnTo>
                    <a:pt x="7702" y="18922"/>
                  </a:lnTo>
                  <a:lnTo>
                    <a:pt x="7740" y="18795"/>
                  </a:lnTo>
                  <a:lnTo>
                    <a:pt x="8482" y="18795"/>
                  </a:lnTo>
                  <a:lnTo>
                    <a:pt x="7826" y="18414"/>
                  </a:lnTo>
                  <a:lnTo>
                    <a:pt x="8660" y="18414"/>
                  </a:lnTo>
                  <a:lnTo>
                    <a:pt x="8223" y="18160"/>
                  </a:lnTo>
                  <a:lnTo>
                    <a:pt x="8070" y="18160"/>
                  </a:lnTo>
                  <a:lnTo>
                    <a:pt x="8083" y="17652"/>
                  </a:lnTo>
                  <a:lnTo>
                    <a:pt x="7413" y="17652"/>
                  </a:lnTo>
                  <a:lnTo>
                    <a:pt x="1935" y="14477"/>
                  </a:lnTo>
                  <a:close/>
                </a:path>
                <a:path w="46990" h="47625">
                  <a:moveTo>
                    <a:pt x="8312" y="18414"/>
                  </a:moveTo>
                  <a:lnTo>
                    <a:pt x="7826" y="18414"/>
                  </a:lnTo>
                  <a:lnTo>
                    <a:pt x="12637" y="21208"/>
                  </a:lnTo>
                  <a:lnTo>
                    <a:pt x="13214" y="21589"/>
                  </a:lnTo>
                  <a:lnTo>
                    <a:pt x="13123" y="22351"/>
                  </a:lnTo>
                  <a:lnTo>
                    <a:pt x="13006" y="22732"/>
                  </a:lnTo>
                  <a:lnTo>
                    <a:pt x="13440" y="22732"/>
                  </a:lnTo>
                  <a:lnTo>
                    <a:pt x="13557" y="22351"/>
                  </a:lnTo>
                  <a:lnTo>
                    <a:pt x="13633" y="22097"/>
                  </a:lnTo>
                  <a:lnTo>
                    <a:pt x="13900" y="21970"/>
                  </a:lnTo>
                  <a:lnTo>
                    <a:pt x="14734" y="21970"/>
                  </a:lnTo>
                  <a:lnTo>
                    <a:pt x="14077" y="21589"/>
                  </a:lnTo>
                  <a:lnTo>
                    <a:pt x="13975" y="20954"/>
                  </a:lnTo>
                  <a:lnTo>
                    <a:pt x="13036" y="20954"/>
                  </a:lnTo>
                  <a:lnTo>
                    <a:pt x="9317" y="18795"/>
                  </a:lnTo>
                  <a:lnTo>
                    <a:pt x="7511" y="18795"/>
                  </a:lnTo>
                  <a:lnTo>
                    <a:pt x="8312" y="18414"/>
                  </a:lnTo>
                  <a:close/>
                </a:path>
                <a:path w="46990" h="47625">
                  <a:moveTo>
                    <a:pt x="14734" y="21970"/>
                  </a:moveTo>
                  <a:lnTo>
                    <a:pt x="13900" y="21970"/>
                  </a:lnTo>
                  <a:lnTo>
                    <a:pt x="15211" y="22732"/>
                  </a:lnTo>
                  <a:lnTo>
                    <a:pt x="16046" y="22732"/>
                  </a:lnTo>
                  <a:lnTo>
                    <a:pt x="14734" y="21970"/>
                  </a:lnTo>
                  <a:close/>
                </a:path>
                <a:path w="46990" h="47625">
                  <a:moveTo>
                    <a:pt x="16570" y="16001"/>
                  </a:moveTo>
                  <a:lnTo>
                    <a:pt x="15919" y="16001"/>
                  </a:lnTo>
                  <a:lnTo>
                    <a:pt x="20732" y="18795"/>
                  </a:lnTo>
                  <a:lnTo>
                    <a:pt x="20639" y="20192"/>
                  </a:lnTo>
                  <a:lnTo>
                    <a:pt x="20522" y="20573"/>
                  </a:lnTo>
                  <a:lnTo>
                    <a:pt x="20445" y="20827"/>
                  </a:lnTo>
                  <a:lnTo>
                    <a:pt x="20328" y="21208"/>
                  </a:lnTo>
                  <a:lnTo>
                    <a:pt x="20212" y="21589"/>
                  </a:lnTo>
                  <a:lnTo>
                    <a:pt x="20096" y="21970"/>
                  </a:lnTo>
                  <a:lnTo>
                    <a:pt x="19979" y="22351"/>
                  </a:lnTo>
                  <a:lnTo>
                    <a:pt x="19863" y="22732"/>
                  </a:lnTo>
                  <a:lnTo>
                    <a:pt x="20297" y="22732"/>
                  </a:lnTo>
                  <a:lnTo>
                    <a:pt x="20413" y="22351"/>
                  </a:lnTo>
                  <a:lnTo>
                    <a:pt x="20530" y="21970"/>
                  </a:lnTo>
                  <a:lnTo>
                    <a:pt x="20646" y="21589"/>
                  </a:lnTo>
                  <a:lnTo>
                    <a:pt x="20762" y="21208"/>
                  </a:lnTo>
                  <a:lnTo>
                    <a:pt x="20878" y="20827"/>
                  </a:lnTo>
                  <a:lnTo>
                    <a:pt x="20956" y="20573"/>
                  </a:lnTo>
                  <a:lnTo>
                    <a:pt x="21072" y="20192"/>
                  </a:lnTo>
                  <a:lnTo>
                    <a:pt x="21111" y="20065"/>
                  </a:lnTo>
                  <a:lnTo>
                    <a:pt x="21227" y="19684"/>
                  </a:lnTo>
                  <a:lnTo>
                    <a:pt x="21291" y="19430"/>
                  </a:lnTo>
                  <a:lnTo>
                    <a:pt x="22613" y="19430"/>
                  </a:lnTo>
                  <a:lnTo>
                    <a:pt x="21735" y="18922"/>
                  </a:lnTo>
                  <a:lnTo>
                    <a:pt x="21596" y="18922"/>
                  </a:lnTo>
                  <a:lnTo>
                    <a:pt x="21562" y="18414"/>
                  </a:lnTo>
                  <a:lnTo>
                    <a:pt x="20937" y="18414"/>
                  </a:lnTo>
                  <a:lnTo>
                    <a:pt x="16570" y="16001"/>
                  </a:lnTo>
                  <a:close/>
                </a:path>
                <a:path w="46990" h="47625">
                  <a:moveTo>
                    <a:pt x="22613" y="19430"/>
                  </a:moveTo>
                  <a:lnTo>
                    <a:pt x="21774" y="19430"/>
                  </a:lnTo>
                  <a:lnTo>
                    <a:pt x="26587" y="22224"/>
                  </a:lnTo>
                  <a:lnTo>
                    <a:pt x="26739" y="22351"/>
                  </a:lnTo>
                  <a:lnTo>
                    <a:pt x="26765" y="22732"/>
                  </a:lnTo>
                  <a:lnTo>
                    <a:pt x="28246" y="22732"/>
                  </a:lnTo>
                  <a:lnTo>
                    <a:pt x="27590" y="22351"/>
                  </a:lnTo>
                  <a:lnTo>
                    <a:pt x="27489" y="21716"/>
                  </a:lnTo>
                  <a:lnTo>
                    <a:pt x="26561" y="21716"/>
                  </a:lnTo>
                  <a:lnTo>
                    <a:pt x="22613" y="19430"/>
                  </a:lnTo>
                  <a:close/>
                </a:path>
                <a:path w="46990" h="47625">
                  <a:moveTo>
                    <a:pt x="35261" y="19684"/>
                  </a:moveTo>
                  <a:lnTo>
                    <a:pt x="34397" y="19684"/>
                  </a:lnTo>
                  <a:lnTo>
                    <a:pt x="34384" y="20192"/>
                  </a:lnTo>
                  <a:lnTo>
                    <a:pt x="34268" y="20573"/>
                  </a:lnTo>
                  <a:lnTo>
                    <a:pt x="34190" y="20827"/>
                  </a:lnTo>
                  <a:lnTo>
                    <a:pt x="34074" y="21208"/>
                  </a:lnTo>
                  <a:lnTo>
                    <a:pt x="33957" y="21589"/>
                  </a:lnTo>
                  <a:lnTo>
                    <a:pt x="33841" y="21970"/>
                  </a:lnTo>
                  <a:lnTo>
                    <a:pt x="33725" y="22351"/>
                  </a:lnTo>
                  <a:lnTo>
                    <a:pt x="33609" y="22732"/>
                  </a:lnTo>
                  <a:lnTo>
                    <a:pt x="34049" y="22732"/>
                  </a:lnTo>
                  <a:lnTo>
                    <a:pt x="34166" y="22351"/>
                  </a:lnTo>
                  <a:lnTo>
                    <a:pt x="34284" y="21970"/>
                  </a:lnTo>
                  <a:lnTo>
                    <a:pt x="34401" y="21589"/>
                  </a:lnTo>
                  <a:lnTo>
                    <a:pt x="34518" y="21208"/>
                  </a:lnTo>
                  <a:lnTo>
                    <a:pt x="34636" y="20827"/>
                  </a:lnTo>
                  <a:lnTo>
                    <a:pt x="34714" y="20573"/>
                  </a:lnTo>
                  <a:lnTo>
                    <a:pt x="34816" y="20192"/>
                  </a:lnTo>
                  <a:lnTo>
                    <a:pt x="36138" y="20192"/>
                  </a:lnTo>
                  <a:lnTo>
                    <a:pt x="35261" y="19684"/>
                  </a:lnTo>
                  <a:close/>
                </a:path>
                <a:path w="46990" h="47625">
                  <a:moveTo>
                    <a:pt x="36138" y="20192"/>
                  </a:moveTo>
                  <a:lnTo>
                    <a:pt x="35299" y="20192"/>
                  </a:lnTo>
                  <a:lnTo>
                    <a:pt x="39675" y="22732"/>
                  </a:lnTo>
                  <a:lnTo>
                    <a:pt x="40938" y="22732"/>
                  </a:lnTo>
                  <a:lnTo>
                    <a:pt x="41014" y="22478"/>
                  </a:lnTo>
                  <a:lnTo>
                    <a:pt x="40087" y="22478"/>
                  </a:lnTo>
                  <a:lnTo>
                    <a:pt x="36138" y="20192"/>
                  </a:lnTo>
                  <a:close/>
                </a:path>
                <a:path w="46990" h="47625">
                  <a:moveTo>
                    <a:pt x="42246" y="16890"/>
                  </a:moveTo>
                  <a:lnTo>
                    <a:pt x="42171" y="17144"/>
                  </a:lnTo>
                  <a:lnTo>
                    <a:pt x="42096" y="17398"/>
                  </a:lnTo>
                  <a:lnTo>
                    <a:pt x="41983" y="17779"/>
                  </a:lnTo>
                  <a:lnTo>
                    <a:pt x="41871" y="18160"/>
                  </a:lnTo>
                  <a:lnTo>
                    <a:pt x="41796" y="18414"/>
                  </a:lnTo>
                  <a:lnTo>
                    <a:pt x="41683" y="18795"/>
                  </a:lnTo>
                  <a:lnTo>
                    <a:pt x="41646" y="18922"/>
                  </a:lnTo>
                  <a:lnTo>
                    <a:pt x="41533" y="19303"/>
                  </a:lnTo>
                  <a:lnTo>
                    <a:pt x="41421" y="19684"/>
                  </a:lnTo>
                  <a:lnTo>
                    <a:pt x="41308" y="20065"/>
                  </a:lnTo>
                  <a:lnTo>
                    <a:pt x="41271" y="20192"/>
                  </a:lnTo>
                  <a:lnTo>
                    <a:pt x="41158" y="20573"/>
                  </a:lnTo>
                  <a:lnTo>
                    <a:pt x="41083" y="20827"/>
                  </a:lnTo>
                  <a:lnTo>
                    <a:pt x="40971" y="21208"/>
                  </a:lnTo>
                  <a:lnTo>
                    <a:pt x="40858" y="21589"/>
                  </a:lnTo>
                  <a:lnTo>
                    <a:pt x="40746" y="21970"/>
                  </a:lnTo>
                  <a:lnTo>
                    <a:pt x="40671" y="22224"/>
                  </a:lnTo>
                  <a:lnTo>
                    <a:pt x="40557" y="22478"/>
                  </a:lnTo>
                  <a:lnTo>
                    <a:pt x="41014" y="22478"/>
                  </a:lnTo>
                  <a:lnTo>
                    <a:pt x="41127" y="22097"/>
                  </a:lnTo>
                  <a:lnTo>
                    <a:pt x="41241" y="21716"/>
                  </a:lnTo>
                  <a:lnTo>
                    <a:pt x="41279" y="21589"/>
                  </a:lnTo>
                  <a:lnTo>
                    <a:pt x="41392" y="21208"/>
                  </a:lnTo>
                  <a:lnTo>
                    <a:pt x="41506" y="20827"/>
                  </a:lnTo>
                  <a:lnTo>
                    <a:pt x="41582" y="20573"/>
                  </a:lnTo>
                  <a:lnTo>
                    <a:pt x="41695" y="20192"/>
                  </a:lnTo>
                  <a:lnTo>
                    <a:pt x="41733" y="20065"/>
                  </a:lnTo>
                  <a:lnTo>
                    <a:pt x="41847" y="19684"/>
                  </a:lnTo>
                  <a:lnTo>
                    <a:pt x="41960" y="19303"/>
                  </a:lnTo>
                  <a:lnTo>
                    <a:pt x="42074" y="18922"/>
                  </a:lnTo>
                  <a:lnTo>
                    <a:pt x="42112" y="18795"/>
                  </a:lnTo>
                  <a:lnTo>
                    <a:pt x="42226" y="18414"/>
                  </a:lnTo>
                  <a:lnTo>
                    <a:pt x="42301" y="18160"/>
                  </a:lnTo>
                  <a:lnTo>
                    <a:pt x="42415" y="17779"/>
                  </a:lnTo>
                  <a:lnTo>
                    <a:pt x="42529" y="17398"/>
                  </a:lnTo>
                  <a:lnTo>
                    <a:pt x="42604" y="17144"/>
                  </a:lnTo>
                  <a:lnTo>
                    <a:pt x="42246" y="16890"/>
                  </a:lnTo>
                  <a:close/>
                </a:path>
                <a:path w="46990" h="47625">
                  <a:moveTo>
                    <a:pt x="24439" y="13461"/>
                  </a:moveTo>
                  <a:lnTo>
                    <a:pt x="23590" y="13461"/>
                  </a:lnTo>
                  <a:lnTo>
                    <a:pt x="27977" y="16001"/>
                  </a:lnTo>
                  <a:lnTo>
                    <a:pt x="28560" y="16382"/>
                  </a:lnTo>
                  <a:lnTo>
                    <a:pt x="28493" y="16890"/>
                  </a:lnTo>
                  <a:lnTo>
                    <a:pt x="28418" y="17144"/>
                  </a:lnTo>
                  <a:lnTo>
                    <a:pt x="28343" y="17398"/>
                  </a:lnTo>
                  <a:lnTo>
                    <a:pt x="28231" y="17779"/>
                  </a:lnTo>
                  <a:lnTo>
                    <a:pt x="28119" y="18160"/>
                  </a:lnTo>
                  <a:lnTo>
                    <a:pt x="28044" y="18414"/>
                  </a:lnTo>
                  <a:lnTo>
                    <a:pt x="27931" y="18795"/>
                  </a:lnTo>
                  <a:lnTo>
                    <a:pt x="27894" y="18922"/>
                  </a:lnTo>
                  <a:lnTo>
                    <a:pt x="27782" y="19303"/>
                  </a:lnTo>
                  <a:lnTo>
                    <a:pt x="27669" y="19684"/>
                  </a:lnTo>
                  <a:lnTo>
                    <a:pt x="27557" y="20065"/>
                  </a:lnTo>
                  <a:lnTo>
                    <a:pt x="27519" y="20192"/>
                  </a:lnTo>
                  <a:lnTo>
                    <a:pt x="27407" y="20573"/>
                  </a:lnTo>
                  <a:lnTo>
                    <a:pt x="27332" y="20827"/>
                  </a:lnTo>
                  <a:lnTo>
                    <a:pt x="27220" y="21208"/>
                  </a:lnTo>
                  <a:lnTo>
                    <a:pt x="27108" y="21589"/>
                  </a:lnTo>
                  <a:lnTo>
                    <a:pt x="27031" y="21716"/>
                  </a:lnTo>
                  <a:lnTo>
                    <a:pt x="27489" y="21716"/>
                  </a:lnTo>
                  <a:lnTo>
                    <a:pt x="27527" y="21589"/>
                  </a:lnTo>
                  <a:lnTo>
                    <a:pt x="27641" y="21208"/>
                  </a:lnTo>
                  <a:lnTo>
                    <a:pt x="27755" y="20827"/>
                  </a:lnTo>
                  <a:lnTo>
                    <a:pt x="27831" y="20573"/>
                  </a:lnTo>
                  <a:lnTo>
                    <a:pt x="27946" y="20192"/>
                  </a:lnTo>
                  <a:lnTo>
                    <a:pt x="27984" y="20065"/>
                  </a:lnTo>
                  <a:lnTo>
                    <a:pt x="28098" y="19684"/>
                  </a:lnTo>
                  <a:lnTo>
                    <a:pt x="28212" y="19303"/>
                  </a:lnTo>
                  <a:lnTo>
                    <a:pt x="28327" y="18922"/>
                  </a:lnTo>
                  <a:lnTo>
                    <a:pt x="28365" y="18795"/>
                  </a:lnTo>
                  <a:lnTo>
                    <a:pt x="28479" y="18414"/>
                  </a:lnTo>
                  <a:lnTo>
                    <a:pt x="28555" y="18160"/>
                  </a:lnTo>
                  <a:lnTo>
                    <a:pt x="28670" y="17779"/>
                  </a:lnTo>
                  <a:lnTo>
                    <a:pt x="28784" y="17398"/>
                  </a:lnTo>
                  <a:lnTo>
                    <a:pt x="28860" y="17144"/>
                  </a:lnTo>
                  <a:lnTo>
                    <a:pt x="28930" y="16890"/>
                  </a:lnTo>
                  <a:lnTo>
                    <a:pt x="30284" y="16890"/>
                  </a:lnTo>
                  <a:lnTo>
                    <a:pt x="29406" y="16382"/>
                  </a:lnTo>
                  <a:lnTo>
                    <a:pt x="29258" y="16382"/>
                  </a:lnTo>
                  <a:lnTo>
                    <a:pt x="29241" y="15874"/>
                  </a:lnTo>
                  <a:lnTo>
                    <a:pt x="28596" y="15874"/>
                  </a:lnTo>
                  <a:lnTo>
                    <a:pt x="24439" y="13461"/>
                  </a:lnTo>
                  <a:close/>
                </a:path>
                <a:path w="46990" h="47625">
                  <a:moveTo>
                    <a:pt x="10914" y="12699"/>
                  </a:moveTo>
                  <a:lnTo>
                    <a:pt x="10064" y="12699"/>
                  </a:lnTo>
                  <a:lnTo>
                    <a:pt x="14221" y="15112"/>
                  </a:lnTo>
                  <a:lnTo>
                    <a:pt x="15038" y="15620"/>
                  </a:lnTo>
                  <a:lnTo>
                    <a:pt x="15018" y="16001"/>
                  </a:lnTo>
                  <a:lnTo>
                    <a:pt x="14905" y="16382"/>
                  </a:lnTo>
                  <a:lnTo>
                    <a:pt x="14831" y="16636"/>
                  </a:lnTo>
                  <a:lnTo>
                    <a:pt x="14756" y="16890"/>
                  </a:lnTo>
                  <a:lnTo>
                    <a:pt x="14681" y="17144"/>
                  </a:lnTo>
                  <a:lnTo>
                    <a:pt x="14606" y="17398"/>
                  </a:lnTo>
                  <a:lnTo>
                    <a:pt x="14493" y="17779"/>
                  </a:lnTo>
                  <a:lnTo>
                    <a:pt x="14381" y="18160"/>
                  </a:lnTo>
                  <a:lnTo>
                    <a:pt x="14306" y="18414"/>
                  </a:lnTo>
                  <a:lnTo>
                    <a:pt x="14194" y="18795"/>
                  </a:lnTo>
                  <a:lnTo>
                    <a:pt x="14156" y="18922"/>
                  </a:lnTo>
                  <a:lnTo>
                    <a:pt x="14044" y="19303"/>
                  </a:lnTo>
                  <a:lnTo>
                    <a:pt x="13932" y="19684"/>
                  </a:lnTo>
                  <a:lnTo>
                    <a:pt x="13819" y="20065"/>
                  </a:lnTo>
                  <a:lnTo>
                    <a:pt x="13782" y="20192"/>
                  </a:lnTo>
                  <a:lnTo>
                    <a:pt x="13670" y="20573"/>
                  </a:lnTo>
                  <a:lnTo>
                    <a:pt x="13595" y="20827"/>
                  </a:lnTo>
                  <a:lnTo>
                    <a:pt x="13519" y="20954"/>
                  </a:lnTo>
                  <a:lnTo>
                    <a:pt x="13975" y="20954"/>
                  </a:lnTo>
                  <a:lnTo>
                    <a:pt x="14088" y="20573"/>
                  </a:lnTo>
                  <a:lnTo>
                    <a:pt x="14202" y="20192"/>
                  </a:lnTo>
                  <a:lnTo>
                    <a:pt x="14239" y="20065"/>
                  </a:lnTo>
                  <a:lnTo>
                    <a:pt x="14353" y="19684"/>
                  </a:lnTo>
                  <a:lnTo>
                    <a:pt x="14466" y="19303"/>
                  </a:lnTo>
                  <a:lnTo>
                    <a:pt x="14579" y="18922"/>
                  </a:lnTo>
                  <a:lnTo>
                    <a:pt x="14617" y="18795"/>
                  </a:lnTo>
                  <a:lnTo>
                    <a:pt x="14731" y="18414"/>
                  </a:lnTo>
                  <a:lnTo>
                    <a:pt x="14806" y="18160"/>
                  </a:lnTo>
                  <a:lnTo>
                    <a:pt x="14919" y="17779"/>
                  </a:lnTo>
                  <a:lnTo>
                    <a:pt x="15033" y="17398"/>
                  </a:lnTo>
                  <a:lnTo>
                    <a:pt x="15108" y="17144"/>
                  </a:lnTo>
                  <a:lnTo>
                    <a:pt x="15184" y="16890"/>
                  </a:lnTo>
                  <a:lnTo>
                    <a:pt x="15259" y="16636"/>
                  </a:lnTo>
                  <a:lnTo>
                    <a:pt x="15335" y="16382"/>
                  </a:lnTo>
                  <a:lnTo>
                    <a:pt x="15436" y="16001"/>
                  </a:lnTo>
                  <a:lnTo>
                    <a:pt x="16570" y="16001"/>
                  </a:lnTo>
                  <a:lnTo>
                    <a:pt x="15881" y="15620"/>
                  </a:lnTo>
                  <a:lnTo>
                    <a:pt x="15767" y="14985"/>
                  </a:lnTo>
                  <a:lnTo>
                    <a:pt x="14852" y="14985"/>
                  </a:lnTo>
                  <a:lnTo>
                    <a:pt x="10914" y="12699"/>
                  </a:lnTo>
                  <a:close/>
                </a:path>
                <a:path w="46990" h="47625">
                  <a:moveTo>
                    <a:pt x="30284" y="16890"/>
                  </a:moveTo>
                  <a:lnTo>
                    <a:pt x="29654" y="16890"/>
                  </a:lnTo>
                  <a:lnTo>
                    <a:pt x="34258" y="19684"/>
                  </a:lnTo>
                  <a:lnTo>
                    <a:pt x="35109" y="19684"/>
                  </a:lnTo>
                  <a:lnTo>
                    <a:pt x="35083" y="19303"/>
                  </a:lnTo>
                  <a:lnTo>
                    <a:pt x="34452" y="19303"/>
                  </a:lnTo>
                  <a:lnTo>
                    <a:pt x="30284" y="16890"/>
                  </a:lnTo>
                  <a:close/>
                </a:path>
                <a:path w="46990" h="47625">
                  <a:moveTo>
                    <a:pt x="36754" y="13715"/>
                  </a:moveTo>
                  <a:lnTo>
                    <a:pt x="36351" y="13715"/>
                  </a:lnTo>
                  <a:lnTo>
                    <a:pt x="35776" y="15620"/>
                  </a:lnTo>
                  <a:lnTo>
                    <a:pt x="35661" y="16001"/>
                  </a:lnTo>
                  <a:lnTo>
                    <a:pt x="35546" y="16382"/>
                  </a:lnTo>
                  <a:lnTo>
                    <a:pt x="35469" y="16636"/>
                  </a:lnTo>
                  <a:lnTo>
                    <a:pt x="35392" y="16890"/>
                  </a:lnTo>
                  <a:lnTo>
                    <a:pt x="35315" y="17144"/>
                  </a:lnTo>
                  <a:lnTo>
                    <a:pt x="35239" y="17398"/>
                  </a:lnTo>
                  <a:lnTo>
                    <a:pt x="35124" y="17779"/>
                  </a:lnTo>
                  <a:lnTo>
                    <a:pt x="35008" y="18160"/>
                  </a:lnTo>
                  <a:lnTo>
                    <a:pt x="34932" y="18414"/>
                  </a:lnTo>
                  <a:lnTo>
                    <a:pt x="34817" y="18795"/>
                  </a:lnTo>
                  <a:lnTo>
                    <a:pt x="34778" y="18922"/>
                  </a:lnTo>
                  <a:lnTo>
                    <a:pt x="34664" y="19303"/>
                  </a:lnTo>
                  <a:lnTo>
                    <a:pt x="35083" y="19303"/>
                  </a:lnTo>
                  <a:lnTo>
                    <a:pt x="36754" y="13715"/>
                  </a:lnTo>
                  <a:close/>
                </a:path>
                <a:path w="46990" h="47625">
                  <a:moveTo>
                    <a:pt x="8660" y="18414"/>
                  </a:moveTo>
                  <a:lnTo>
                    <a:pt x="8312" y="18414"/>
                  </a:lnTo>
                  <a:lnTo>
                    <a:pt x="7511" y="18795"/>
                  </a:lnTo>
                  <a:lnTo>
                    <a:pt x="9317" y="18795"/>
                  </a:lnTo>
                  <a:lnTo>
                    <a:pt x="8660" y="18414"/>
                  </a:lnTo>
                  <a:close/>
                </a:path>
                <a:path w="46990" h="47625">
                  <a:moveTo>
                    <a:pt x="18585" y="10032"/>
                  </a:moveTo>
                  <a:lnTo>
                    <a:pt x="17735" y="10032"/>
                  </a:lnTo>
                  <a:lnTo>
                    <a:pt x="22342" y="12699"/>
                  </a:lnTo>
                  <a:lnTo>
                    <a:pt x="22701" y="12953"/>
                  </a:lnTo>
                  <a:lnTo>
                    <a:pt x="22638" y="13461"/>
                  </a:lnTo>
                  <a:lnTo>
                    <a:pt x="22002" y="15620"/>
                  </a:lnTo>
                  <a:lnTo>
                    <a:pt x="21889" y="16001"/>
                  </a:lnTo>
                  <a:lnTo>
                    <a:pt x="21777" y="16382"/>
                  </a:lnTo>
                  <a:lnTo>
                    <a:pt x="21702" y="16636"/>
                  </a:lnTo>
                  <a:lnTo>
                    <a:pt x="21627" y="16890"/>
                  </a:lnTo>
                  <a:lnTo>
                    <a:pt x="21552" y="17144"/>
                  </a:lnTo>
                  <a:lnTo>
                    <a:pt x="21477" y="17398"/>
                  </a:lnTo>
                  <a:lnTo>
                    <a:pt x="21365" y="17779"/>
                  </a:lnTo>
                  <a:lnTo>
                    <a:pt x="21253" y="18160"/>
                  </a:lnTo>
                  <a:lnTo>
                    <a:pt x="21177" y="18414"/>
                  </a:lnTo>
                  <a:lnTo>
                    <a:pt x="21608" y="18414"/>
                  </a:lnTo>
                  <a:lnTo>
                    <a:pt x="23006" y="13715"/>
                  </a:lnTo>
                  <a:lnTo>
                    <a:pt x="23120" y="13461"/>
                  </a:lnTo>
                  <a:lnTo>
                    <a:pt x="24439" y="13461"/>
                  </a:lnTo>
                  <a:lnTo>
                    <a:pt x="23564" y="12953"/>
                  </a:lnTo>
                  <a:lnTo>
                    <a:pt x="23403" y="12953"/>
                  </a:lnTo>
                  <a:lnTo>
                    <a:pt x="23386" y="12445"/>
                  </a:lnTo>
                  <a:lnTo>
                    <a:pt x="22742" y="12445"/>
                  </a:lnTo>
                  <a:lnTo>
                    <a:pt x="18585" y="10032"/>
                  </a:lnTo>
                  <a:close/>
                </a:path>
                <a:path w="46990" h="47625">
                  <a:moveTo>
                    <a:pt x="3745" y="8508"/>
                  </a:moveTo>
                  <a:lnTo>
                    <a:pt x="3623" y="8889"/>
                  </a:lnTo>
                  <a:lnTo>
                    <a:pt x="9035" y="12064"/>
                  </a:lnTo>
                  <a:lnTo>
                    <a:pt x="8976" y="13207"/>
                  </a:lnTo>
                  <a:lnTo>
                    <a:pt x="8264" y="15620"/>
                  </a:lnTo>
                  <a:lnTo>
                    <a:pt x="8152" y="16001"/>
                  </a:lnTo>
                  <a:lnTo>
                    <a:pt x="8040" y="16382"/>
                  </a:lnTo>
                  <a:lnTo>
                    <a:pt x="7965" y="16636"/>
                  </a:lnTo>
                  <a:lnTo>
                    <a:pt x="7890" y="16890"/>
                  </a:lnTo>
                  <a:lnTo>
                    <a:pt x="7815" y="17144"/>
                  </a:lnTo>
                  <a:lnTo>
                    <a:pt x="7740" y="17398"/>
                  </a:lnTo>
                  <a:lnTo>
                    <a:pt x="7664" y="17652"/>
                  </a:lnTo>
                  <a:lnTo>
                    <a:pt x="8083" y="17652"/>
                  </a:lnTo>
                  <a:lnTo>
                    <a:pt x="9254" y="13715"/>
                  </a:lnTo>
                  <a:lnTo>
                    <a:pt x="9329" y="13461"/>
                  </a:lnTo>
                  <a:lnTo>
                    <a:pt x="9405" y="13207"/>
                  </a:lnTo>
                  <a:lnTo>
                    <a:pt x="9480" y="12953"/>
                  </a:lnTo>
                  <a:lnTo>
                    <a:pt x="9550" y="12699"/>
                  </a:lnTo>
                  <a:lnTo>
                    <a:pt x="10914" y="12699"/>
                  </a:lnTo>
                  <a:lnTo>
                    <a:pt x="9820" y="12064"/>
                  </a:lnTo>
                  <a:lnTo>
                    <a:pt x="9912" y="11556"/>
                  </a:lnTo>
                  <a:lnTo>
                    <a:pt x="8997" y="11556"/>
                  </a:lnTo>
                  <a:lnTo>
                    <a:pt x="3745" y="8508"/>
                  </a:lnTo>
                  <a:close/>
                </a:path>
                <a:path w="46990" h="47625">
                  <a:moveTo>
                    <a:pt x="30722" y="10286"/>
                  </a:moveTo>
                  <a:lnTo>
                    <a:pt x="30500" y="10286"/>
                  </a:lnTo>
                  <a:lnTo>
                    <a:pt x="28886" y="15620"/>
                  </a:lnTo>
                  <a:lnTo>
                    <a:pt x="28809" y="15874"/>
                  </a:lnTo>
                  <a:lnTo>
                    <a:pt x="29241" y="15874"/>
                  </a:lnTo>
                  <a:lnTo>
                    <a:pt x="30906" y="10413"/>
                  </a:lnTo>
                  <a:lnTo>
                    <a:pt x="30722" y="10286"/>
                  </a:lnTo>
                  <a:close/>
                </a:path>
                <a:path w="46990" h="47625">
                  <a:moveTo>
                    <a:pt x="12730" y="6603"/>
                  </a:moveTo>
                  <a:lnTo>
                    <a:pt x="11893" y="6603"/>
                  </a:lnTo>
                  <a:lnTo>
                    <a:pt x="16269" y="9143"/>
                  </a:lnTo>
                  <a:lnTo>
                    <a:pt x="16846" y="9524"/>
                  </a:lnTo>
                  <a:lnTo>
                    <a:pt x="16833" y="10032"/>
                  </a:lnTo>
                  <a:lnTo>
                    <a:pt x="15476" y="14477"/>
                  </a:lnTo>
                  <a:lnTo>
                    <a:pt x="15398" y="14731"/>
                  </a:lnTo>
                  <a:lnTo>
                    <a:pt x="15322" y="14985"/>
                  </a:lnTo>
                  <a:lnTo>
                    <a:pt x="15767" y="14985"/>
                  </a:lnTo>
                  <a:lnTo>
                    <a:pt x="17150" y="10413"/>
                  </a:lnTo>
                  <a:lnTo>
                    <a:pt x="17265" y="10032"/>
                  </a:lnTo>
                  <a:lnTo>
                    <a:pt x="18585" y="10032"/>
                  </a:lnTo>
                  <a:lnTo>
                    <a:pt x="17710" y="9524"/>
                  </a:lnTo>
                  <a:lnTo>
                    <a:pt x="17608" y="8889"/>
                  </a:lnTo>
                  <a:lnTo>
                    <a:pt x="16668" y="8889"/>
                  </a:lnTo>
                  <a:lnTo>
                    <a:pt x="12730" y="6603"/>
                  </a:lnTo>
                  <a:close/>
                </a:path>
                <a:path w="46990" h="47625">
                  <a:moveTo>
                    <a:pt x="24870" y="6857"/>
                  </a:moveTo>
                  <a:lnTo>
                    <a:pt x="24648" y="6857"/>
                  </a:lnTo>
                  <a:lnTo>
                    <a:pt x="23300" y="11302"/>
                  </a:lnTo>
                  <a:lnTo>
                    <a:pt x="23184" y="11683"/>
                  </a:lnTo>
                  <a:lnTo>
                    <a:pt x="23069" y="12064"/>
                  </a:lnTo>
                  <a:lnTo>
                    <a:pt x="22974" y="12445"/>
                  </a:lnTo>
                  <a:lnTo>
                    <a:pt x="23386" y="12445"/>
                  </a:lnTo>
                  <a:lnTo>
                    <a:pt x="25053" y="6984"/>
                  </a:lnTo>
                  <a:lnTo>
                    <a:pt x="24870" y="6857"/>
                  </a:lnTo>
                  <a:close/>
                </a:path>
                <a:path w="46990" h="47625">
                  <a:moveTo>
                    <a:pt x="5556" y="2412"/>
                  </a:moveTo>
                  <a:lnTo>
                    <a:pt x="5435" y="2920"/>
                  </a:lnTo>
                  <a:lnTo>
                    <a:pt x="10400" y="5714"/>
                  </a:lnTo>
                  <a:lnTo>
                    <a:pt x="11004" y="6095"/>
                  </a:lnTo>
                  <a:lnTo>
                    <a:pt x="10978" y="6603"/>
                  </a:lnTo>
                  <a:lnTo>
                    <a:pt x="9543" y="11302"/>
                  </a:lnTo>
                  <a:lnTo>
                    <a:pt x="9480" y="11556"/>
                  </a:lnTo>
                  <a:lnTo>
                    <a:pt x="9912" y="11556"/>
                  </a:lnTo>
                  <a:lnTo>
                    <a:pt x="11296" y="6984"/>
                  </a:lnTo>
                  <a:lnTo>
                    <a:pt x="11410" y="6603"/>
                  </a:lnTo>
                  <a:lnTo>
                    <a:pt x="12730" y="6603"/>
                  </a:lnTo>
                  <a:lnTo>
                    <a:pt x="11855" y="6095"/>
                  </a:lnTo>
                  <a:lnTo>
                    <a:pt x="11702" y="6095"/>
                  </a:lnTo>
                  <a:lnTo>
                    <a:pt x="11677" y="5714"/>
                  </a:lnTo>
                  <a:lnTo>
                    <a:pt x="11024" y="5714"/>
                  </a:lnTo>
                  <a:lnTo>
                    <a:pt x="5556" y="2412"/>
                  </a:lnTo>
                  <a:close/>
                </a:path>
                <a:path w="46990" h="47625">
                  <a:moveTo>
                    <a:pt x="18830" y="3301"/>
                  </a:moveTo>
                  <a:lnTo>
                    <a:pt x="17265" y="8508"/>
                  </a:lnTo>
                  <a:lnTo>
                    <a:pt x="17151" y="8889"/>
                  </a:lnTo>
                  <a:lnTo>
                    <a:pt x="17608" y="8889"/>
                  </a:lnTo>
                  <a:lnTo>
                    <a:pt x="19200" y="3555"/>
                  </a:lnTo>
                  <a:lnTo>
                    <a:pt x="18830" y="3301"/>
                  </a:lnTo>
                  <a:close/>
                </a:path>
                <a:path w="46990" h="47625">
                  <a:moveTo>
                    <a:pt x="12989" y="0"/>
                  </a:moveTo>
                  <a:lnTo>
                    <a:pt x="11372" y="5333"/>
                  </a:lnTo>
                  <a:lnTo>
                    <a:pt x="11258" y="5714"/>
                  </a:lnTo>
                  <a:lnTo>
                    <a:pt x="11677" y="5714"/>
                  </a:lnTo>
                  <a:lnTo>
                    <a:pt x="13348" y="126"/>
                  </a:lnTo>
                  <a:lnTo>
                    <a:pt x="12989" y="0"/>
                  </a:lnTo>
                  <a:close/>
                </a:path>
              </a:pathLst>
            </a:custGeom>
            <a:solidFill>
              <a:srgbClr val="EEF5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362934" y="3488393"/>
              <a:ext cx="24130" cy="13970"/>
            </a:xfrm>
            <a:custGeom>
              <a:avLst/>
              <a:gdLst/>
              <a:ahLst/>
              <a:cxnLst/>
              <a:rect l="l" t="t" r="r" b="b"/>
              <a:pathLst>
                <a:path w="24129" h="13970">
                  <a:moveTo>
                    <a:pt x="20218" y="0"/>
                  </a:moveTo>
                  <a:lnTo>
                    <a:pt x="0" y="11506"/>
                  </a:lnTo>
                  <a:lnTo>
                    <a:pt x="3809" y="13843"/>
                  </a:lnTo>
                  <a:lnTo>
                    <a:pt x="24028" y="2349"/>
                  </a:lnTo>
                  <a:lnTo>
                    <a:pt x="202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366742" y="3490734"/>
              <a:ext cx="20320" cy="73025"/>
            </a:xfrm>
            <a:custGeom>
              <a:avLst/>
              <a:gdLst/>
              <a:ahLst/>
              <a:cxnLst/>
              <a:rect l="l" t="t" r="r" b="b"/>
              <a:pathLst>
                <a:path w="20320" h="73025">
                  <a:moveTo>
                    <a:pt x="20218" y="0"/>
                  </a:moveTo>
                  <a:lnTo>
                    <a:pt x="0" y="11506"/>
                  </a:lnTo>
                  <a:lnTo>
                    <a:pt x="0" y="72580"/>
                  </a:lnTo>
                  <a:lnTo>
                    <a:pt x="20218" y="61074"/>
                  </a:lnTo>
                  <a:lnTo>
                    <a:pt x="20218" y="0"/>
                  </a:lnTo>
                  <a:close/>
                </a:path>
              </a:pathLst>
            </a:custGeom>
            <a:solidFill>
              <a:srgbClr val="BCC7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362934" y="3499907"/>
              <a:ext cx="3810" cy="63500"/>
            </a:xfrm>
            <a:custGeom>
              <a:avLst/>
              <a:gdLst/>
              <a:ahLst/>
              <a:cxnLst/>
              <a:rect l="l" t="t" r="r" b="b"/>
              <a:pathLst>
                <a:path w="3809" h="63500">
                  <a:moveTo>
                    <a:pt x="0" y="0"/>
                  </a:moveTo>
                  <a:lnTo>
                    <a:pt x="0" y="61074"/>
                  </a:lnTo>
                  <a:lnTo>
                    <a:pt x="3809" y="63411"/>
                  </a:lnTo>
                  <a:lnTo>
                    <a:pt x="3809" y="23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DC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408225" y="3489896"/>
              <a:ext cx="17145" cy="10160"/>
            </a:xfrm>
            <a:custGeom>
              <a:avLst/>
              <a:gdLst/>
              <a:ahLst/>
              <a:cxnLst/>
              <a:rect l="l" t="t" r="r" b="b"/>
              <a:pathLst>
                <a:path w="17145" h="10160">
                  <a:moveTo>
                    <a:pt x="8153" y="5321"/>
                  </a:moveTo>
                  <a:lnTo>
                    <a:pt x="3302" y="2501"/>
                  </a:lnTo>
                  <a:lnTo>
                    <a:pt x="3111" y="2400"/>
                  </a:lnTo>
                  <a:lnTo>
                    <a:pt x="2908" y="2324"/>
                  </a:lnTo>
                  <a:lnTo>
                    <a:pt x="2667" y="2298"/>
                  </a:lnTo>
                  <a:lnTo>
                    <a:pt x="2667" y="3149"/>
                  </a:lnTo>
                  <a:lnTo>
                    <a:pt x="2908" y="3175"/>
                  </a:lnTo>
                  <a:lnTo>
                    <a:pt x="3124" y="3251"/>
                  </a:lnTo>
                  <a:lnTo>
                    <a:pt x="3302" y="3352"/>
                  </a:lnTo>
                  <a:lnTo>
                    <a:pt x="8153" y="6172"/>
                  </a:lnTo>
                  <a:lnTo>
                    <a:pt x="8153" y="5321"/>
                  </a:lnTo>
                  <a:close/>
                </a:path>
                <a:path w="17145" h="10160">
                  <a:moveTo>
                    <a:pt x="8191" y="8978"/>
                  </a:moveTo>
                  <a:lnTo>
                    <a:pt x="0" y="4229"/>
                  </a:lnTo>
                  <a:lnTo>
                    <a:pt x="0" y="5080"/>
                  </a:lnTo>
                  <a:lnTo>
                    <a:pt x="8191" y="9842"/>
                  </a:lnTo>
                  <a:lnTo>
                    <a:pt x="8191" y="8978"/>
                  </a:lnTo>
                  <a:close/>
                </a:path>
                <a:path w="17145" h="10160">
                  <a:moveTo>
                    <a:pt x="12103" y="3035"/>
                  </a:moveTo>
                  <a:lnTo>
                    <a:pt x="7251" y="215"/>
                  </a:lnTo>
                  <a:lnTo>
                    <a:pt x="7073" y="101"/>
                  </a:lnTo>
                  <a:lnTo>
                    <a:pt x="6858" y="38"/>
                  </a:lnTo>
                  <a:lnTo>
                    <a:pt x="6616" y="0"/>
                  </a:lnTo>
                  <a:lnTo>
                    <a:pt x="6616" y="863"/>
                  </a:lnTo>
                  <a:lnTo>
                    <a:pt x="6858" y="889"/>
                  </a:lnTo>
                  <a:lnTo>
                    <a:pt x="7073" y="952"/>
                  </a:lnTo>
                  <a:lnTo>
                    <a:pt x="7251" y="1066"/>
                  </a:lnTo>
                  <a:lnTo>
                    <a:pt x="12103" y="3886"/>
                  </a:lnTo>
                  <a:lnTo>
                    <a:pt x="12103" y="3035"/>
                  </a:lnTo>
                  <a:close/>
                </a:path>
                <a:path w="17145" h="10160">
                  <a:moveTo>
                    <a:pt x="14935" y="4724"/>
                  </a:moveTo>
                  <a:lnTo>
                    <a:pt x="14808" y="4597"/>
                  </a:lnTo>
                  <a:lnTo>
                    <a:pt x="14503" y="4432"/>
                  </a:lnTo>
                  <a:lnTo>
                    <a:pt x="14287" y="4356"/>
                  </a:lnTo>
                  <a:lnTo>
                    <a:pt x="14046" y="4343"/>
                  </a:lnTo>
                  <a:lnTo>
                    <a:pt x="13601" y="4279"/>
                  </a:lnTo>
                  <a:lnTo>
                    <a:pt x="13131" y="4343"/>
                  </a:lnTo>
                  <a:lnTo>
                    <a:pt x="12801" y="4546"/>
                  </a:lnTo>
                  <a:lnTo>
                    <a:pt x="8648" y="6934"/>
                  </a:lnTo>
                  <a:lnTo>
                    <a:pt x="8648" y="7785"/>
                  </a:lnTo>
                  <a:lnTo>
                    <a:pt x="12801" y="5397"/>
                  </a:lnTo>
                  <a:lnTo>
                    <a:pt x="13131" y="5207"/>
                  </a:lnTo>
                  <a:lnTo>
                    <a:pt x="13601" y="5130"/>
                  </a:lnTo>
                  <a:lnTo>
                    <a:pt x="14046" y="5194"/>
                  </a:lnTo>
                  <a:lnTo>
                    <a:pt x="14287" y="5207"/>
                  </a:lnTo>
                  <a:lnTo>
                    <a:pt x="14516" y="5283"/>
                  </a:lnTo>
                  <a:lnTo>
                    <a:pt x="14706" y="5397"/>
                  </a:lnTo>
                  <a:lnTo>
                    <a:pt x="14871" y="5524"/>
                  </a:lnTo>
                  <a:lnTo>
                    <a:pt x="14935" y="4724"/>
                  </a:lnTo>
                  <a:close/>
                </a:path>
                <a:path w="17145" h="10160">
                  <a:moveTo>
                    <a:pt x="15087" y="5829"/>
                  </a:moveTo>
                  <a:lnTo>
                    <a:pt x="15049" y="4851"/>
                  </a:lnTo>
                  <a:lnTo>
                    <a:pt x="14947" y="5588"/>
                  </a:lnTo>
                  <a:lnTo>
                    <a:pt x="15087" y="5829"/>
                  </a:lnTo>
                  <a:close/>
                </a:path>
                <a:path w="17145" h="10160">
                  <a:moveTo>
                    <a:pt x="16598" y="6705"/>
                  </a:moveTo>
                  <a:lnTo>
                    <a:pt x="12649" y="8978"/>
                  </a:lnTo>
                  <a:lnTo>
                    <a:pt x="12649" y="9842"/>
                  </a:lnTo>
                  <a:lnTo>
                    <a:pt x="16598" y="7569"/>
                  </a:lnTo>
                  <a:lnTo>
                    <a:pt x="16598" y="6705"/>
                  </a:lnTo>
                  <a:close/>
                </a:path>
              </a:pathLst>
            </a:custGeom>
            <a:solidFill>
              <a:srgbClr val="1B17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406999" y="3488536"/>
              <a:ext cx="19685" cy="11430"/>
            </a:xfrm>
            <a:custGeom>
              <a:avLst/>
              <a:gdLst/>
              <a:ahLst/>
              <a:cxnLst/>
              <a:rect l="l" t="t" r="r" b="b"/>
              <a:pathLst>
                <a:path w="19684" h="11429">
                  <a:moveTo>
                    <a:pt x="8432" y="0"/>
                  </a:moveTo>
                  <a:lnTo>
                    <a:pt x="6426" y="0"/>
                  </a:lnTo>
                  <a:lnTo>
                    <a:pt x="12" y="3708"/>
                  </a:lnTo>
                  <a:lnTo>
                    <a:pt x="0" y="4876"/>
                  </a:lnTo>
                  <a:lnTo>
                    <a:pt x="1253" y="5588"/>
                  </a:lnTo>
                  <a:lnTo>
                    <a:pt x="10629" y="11049"/>
                  </a:lnTo>
                  <a:lnTo>
                    <a:pt x="12649" y="11049"/>
                  </a:lnTo>
                  <a:lnTo>
                    <a:pt x="15008" y="9690"/>
                  </a:lnTo>
                  <a:lnTo>
                    <a:pt x="10388" y="9690"/>
                  </a:lnTo>
                  <a:lnTo>
                    <a:pt x="9347" y="9093"/>
                  </a:lnTo>
                  <a:lnTo>
                    <a:pt x="9359" y="8597"/>
                  </a:lnTo>
                  <a:lnTo>
                    <a:pt x="10285" y="8064"/>
                  </a:lnTo>
                  <a:lnTo>
                    <a:pt x="8138" y="8064"/>
                  </a:lnTo>
                  <a:lnTo>
                    <a:pt x="2318" y="4673"/>
                  </a:lnTo>
                  <a:lnTo>
                    <a:pt x="2222" y="4140"/>
                  </a:lnTo>
                  <a:lnTo>
                    <a:pt x="3213" y="3568"/>
                  </a:lnTo>
                  <a:lnTo>
                    <a:pt x="8313" y="3568"/>
                  </a:lnTo>
                  <a:lnTo>
                    <a:pt x="6172" y="2324"/>
                  </a:lnTo>
                  <a:lnTo>
                    <a:pt x="6184" y="1854"/>
                  </a:lnTo>
                  <a:lnTo>
                    <a:pt x="7175" y="1270"/>
                  </a:lnTo>
                  <a:lnTo>
                    <a:pt x="10620" y="1270"/>
                  </a:lnTo>
                  <a:lnTo>
                    <a:pt x="8432" y="0"/>
                  </a:lnTo>
                  <a:close/>
                </a:path>
                <a:path w="19684" h="11429">
                  <a:moveTo>
                    <a:pt x="18056" y="5588"/>
                  </a:moveTo>
                  <a:lnTo>
                    <a:pt x="15405" y="5588"/>
                  </a:lnTo>
                  <a:lnTo>
                    <a:pt x="15925" y="5905"/>
                  </a:lnTo>
                  <a:lnTo>
                    <a:pt x="16459" y="6197"/>
                  </a:lnTo>
                  <a:lnTo>
                    <a:pt x="16446" y="6692"/>
                  </a:lnTo>
                  <a:lnTo>
                    <a:pt x="11772" y="9398"/>
                  </a:lnTo>
                  <a:lnTo>
                    <a:pt x="11239" y="9690"/>
                  </a:lnTo>
                  <a:lnTo>
                    <a:pt x="15008" y="9690"/>
                  </a:lnTo>
                  <a:lnTo>
                    <a:pt x="18878" y="7442"/>
                  </a:lnTo>
                  <a:lnTo>
                    <a:pt x="19048" y="7442"/>
                  </a:lnTo>
                  <a:lnTo>
                    <a:pt x="19062" y="6197"/>
                  </a:lnTo>
                  <a:lnTo>
                    <a:pt x="18056" y="5588"/>
                  </a:lnTo>
                  <a:close/>
                </a:path>
                <a:path w="19684" h="11429">
                  <a:moveTo>
                    <a:pt x="8313" y="3568"/>
                  </a:moveTo>
                  <a:lnTo>
                    <a:pt x="4060" y="3568"/>
                  </a:lnTo>
                  <a:lnTo>
                    <a:pt x="9880" y="6959"/>
                  </a:lnTo>
                  <a:lnTo>
                    <a:pt x="9880" y="7442"/>
                  </a:lnTo>
                  <a:lnTo>
                    <a:pt x="8774" y="8064"/>
                  </a:lnTo>
                  <a:lnTo>
                    <a:pt x="10285" y="8064"/>
                  </a:lnTo>
                  <a:lnTo>
                    <a:pt x="14325" y="5727"/>
                  </a:lnTo>
                  <a:lnTo>
                    <a:pt x="12026" y="5727"/>
                  </a:lnTo>
                  <a:lnTo>
                    <a:pt x="8313" y="3568"/>
                  </a:lnTo>
                  <a:close/>
                </a:path>
                <a:path w="19684" h="11429">
                  <a:moveTo>
                    <a:pt x="10620" y="1270"/>
                  </a:moveTo>
                  <a:lnTo>
                    <a:pt x="7988" y="1270"/>
                  </a:lnTo>
                  <a:lnTo>
                    <a:pt x="8483" y="1574"/>
                  </a:lnTo>
                  <a:lnTo>
                    <a:pt x="13830" y="4673"/>
                  </a:lnTo>
                  <a:lnTo>
                    <a:pt x="13830" y="5143"/>
                  </a:lnTo>
                  <a:lnTo>
                    <a:pt x="12839" y="5727"/>
                  </a:lnTo>
                  <a:lnTo>
                    <a:pt x="14325" y="5727"/>
                  </a:lnTo>
                  <a:lnTo>
                    <a:pt x="14554" y="5588"/>
                  </a:lnTo>
                  <a:lnTo>
                    <a:pt x="18056" y="5588"/>
                  </a:lnTo>
                  <a:lnTo>
                    <a:pt x="10620" y="1270"/>
                  </a:lnTo>
                  <a:close/>
                </a:path>
              </a:pathLst>
            </a:custGeom>
            <a:solidFill>
              <a:srgbClr val="2F30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419655" y="3498867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1222" y="0"/>
                  </a:moveTo>
                  <a:lnTo>
                    <a:pt x="0" y="718"/>
                  </a:lnTo>
                  <a:lnTo>
                    <a:pt x="1231" y="718"/>
                  </a:lnTo>
                  <a:lnTo>
                    <a:pt x="1222" y="0"/>
                  </a:lnTo>
                  <a:close/>
                </a:path>
              </a:pathLst>
            </a:custGeom>
            <a:solidFill>
              <a:srgbClr val="1B17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422359" y="3498301"/>
              <a:ext cx="12065" cy="8255"/>
            </a:xfrm>
            <a:custGeom>
              <a:avLst/>
              <a:gdLst/>
              <a:ahLst/>
              <a:cxnLst/>
              <a:rect l="l" t="t" r="r" b="b"/>
              <a:pathLst>
                <a:path w="12065" h="8254">
                  <a:moveTo>
                    <a:pt x="292" y="0"/>
                  </a:moveTo>
                  <a:lnTo>
                    <a:pt x="0" y="406"/>
                  </a:lnTo>
                  <a:lnTo>
                    <a:pt x="11290" y="7899"/>
                  </a:lnTo>
                  <a:lnTo>
                    <a:pt x="11569" y="7607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1C1D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422652" y="3497423"/>
              <a:ext cx="12700" cy="8890"/>
            </a:xfrm>
            <a:custGeom>
              <a:avLst/>
              <a:gdLst/>
              <a:ahLst/>
              <a:cxnLst/>
              <a:rect l="l" t="t" r="r" b="b"/>
              <a:pathLst>
                <a:path w="12700" h="8889">
                  <a:moveTo>
                    <a:pt x="1612" y="0"/>
                  </a:moveTo>
                  <a:lnTo>
                    <a:pt x="0" y="876"/>
                  </a:lnTo>
                  <a:lnTo>
                    <a:pt x="11277" y="8483"/>
                  </a:lnTo>
                  <a:lnTo>
                    <a:pt x="12268" y="7454"/>
                  </a:lnTo>
                  <a:lnTo>
                    <a:pt x="1612" y="0"/>
                  </a:lnTo>
                  <a:close/>
                </a:path>
              </a:pathLst>
            </a:custGeom>
            <a:solidFill>
              <a:srgbClr val="2527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476971" y="3444888"/>
              <a:ext cx="42545" cy="64769"/>
            </a:xfrm>
            <a:custGeom>
              <a:avLst/>
              <a:gdLst/>
              <a:ahLst/>
              <a:cxnLst/>
              <a:rect l="l" t="t" r="r" b="b"/>
              <a:pathLst>
                <a:path w="42545" h="64770">
                  <a:moveTo>
                    <a:pt x="35043" y="0"/>
                  </a:moveTo>
                  <a:lnTo>
                    <a:pt x="37631" y="4216"/>
                  </a:lnTo>
                  <a:lnTo>
                    <a:pt x="38596" y="11353"/>
                  </a:lnTo>
                  <a:lnTo>
                    <a:pt x="38685" y="14058"/>
                  </a:lnTo>
                  <a:lnTo>
                    <a:pt x="37123" y="25157"/>
                  </a:lnTo>
                  <a:lnTo>
                    <a:pt x="14936" y="56959"/>
                  </a:lnTo>
                  <a:lnTo>
                    <a:pt x="0" y="62280"/>
                  </a:lnTo>
                  <a:lnTo>
                    <a:pt x="3570" y="64350"/>
                  </a:lnTo>
                  <a:lnTo>
                    <a:pt x="36313" y="38393"/>
                  </a:lnTo>
                  <a:lnTo>
                    <a:pt x="42266" y="16141"/>
                  </a:lnTo>
                  <a:lnTo>
                    <a:pt x="42178" y="13436"/>
                  </a:lnTo>
                  <a:lnTo>
                    <a:pt x="41212" y="6286"/>
                  </a:lnTo>
                  <a:lnTo>
                    <a:pt x="38609" y="2070"/>
                  </a:lnTo>
                  <a:lnTo>
                    <a:pt x="35043" y="0"/>
                  </a:lnTo>
                  <a:close/>
                </a:path>
              </a:pathLst>
            </a:custGeom>
            <a:solidFill>
              <a:srgbClr val="2F30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473622" y="3444759"/>
              <a:ext cx="44450" cy="62865"/>
            </a:xfrm>
            <a:custGeom>
              <a:avLst/>
              <a:gdLst/>
              <a:ahLst/>
              <a:cxnLst/>
              <a:rect l="l" t="t" r="r" b="b"/>
              <a:pathLst>
                <a:path w="44450" h="62864">
                  <a:moveTo>
                    <a:pt x="33591" y="0"/>
                  </a:moveTo>
                  <a:lnTo>
                    <a:pt x="37096" y="2057"/>
                  </a:lnTo>
                  <a:lnTo>
                    <a:pt x="39522" y="5994"/>
                  </a:lnTo>
                  <a:lnTo>
                    <a:pt x="40424" y="12661"/>
                  </a:lnTo>
                  <a:lnTo>
                    <a:pt x="40512" y="15214"/>
                  </a:lnTo>
                  <a:lnTo>
                    <a:pt x="39048" y="25587"/>
                  </a:lnTo>
                  <a:lnTo>
                    <a:pt x="10286" y="59956"/>
                  </a:lnTo>
                  <a:lnTo>
                    <a:pt x="4317" y="60299"/>
                  </a:lnTo>
                  <a:lnTo>
                    <a:pt x="0" y="57797"/>
                  </a:lnTo>
                  <a:lnTo>
                    <a:pt x="7658" y="62242"/>
                  </a:lnTo>
                  <a:lnTo>
                    <a:pt x="38287" y="37963"/>
                  </a:lnTo>
                  <a:lnTo>
                    <a:pt x="43853" y="17144"/>
                  </a:lnTo>
                  <a:lnTo>
                    <a:pt x="43764" y="14617"/>
                  </a:lnTo>
                  <a:lnTo>
                    <a:pt x="43611" y="13449"/>
                  </a:lnTo>
                  <a:lnTo>
                    <a:pt x="42849" y="7924"/>
                  </a:lnTo>
                  <a:lnTo>
                    <a:pt x="40449" y="3987"/>
                  </a:lnTo>
                  <a:lnTo>
                    <a:pt x="33591" y="0"/>
                  </a:lnTo>
                  <a:close/>
                </a:path>
              </a:pathLst>
            </a:custGeom>
            <a:solidFill>
              <a:srgbClr val="15B9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468131" y="3441090"/>
              <a:ext cx="49530" cy="66040"/>
            </a:xfrm>
            <a:custGeom>
              <a:avLst/>
              <a:gdLst/>
              <a:ahLst/>
              <a:cxnLst/>
              <a:rect l="l" t="t" r="r" b="b"/>
              <a:pathLst>
                <a:path w="49529" h="66039">
                  <a:moveTo>
                    <a:pt x="48958" y="15455"/>
                  </a:moveTo>
                  <a:lnTo>
                    <a:pt x="48780" y="15227"/>
                  </a:lnTo>
                  <a:lnTo>
                    <a:pt x="25755" y="33083"/>
                  </a:lnTo>
                  <a:lnTo>
                    <a:pt x="25527" y="33185"/>
                  </a:lnTo>
                  <a:lnTo>
                    <a:pt x="25679" y="32905"/>
                  </a:lnTo>
                  <a:lnTo>
                    <a:pt x="47777" y="5765"/>
                  </a:lnTo>
                  <a:lnTo>
                    <a:pt x="47548" y="5588"/>
                  </a:lnTo>
                  <a:lnTo>
                    <a:pt x="26187" y="31851"/>
                  </a:lnTo>
                  <a:lnTo>
                    <a:pt x="41630" y="254"/>
                  </a:lnTo>
                  <a:lnTo>
                    <a:pt x="41363" y="203"/>
                  </a:lnTo>
                  <a:lnTo>
                    <a:pt x="25590" y="32461"/>
                  </a:lnTo>
                  <a:lnTo>
                    <a:pt x="33451" y="0"/>
                  </a:lnTo>
                  <a:lnTo>
                    <a:pt x="33159" y="50"/>
                  </a:lnTo>
                  <a:lnTo>
                    <a:pt x="25158" y="33121"/>
                  </a:lnTo>
                  <a:lnTo>
                    <a:pt x="25095" y="3060"/>
                  </a:lnTo>
                  <a:lnTo>
                    <a:pt x="24828" y="3213"/>
                  </a:lnTo>
                  <a:lnTo>
                    <a:pt x="24828" y="31508"/>
                  </a:lnTo>
                  <a:lnTo>
                    <a:pt x="24460" y="29362"/>
                  </a:lnTo>
                  <a:lnTo>
                    <a:pt x="20269" y="6007"/>
                  </a:lnTo>
                  <a:lnTo>
                    <a:pt x="20015" y="6172"/>
                  </a:lnTo>
                  <a:lnTo>
                    <a:pt x="24739" y="32651"/>
                  </a:lnTo>
                  <a:lnTo>
                    <a:pt x="23964" y="30797"/>
                  </a:lnTo>
                  <a:lnTo>
                    <a:pt x="15036" y="10096"/>
                  </a:lnTo>
                  <a:lnTo>
                    <a:pt x="14808" y="10312"/>
                  </a:lnTo>
                  <a:lnTo>
                    <a:pt x="24638" y="33159"/>
                  </a:lnTo>
                  <a:lnTo>
                    <a:pt x="11099" y="14668"/>
                  </a:lnTo>
                  <a:lnTo>
                    <a:pt x="10947" y="14935"/>
                  </a:lnTo>
                  <a:lnTo>
                    <a:pt x="23774" y="32435"/>
                  </a:lnTo>
                  <a:lnTo>
                    <a:pt x="8534" y="19304"/>
                  </a:lnTo>
                  <a:lnTo>
                    <a:pt x="8407" y="19558"/>
                  </a:lnTo>
                  <a:lnTo>
                    <a:pt x="24434" y="33337"/>
                  </a:lnTo>
                  <a:lnTo>
                    <a:pt x="6197" y="23761"/>
                  </a:lnTo>
                  <a:lnTo>
                    <a:pt x="6096" y="24015"/>
                  </a:lnTo>
                  <a:lnTo>
                    <a:pt x="23901" y="33362"/>
                  </a:lnTo>
                  <a:lnTo>
                    <a:pt x="20866" y="32562"/>
                  </a:lnTo>
                  <a:lnTo>
                    <a:pt x="3962" y="28308"/>
                  </a:lnTo>
                  <a:lnTo>
                    <a:pt x="3873" y="28575"/>
                  </a:lnTo>
                  <a:lnTo>
                    <a:pt x="23101" y="33426"/>
                  </a:lnTo>
                  <a:lnTo>
                    <a:pt x="23964" y="33655"/>
                  </a:lnTo>
                  <a:lnTo>
                    <a:pt x="20662" y="33553"/>
                  </a:lnTo>
                  <a:lnTo>
                    <a:pt x="1282" y="33134"/>
                  </a:lnTo>
                  <a:lnTo>
                    <a:pt x="1181" y="33401"/>
                  </a:lnTo>
                  <a:lnTo>
                    <a:pt x="23342" y="33947"/>
                  </a:lnTo>
                  <a:lnTo>
                    <a:pt x="977" y="38595"/>
                  </a:lnTo>
                  <a:lnTo>
                    <a:pt x="901" y="38874"/>
                  </a:lnTo>
                  <a:lnTo>
                    <a:pt x="23304" y="34226"/>
                  </a:lnTo>
                  <a:lnTo>
                    <a:pt x="38" y="44945"/>
                  </a:lnTo>
                  <a:lnTo>
                    <a:pt x="0" y="45262"/>
                  </a:lnTo>
                  <a:lnTo>
                    <a:pt x="24447" y="33985"/>
                  </a:lnTo>
                  <a:lnTo>
                    <a:pt x="24180" y="34315"/>
                  </a:lnTo>
                  <a:lnTo>
                    <a:pt x="25" y="53047"/>
                  </a:lnTo>
                  <a:lnTo>
                    <a:pt x="76" y="53403"/>
                  </a:lnTo>
                  <a:lnTo>
                    <a:pt x="457" y="53047"/>
                  </a:lnTo>
                  <a:lnTo>
                    <a:pt x="22783" y="35699"/>
                  </a:lnTo>
                  <a:lnTo>
                    <a:pt x="23050" y="35458"/>
                  </a:lnTo>
                  <a:lnTo>
                    <a:pt x="23558" y="35090"/>
                  </a:lnTo>
                  <a:lnTo>
                    <a:pt x="22821" y="35991"/>
                  </a:lnTo>
                  <a:lnTo>
                    <a:pt x="2692" y="60693"/>
                  </a:lnTo>
                  <a:lnTo>
                    <a:pt x="2730" y="61074"/>
                  </a:lnTo>
                  <a:lnTo>
                    <a:pt x="24447" y="34391"/>
                  </a:lnTo>
                  <a:lnTo>
                    <a:pt x="24752" y="34163"/>
                  </a:lnTo>
                  <a:lnTo>
                    <a:pt x="9575" y="65227"/>
                  </a:lnTo>
                  <a:lnTo>
                    <a:pt x="9753" y="65493"/>
                  </a:lnTo>
                  <a:lnTo>
                    <a:pt x="24752" y="34798"/>
                  </a:lnTo>
                  <a:lnTo>
                    <a:pt x="17348" y="65430"/>
                  </a:lnTo>
                  <a:lnTo>
                    <a:pt x="17602" y="65493"/>
                  </a:lnTo>
                  <a:lnTo>
                    <a:pt x="24892" y="35356"/>
                  </a:lnTo>
                  <a:lnTo>
                    <a:pt x="24955" y="62306"/>
                  </a:lnTo>
                  <a:lnTo>
                    <a:pt x="25222" y="62306"/>
                  </a:lnTo>
                  <a:lnTo>
                    <a:pt x="25158" y="34950"/>
                  </a:lnTo>
                  <a:lnTo>
                    <a:pt x="29413" y="58737"/>
                  </a:lnTo>
                  <a:lnTo>
                    <a:pt x="29679" y="58686"/>
                  </a:lnTo>
                  <a:lnTo>
                    <a:pt x="25476" y="35115"/>
                  </a:lnTo>
                  <a:lnTo>
                    <a:pt x="33972" y="54813"/>
                  </a:lnTo>
                  <a:lnTo>
                    <a:pt x="34226" y="54698"/>
                  </a:lnTo>
                  <a:lnTo>
                    <a:pt x="25920" y="35356"/>
                  </a:lnTo>
                  <a:lnTo>
                    <a:pt x="37426" y="51028"/>
                  </a:lnTo>
                  <a:lnTo>
                    <a:pt x="37655" y="50863"/>
                  </a:lnTo>
                  <a:lnTo>
                    <a:pt x="25438" y="34239"/>
                  </a:lnTo>
                  <a:lnTo>
                    <a:pt x="40386" y="47028"/>
                  </a:lnTo>
                  <a:lnTo>
                    <a:pt x="40551" y="46824"/>
                  </a:lnTo>
                  <a:lnTo>
                    <a:pt x="26403" y="34683"/>
                  </a:lnTo>
                  <a:lnTo>
                    <a:pt x="42075" y="42875"/>
                  </a:lnTo>
                  <a:lnTo>
                    <a:pt x="42189" y="42621"/>
                  </a:lnTo>
                  <a:lnTo>
                    <a:pt x="26187" y="34239"/>
                  </a:lnTo>
                  <a:lnTo>
                    <a:pt x="43548" y="38709"/>
                  </a:lnTo>
                  <a:lnTo>
                    <a:pt x="43611" y="38442"/>
                  </a:lnTo>
                  <a:lnTo>
                    <a:pt x="26530" y="34036"/>
                  </a:lnTo>
                  <a:lnTo>
                    <a:pt x="44729" y="34467"/>
                  </a:lnTo>
                  <a:lnTo>
                    <a:pt x="44742" y="34188"/>
                  </a:lnTo>
                  <a:lnTo>
                    <a:pt x="25869" y="33693"/>
                  </a:lnTo>
                  <a:lnTo>
                    <a:pt x="46596" y="29375"/>
                  </a:lnTo>
                  <a:lnTo>
                    <a:pt x="46532" y="29108"/>
                  </a:lnTo>
                  <a:lnTo>
                    <a:pt x="25654" y="33464"/>
                  </a:lnTo>
                  <a:lnTo>
                    <a:pt x="48298" y="22974"/>
                  </a:lnTo>
                  <a:lnTo>
                    <a:pt x="48183" y="22733"/>
                  </a:lnTo>
                  <a:lnTo>
                    <a:pt x="26720" y="32639"/>
                  </a:lnTo>
                  <a:lnTo>
                    <a:pt x="48958" y="15455"/>
                  </a:lnTo>
                  <a:close/>
                </a:path>
              </a:pathLst>
            </a:custGeom>
            <a:solidFill>
              <a:srgbClr val="C7D1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465020" y="3440048"/>
              <a:ext cx="54610" cy="68580"/>
            </a:xfrm>
            <a:custGeom>
              <a:avLst/>
              <a:gdLst/>
              <a:ahLst/>
              <a:cxnLst/>
              <a:rect l="l" t="t" r="r" b="b"/>
              <a:pathLst>
                <a:path w="54609" h="68579">
                  <a:moveTo>
                    <a:pt x="54127" y="20891"/>
                  </a:moveTo>
                  <a:lnTo>
                    <a:pt x="52438" y="12433"/>
                  </a:lnTo>
                  <a:lnTo>
                    <a:pt x="52438" y="21856"/>
                  </a:lnTo>
                  <a:lnTo>
                    <a:pt x="50634" y="33401"/>
                  </a:lnTo>
                  <a:lnTo>
                    <a:pt x="19583" y="66001"/>
                  </a:lnTo>
                  <a:lnTo>
                    <a:pt x="12026" y="64503"/>
                  </a:lnTo>
                  <a:lnTo>
                    <a:pt x="6908" y="58775"/>
                  </a:lnTo>
                  <a:lnTo>
                    <a:pt x="5003" y="49263"/>
                  </a:lnTo>
                  <a:lnTo>
                    <a:pt x="6819" y="37719"/>
                  </a:lnTo>
                  <a:lnTo>
                    <a:pt x="37884" y="5118"/>
                  </a:lnTo>
                  <a:lnTo>
                    <a:pt x="45440" y="6616"/>
                  </a:lnTo>
                  <a:lnTo>
                    <a:pt x="50546" y="12344"/>
                  </a:lnTo>
                  <a:lnTo>
                    <a:pt x="52438" y="21856"/>
                  </a:lnTo>
                  <a:lnTo>
                    <a:pt x="52438" y="12433"/>
                  </a:lnTo>
                  <a:lnTo>
                    <a:pt x="52095" y="10706"/>
                  </a:lnTo>
                  <a:lnTo>
                    <a:pt x="47104" y="5118"/>
                  </a:lnTo>
                  <a:lnTo>
                    <a:pt x="46621" y="4572"/>
                  </a:lnTo>
                  <a:lnTo>
                    <a:pt x="38531" y="2971"/>
                  </a:lnTo>
                  <a:lnTo>
                    <a:pt x="28663" y="6375"/>
                  </a:lnTo>
                  <a:lnTo>
                    <a:pt x="35687" y="2298"/>
                  </a:lnTo>
                  <a:lnTo>
                    <a:pt x="42062" y="1930"/>
                  </a:lnTo>
                  <a:lnTo>
                    <a:pt x="38747" y="0"/>
                  </a:lnTo>
                  <a:lnTo>
                    <a:pt x="32346" y="368"/>
                  </a:lnTo>
                  <a:lnTo>
                    <a:pt x="25298" y="4432"/>
                  </a:lnTo>
                  <a:lnTo>
                    <a:pt x="23787" y="5321"/>
                  </a:lnTo>
                  <a:lnTo>
                    <a:pt x="22288" y="6337"/>
                  </a:lnTo>
                  <a:lnTo>
                    <a:pt x="20828" y="7480"/>
                  </a:lnTo>
                  <a:lnTo>
                    <a:pt x="24168" y="9423"/>
                  </a:lnTo>
                  <a:lnTo>
                    <a:pt x="25628" y="8280"/>
                  </a:lnTo>
                  <a:lnTo>
                    <a:pt x="27127" y="7251"/>
                  </a:lnTo>
                  <a:lnTo>
                    <a:pt x="28600" y="6400"/>
                  </a:lnTo>
                  <a:lnTo>
                    <a:pt x="21132" y="12458"/>
                  </a:lnTo>
                  <a:lnTo>
                    <a:pt x="24168" y="9423"/>
                  </a:lnTo>
                  <a:lnTo>
                    <a:pt x="20815" y="7480"/>
                  </a:lnTo>
                  <a:lnTo>
                    <a:pt x="17487" y="10820"/>
                  </a:lnTo>
                  <a:lnTo>
                    <a:pt x="17487" y="16116"/>
                  </a:lnTo>
                  <a:lnTo>
                    <a:pt x="12890" y="22339"/>
                  </a:lnTo>
                  <a:lnTo>
                    <a:pt x="15900" y="17703"/>
                  </a:lnTo>
                  <a:lnTo>
                    <a:pt x="17487" y="16116"/>
                  </a:lnTo>
                  <a:lnTo>
                    <a:pt x="17487" y="10820"/>
                  </a:lnTo>
                  <a:lnTo>
                    <a:pt x="12560" y="15760"/>
                  </a:lnTo>
                  <a:lnTo>
                    <a:pt x="10160" y="19481"/>
                  </a:lnTo>
                  <a:lnTo>
                    <a:pt x="10160" y="26568"/>
                  </a:lnTo>
                  <a:lnTo>
                    <a:pt x="6731" y="34417"/>
                  </a:lnTo>
                  <a:lnTo>
                    <a:pt x="9283" y="27927"/>
                  </a:lnTo>
                  <a:lnTo>
                    <a:pt x="10160" y="26568"/>
                  </a:lnTo>
                  <a:lnTo>
                    <a:pt x="10160" y="19481"/>
                  </a:lnTo>
                  <a:lnTo>
                    <a:pt x="5943" y="25996"/>
                  </a:lnTo>
                  <a:lnTo>
                    <a:pt x="1574" y="37172"/>
                  </a:lnTo>
                  <a:lnTo>
                    <a:pt x="0" y="48285"/>
                  </a:lnTo>
                  <a:lnTo>
                    <a:pt x="88" y="50990"/>
                  </a:lnTo>
                  <a:lnTo>
                    <a:pt x="254" y="52235"/>
                  </a:lnTo>
                  <a:lnTo>
                    <a:pt x="1054" y="58140"/>
                  </a:lnTo>
                  <a:lnTo>
                    <a:pt x="3644" y="62369"/>
                  </a:lnTo>
                  <a:lnTo>
                    <a:pt x="6997" y="64300"/>
                  </a:lnTo>
                  <a:lnTo>
                    <a:pt x="4394" y="60083"/>
                  </a:lnTo>
                  <a:lnTo>
                    <a:pt x="3594" y="54178"/>
                  </a:lnTo>
                  <a:lnTo>
                    <a:pt x="3416" y="52933"/>
                  </a:lnTo>
                  <a:lnTo>
                    <a:pt x="3327" y="50228"/>
                  </a:lnTo>
                  <a:lnTo>
                    <a:pt x="4902" y="39103"/>
                  </a:lnTo>
                  <a:lnTo>
                    <a:pt x="5194" y="38354"/>
                  </a:lnTo>
                  <a:lnTo>
                    <a:pt x="3327" y="50228"/>
                  </a:lnTo>
                  <a:lnTo>
                    <a:pt x="5359" y="60413"/>
                  </a:lnTo>
                  <a:lnTo>
                    <a:pt x="10845" y="66548"/>
                  </a:lnTo>
                  <a:lnTo>
                    <a:pt x="18935" y="68148"/>
                  </a:lnTo>
                  <a:lnTo>
                    <a:pt x="25184" y="66001"/>
                  </a:lnTo>
                  <a:lnTo>
                    <a:pt x="28816" y="64744"/>
                  </a:lnTo>
                  <a:lnTo>
                    <a:pt x="38684" y="56743"/>
                  </a:lnTo>
                  <a:lnTo>
                    <a:pt x="46736" y="45821"/>
                  </a:lnTo>
                  <a:lnTo>
                    <a:pt x="52095" y="33540"/>
                  </a:lnTo>
                  <a:lnTo>
                    <a:pt x="52158" y="33401"/>
                  </a:lnTo>
                  <a:lnTo>
                    <a:pt x="54127" y="20891"/>
                  </a:lnTo>
                  <a:close/>
                </a:path>
              </a:pathLst>
            </a:custGeom>
            <a:solidFill>
              <a:srgbClr val="20DD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463140" y="3437648"/>
              <a:ext cx="45085" cy="69215"/>
            </a:xfrm>
            <a:custGeom>
              <a:avLst/>
              <a:gdLst/>
              <a:ahLst/>
              <a:cxnLst/>
              <a:rect l="l" t="t" r="r" b="b"/>
              <a:pathLst>
                <a:path w="45084" h="69214">
                  <a:moveTo>
                    <a:pt x="44996" y="2070"/>
                  </a:moveTo>
                  <a:lnTo>
                    <a:pt x="41440" y="0"/>
                  </a:lnTo>
                  <a:lnTo>
                    <a:pt x="34607" y="406"/>
                  </a:lnTo>
                  <a:lnTo>
                    <a:pt x="27063" y="4749"/>
                  </a:lnTo>
                  <a:lnTo>
                    <a:pt x="25425" y="5689"/>
                  </a:lnTo>
                  <a:lnTo>
                    <a:pt x="1676" y="39738"/>
                  </a:lnTo>
                  <a:lnTo>
                    <a:pt x="0" y="51625"/>
                  </a:lnTo>
                  <a:lnTo>
                    <a:pt x="0" y="53124"/>
                  </a:lnTo>
                  <a:lnTo>
                    <a:pt x="266" y="55854"/>
                  </a:lnTo>
                  <a:lnTo>
                    <a:pt x="1130" y="62179"/>
                  </a:lnTo>
                  <a:lnTo>
                    <a:pt x="3911" y="66687"/>
                  </a:lnTo>
                  <a:lnTo>
                    <a:pt x="7493" y="68770"/>
                  </a:lnTo>
                  <a:lnTo>
                    <a:pt x="4699" y="64249"/>
                  </a:lnTo>
                  <a:lnTo>
                    <a:pt x="3848" y="57937"/>
                  </a:lnTo>
                  <a:lnTo>
                    <a:pt x="3568" y="55194"/>
                  </a:lnTo>
                  <a:lnTo>
                    <a:pt x="3568" y="53708"/>
                  </a:lnTo>
                  <a:lnTo>
                    <a:pt x="25831" y="10071"/>
                  </a:lnTo>
                  <a:lnTo>
                    <a:pt x="30632" y="6819"/>
                  </a:lnTo>
                  <a:lnTo>
                    <a:pt x="38163" y="2476"/>
                  </a:lnTo>
                  <a:lnTo>
                    <a:pt x="44996" y="2070"/>
                  </a:lnTo>
                  <a:close/>
                </a:path>
              </a:pathLst>
            </a:custGeom>
            <a:solidFill>
              <a:srgbClr val="2F30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466714" y="3440825"/>
              <a:ext cx="54610" cy="69850"/>
            </a:xfrm>
            <a:custGeom>
              <a:avLst/>
              <a:gdLst/>
              <a:ahLst/>
              <a:cxnLst/>
              <a:rect l="l" t="t" r="r" b="b"/>
              <a:pathLst>
                <a:path w="54609" h="69850">
                  <a:moveTo>
                    <a:pt x="37631" y="0"/>
                  </a:moveTo>
                  <a:lnTo>
                    <a:pt x="7907" y="23874"/>
                  </a:lnTo>
                  <a:lnTo>
                    <a:pt x="0" y="50517"/>
                  </a:lnTo>
                  <a:lnTo>
                    <a:pt x="2166" y="61420"/>
                  </a:lnTo>
                  <a:lnTo>
                    <a:pt x="8020" y="67979"/>
                  </a:lnTo>
                  <a:lnTo>
                    <a:pt x="16673" y="69691"/>
                  </a:lnTo>
                  <a:lnTo>
                    <a:pt x="23375" y="67381"/>
                  </a:lnTo>
                  <a:lnTo>
                    <a:pt x="17367" y="67381"/>
                  </a:lnTo>
                  <a:lnTo>
                    <a:pt x="9286" y="65786"/>
                  </a:lnTo>
                  <a:lnTo>
                    <a:pt x="3820" y="59661"/>
                  </a:lnTo>
                  <a:lnTo>
                    <a:pt x="1790" y="49476"/>
                  </a:lnTo>
                  <a:lnTo>
                    <a:pt x="3734" y="37154"/>
                  </a:lnTo>
                  <a:lnTo>
                    <a:pt x="27063" y="5699"/>
                  </a:lnTo>
                  <a:lnTo>
                    <a:pt x="36937" y="2298"/>
                  </a:lnTo>
                  <a:lnTo>
                    <a:pt x="46811" y="2298"/>
                  </a:lnTo>
                  <a:lnTo>
                    <a:pt x="46286" y="1711"/>
                  </a:lnTo>
                  <a:lnTo>
                    <a:pt x="37631" y="0"/>
                  </a:lnTo>
                  <a:close/>
                </a:path>
                <a:path w="54609" h="69850">
                  <a:moveTo>
                    <a:pt x="46811" y="2298"/>
                  </a:moveTo>
                  <a:lnTo>
                    <a:pt x="36937" y="2298"/>
                  </a:lnTo>
                  <a:lnTo>
                    <a:pt x="45018" y="3897"/>
                  </a:lnTo>
                  <a:lnTo>
                    <a:pt x="50484" y="10022"/>
                  </a:lnTo>
                  <a:lnTo>
                    <a:pt x="52514" y="20202"/>
                  </a:lnTo>
                  <a:lnTo>
                    <a:pt x="50577" y="32531"/>
                  </a:lnTo>
                  <a:lnTo>
                    <a:pt x="50553" y="32686"/>
                  </a:lnTo>
                  <a:lnTo>
                    <a:pt x="45140" y="45091"/>
                  </a:lnTo>
                  <a:lnTo>
                    <a:pt x="37096" y="55996"/>
                  </a:lnTo>
                  <a:lnTo>
                    <a:pt x="27241" y="63979"/>
                  </a:lnTo>
                  <a:lnTo>
                    <a:pt x="17367" y="67381"/>
                  </a:lnTo>
                  <a:lnTo>
                    <a:pt x="23375" y="67381"/>
                  </a:lnTo>
                  <a:lnTo>
                    <a:pt x="52146" y="32686"/>
                  </a:lnTo>
                  <a:lnTo>
                    <a:pt x="54317" y="19173"/>
                  </a:lnTo>
                  <a:lnTo>
                    <a:pt x="52143" y="8270"/>
                  </a:lnTo>
                  <a:lnTo>
                    <a:pt x="46811" y="2298"/>
                  </a:lnTo>
                  <a:close/>
                </a:path>
              </a:pathLst>
            </a:custGeom>
            <a:solidFill>
              <a:srgbClr val="1B17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449758" y="3472750"/>
              <a:ext cx="43180" cy="8255"/>
            </a:xfrm>
            <a:custGeom>
              <a:avLst/>
              <a:gdLst/>
              <a:ahLst/>
              <a:cxnLst/>
              <a:rect l="l" t="t" r="r" b="b"/>
              <a:pathLst>
                <a:path w="43179" h="8254">
                  <a:moveTo>
                    <a:pt x="42557" y="0"/>
                  </a:moveTo>
                  <a:lnTo>
                    <a:pt x="0" y="3517"/>
                  </a:lnTo>
                  <a:lnTo>
                    <a:pt x="342" y="7721"/>
                  </a:lnTo>
                  <a:lnTo>
                    <a:pt x="42913" y="4203"/>
                  </a:lnTo>
                  <a:lnTo>
                    <a:pt x="42557" y="0"/>
                  </a:lnTo>
                  <a:close/>
                </a:path>
              </a:pathLst>
            </a:custGeom>
            <a:solidFill>
              <a:srgbClr val="D2DC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440052" y="3437419"/>
              <a:ext cx="23495" cy="67945"/>
            </a:xfrm>
            <a:custGeom>
              <a:avLst/>
              <a:gdLst/>
              <a:ahLst/>
              <a:cxnLst/>
              <a:rect l="l" t="t" r="r" b="b"/>
              <a:pathLst>
                <a:path w="23495" h="67945">
                  <a:moveTo>
                    <a:pt x="17589" y="0"/>
                  </a:moveTo>
                  <a:lnTo>
                    <a:pt x="0" y="65620"/>
                  </a:lnTo>
                  <a:lnTo>
                    <a:pt x="14071" y="13144"/>
                  </a:lnTo>
                  <a:lnTo>
                    <a:pt x="0" y="65671"/>
                  </a:lnTo>
                  <a:lnTo>
                    <a:pt x="17589" y="88"/>
                  </a:lnTo>
                  <a:close/>
                </a:path>
                <a:path w="23495" h="67945">
                  <a:moveTo>
                    <a:pt x="22567" y="1460"/>
                  </a:moveTo>
                  <a:lnTo>
                    <a:pt x="22288" y="1460"/>
                  </a:lnTo>
                  <a:lnTo>
                    <a:pt x="22009" y="1778"/>
                  </a:lnTo>
                  <a:lnTo>
                    <a:pt x="21361" y="1879"/>
                  </a:lnTo>
                  <a:lnTo>
                    <a:pt x="18961" y="1460"/>
                  </a:lnTo>
                  <a:lnTo>
                    <a:pt x="18059" y="1003"/>
                  </a:lnTo>
                  <a:lnTo>
                    <a:pt x="17818" y="723"/>
                  </a:lnTo>
                  <a:lnTo>
                    <a:pt x="17691" y="546"/>
                  </a:lnTo>
                  <a:lnTo>
                    <a:pt x="17602" y="177"/>
                  </a:lnTo>
                  <a:lnTo>
                    <a:pt x="0" y="65671"/>
                  </a:lnTo>
                  <a:lnTo>
                    <a:pt x="88" y="66294"/>
                  </a:lnTo>
                  <a:lnTo>
                    <a:pt x="215" y="66433"/>
                  </a:lnTo>
                  <a:lnTo>
                    <a:pt x="825" y="66865"/>
                  </a:lnTo>
                  <a:lnTo>
                    <a:pt x="1079" y="67017"/>
                  </a:lnTo>
                  <a:lnTo>
                    <a:pt x="1358" y="67170"/>
                  </a:lnTo>
                  <a:lnTo>
                    <a:pt x="1511" y="67170"/>
                  </a:lnTo>
                  <a:lnTo>
                    <a:pt x="2832" y="67614"/>
                  </a:lnTo>
                  <a:lnTo>
                    <a:pt x="4432" y="67386"/>
                  </a:lnTo>
                  <a:lnTo>
                    <a:pt x="4749" y="67005"/>
                  </a:lnTo>
                  <a:lnTo>
                    <a:pt x="4991" y="66840"/>
                  </a:lnTo>
                  <a:lnTo>
                    <a:pt x="5029" y="66675"/>
                  </a:lnTo>
                  <a:lnTo>
                    <a:pt x="5232" y="66433"/>
                  </a:lnTo>
                  <a:lnTo>
                    <a:pt x="5346" y="65684"/>
                  </a:lnTo>
                  <a:lnTo>
                    <a:pt x="21196" y="6527"/>
                  </a:lnTo>
                  <a:lnTo>
                    <a:pt x="22415" y="2032"/>
                  </a:lnTo>
                  <a:lnTo>
                    <a:pt x="22479" y="1778"/>
                  </a:lnTo>
                  <a:lnTo>
                    <a:pt x="22567" y="1460"/>
                  </a:lnTo>
                  <a:close/>
                </a:path>
                <a:path w="23495" h="67945">
                  <a:moveTo>
                    <a:pt x="22898" y="495"/>
                  </a:moveTo>
                  <a:lnTo>
                    <a:pt x="18173" y="18072"/>
                  </a:lnTo>
                  <a:lnTo>
                    <a:pt x="15455" y="28219"/>
                  </a:lnTo>
                  <a:lnTo>
                    <a:pt x="10807" y="45580"/>
                  </a:lnTo>
                  <a:lnTo>
                    <a:pt x="11518" y="42938"/>
                  </a:lnTo>
                  <a:lnTo>
                    <a:pt x="22898" y="546"/>
                  </a:lnTo>
                  <a:close/>
                </a:path>
                <a:path w="23495" h="67945">
                  <a:moveTo>
                    <a:pt x="22898" y="469"/>
                  </a:moveTo>
                  <a:lnTo>
                    <a:pt x="18173" y="18072"/>
                  </a:lnTo>
                  <a:lnTo>
                    <a:pt x="22898" y="482"/>
                  </a:lnTo>
                  <a:close/>
                </a:path>
              </a:pathLst>
            </a:custGeom>
            <a:solidFill>
              <a:srgbClr val="EEF5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458038" y="3437171"/>
              <a:ext cx="5080" cy="2540"/>
            </a:xfrm>
            <a:custGeom>
              <a:avLst/>
              <a:gdLst/>
              <a:ahLst/>
              <a:cxnLst/>
              <a:rect l="l" t="t" r="r" b="b"/>
              <a:pathLst>
                <a:path w="5079" h="2539">
                  <a:moveTo>
                    <a:pt x="4204" y="1816"/>
                  </a:moveTo>
                  <a:lnTo>
                    <a:pt x="1119" y="1816"/>
                  </a:lnTo>
                  <a:lnTo>
                    <a:pt x="1717" y="2019"/>
                  </a:lnTo>
                  <a:lnTo>
                    <a:pt x="4027" y="2019"/>
                  </a:lnTo>
                  <a:lnTo>
                    <a:pt x="4204" y="1816"/>
                  </a:lnTo>
                  <a:close/>
                </a:path>
                <a:path w="5079" h="2539">
                  <a:moveTo>
                    <a:pt x="4688" y="0"/>
                  </a:moveTo>
                  <a:lnTo>
                    <a:pt x="0" y="0"/>
                  </a:lnTo>
                  <a:lnTo>
                    <a:pt x="96" y="1816"/>
                  </a:lnTo>
                  <a:lnTo>
                    <a:pt x="4807" y="1816"/>
                  </a:lnTo>
                  <a:lnTo>
                    <a:pt x="4688" y="0"/>
                  </a:lnTo>
                  <a:close/>
                </a:path>
              </a:pathLst>
            </a:custGeom>
            <a:solidFill>
              <a:srgbClr val="ADAD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407908" y="3466401"/>
              <a:ext cx="42545" cy="35560"/>
            </a:xfrm>
            <a:custGeom>
              <a:avLst/>
              <a:gdLst/>
              <a:ahLst/>
              <a:cxnLst/>
              <a:rect l="l" t="t" r="r" b="b"/>
              <a:pathLst>
                <a:path w="42545" h="35560">
                  <a:moveTo>
                    <a:pt x="35814" y="32778"/>
                  </a:moveTo>
                  <a:lnTo>
                    <a:pt x="24612" y="20320"/>
                  </a:lnTo>
                  <a:lnTo>
                    <a:pt x="13474" y="13004"/>
                  </a:lnTo>
                  <a:lnTo>
                    <a:pt x="4787" y="9525"/>
                  </a:lnTo>
                  <a:lnTo>
                    <a:pt x="939" y="8585"/>
                  </a:lnTo>
                  <a:lnTo>
                    <a:pt x="279" y="12750"/>
                  </a:lnTo>
                  <a:lnTo>
                    <a:pt x="3543" y="13576"/>
                  </a:lnTo>
                  <a:lnTo>
                    <a:pt x="11518" y="16789"/>
                  </a:lnTo>
                  <a:lnTo>
                    <a:pt x="21894" y="23583"/>
                  </a:lnTo>
                  <a:lnTo>
                    <a:pt x="32321" y="35140"/>
                  </a:lnTo>
                  <a:lnTo>
                    <a:pt x="35814" y="32778"/>
                  </a:lnTo>
                  <a:close/>
                </a:path>
                <a:path w="42545" h="35560">
                  <a:moveTo>
                    <a:pt x="42532" y="10972"/>
                  </a:moveTo>
                  <a:lnTo>
                    <a:pt x="41719" y="9906"/>
                  </a:lnTo>
                  <a:lnTo>
                    <a:pt x="36804" y="9169"/>
                  </a:lnTo>
                  <a:lnTo>
                    <a:pt x="27559" y="7442"/>
                  </a:lnTo>
                  <a:lnTo>
                    <a:pt x="15481" y="4546"/>
                  </a:lnTo>
                  <a:lnTo>
                    <a:pt x="3187" y="457"/>
                  </a:lnTo>
                  <a:lnTo>
                    <a:pt x="2120" y="0"/>
                  </a:lnTo>
                  <a:lnTo>
                    <a:pt x="876" y="508"/>
                  </a:lnTo>
                  <a:lnTo>
                    <a:pt x="0" y="2667"/>
                  </a:lnTo>
                  <a:lnTo>
                    <a:pt x="520" y="3911"/>
                  </a:lnTo>
                  <a:lnTo>
                    <a:pt x="1587" y="4343"/>
                  </a:lnTo>
                  <a:lnTo>
                    <a:pt x="14160" y="8572"/>
                  </a:lnTo>
                  <a:lnTo>
                    <a:pt x="26416" y="11531"/>
                  </a:lnTo>
                  <a:lnTo>
                    <a:pt x="35852" y="13296"/>
                  </a:lnTo>
                  <a:lnTo>
                    <a:pt x="40284" y="13944"/>
                  </a:lnTo>
                  <a:lnTo>
                    <a:pt x="41325" y="13944"/>
                  </a:lnTo>
                  <a:lnTo>
                    <a:pt x="42227" y="13169"/>
                  </a:lnTo>
                  <a:lnTo>
                    <a:pt x="42532" y="10972"/>
                  </a:lnTo>
                  <a:close/>
                </a:path>
              </a:pathLst>
            </a:custGeom>
            <a:solidFill>
              <a:srgbClr val="EEF5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443433" y="3472950"/>
              <a:ext cx="50165" cy="28575"/>
            </a:xfrm>
            <a:custGeom>
              <a:avLst/>
              <a:gdLst/>
              <a:ahLst/>
              <a:cxnLst/>
              <a:rect l="l" t="t" r="r" b="b"/>
              <a:pathLst>
                <a:path w="50165" h="28575">
                  <a:moveTo>
                    <a:pt x="48107" y="0"/>
                  </a:moveTo>
                  <a:lnTo>
                    <a:pt x="0" y="24472"/>
                  </a:lnTo>
                  <a:lnTo>
                    <a:pt x="1904" y="28244"/>
                  </a:lnTo>
                  <a:lnTo>
                    <a:pt x="50012" y="3759"/>
                  </a:lnTo>
                  <a:lnTo>
                    <a:pt x="48107" y="0"/>
                  </a:lnTo>
                  <a:close/>
                </a:path>
              </a:pathLst>
            </a:custGeom>
            <a:solidFill>
              <a:srgbClr val="D2DC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488591" y="3465728"/>
              <a:ext cx="8255" cy="7620"/>
            </a:xfrm>
            <a:custGeom>
              <a:avLst/>
              <a:gdLst/>
              <a:ahLst/>
              <a:cxnLst/>
              <a:rect l="l" t="t" r="r" b="b"/>
              <a:pathLst>
                <a:path w="8254" h="7620">
                  <a:moveTo>
                    <a:pt x="1257" y="6019"/>
                  </a:moveTo>
                  <a:lnTo>
                    <a:pt x="1130" y="6019"/>
                  </a:lnTo>
                  <a:lnTo>
                    <a:pt x="863" y="5803"/>
                  </a:lnTo>
                  <a:lnTo>
                    <a:pt x="139" y="5384"/>
                  </a:lnTo>
                  <a:lnTo>
                    <a:pt x="241" y="5549"/>
                  </a:lnTo>
                  <a:lnTo>
                    <a:pt x="266" y="5765"/>
                  </a:lnTo>
                  <a:lnTo>
                    <a:pt x="723" y="6019"/>
                  </a:lnTo>
                  <a:lnTo>
                    <a:pt x="330" y="6019"/>
                  </a:lnTo>
                  <a:lnTo>
                    <a:pt x="292" y="6197"/>
                  </a:lnTo>
                  <a:lnTo>
                    <a:pt x="177" y="6477"/>
                  </a:lnTo>
                  <a:lnTo>
                    <a:pt x="76" y="6718"/>
                  </a:lnTo>
                  <a:lnTo>
                    <a:pt x="0" y="6883"/>
                  </a:lnTo>
                  <a:lnTo>
                    <a:pt x="965" y="7213"/>
                  </a:lnTo>
                  <a:lnTo>
                    <a:pt x="1092" y="6997"/>
                  </a:lnTo>
                  <a:lnTo>
                    <a:pt x="1193" y="6578"/>
                  </a:lnTo>
                  <a:lnTo>
                    <a:pt x="1219" y="6286"/>
                  </a:lnTo>
                  <a:lnTo>
                    <a:pt x="1244" y="6032"/>
                  </a:lnTo>
                  <a:close/>
                </a:path>
                <a:path w="8254" h="7620">
                  <a:moveTo>
                    <a:pt x="7099" y="355"/>
                  </a:moveTo>
                  <a:lnTo>
                    <a:pt x="6477" y="0"/>
                  </a:lnTo>
                  <a:lnTo>
                    <a:pt x="4635" y="0"/>
                  </a:lnTo>
                  <a:lnTo>
                    <a:pt x="3530" y="355"/>
                  </a:lnTo>
                  <a:lnTo>
                    <a:pt x="2654" y="889"/>
                  </a:lnTo>
                  <a:lnTo>
                    <a:pt x="3467" y="1397"/>
                  </a:lnTo>
                  <a:lnTo>
                    <a:pt x="5283" y="355"/>
                  </a:lnTo>
                  <a:lnTo>
                    <a:pt x="7099" y="355"/>
                  </a:lnTo>
                  <a:close/>
                </a:path>
                <a:path w="8254" h="7620">
                  <a:moveTo>
                    <a:pt x="7835" y="2260"/>
                  </a:moveTo>
                  <a:lnTo>
                    <a:pt x="7645" y="2057"/>
                  </a:lnTo>
                  <a:lnTo>
                    <a:pt x="6972" y="1714"/>
                  </a:lnTo>
                  <a:lnTo>
                    <a:pt x="6972" y="1955"/>
                  </a:lnTo>
                  <a:lnTo>
                    <a:pt x="7810" y="2476"/>
                  </a:lnTo>
                  <a:lnTo>
                    <a:pt x="7835" y="2260"/>
                  </a:lnTo>
                  <a:close/>
                </a:path>
              </a:pathLst>
            </a:custGeom>
            <a:solidFill>
              <a:srgbClr val="1B17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485567" y="3465038"/>
              <a:ext cx="13335" cy="19685"/>
            </a:xfrm>
            <a:custGeom>
              <a:avLst/>
              <a:gdLst/>
              <a:ahLst/>
              <a:cxnLst/>
              <a:rect l="l" t="t" r="r" b="b"/>
              <a:pathLst>
                <a:path w="13334" h="19685">
                  <a:moveTo>
                    <a:pt x="10096" y="0"/>
                  </a:moveTo>
                  <a:lnTo>
                    <a:pt x="3856" y="3594"/>
                  </a:lnTo>
                  <a:lnTo>
                    <a:pt x="2849" y="4241"/>
                  </a:lnTo>
                  <a:lnTo>
                    <a:pt x="0" y="9194"/>
                  </a:lnTo>
                  <a:lnTo>
                    <a:pt x="25" y="17449"/>
                  </a:lnTo>
                  <a:lnTo>
                    <a:pt x="2946" y="19113"/>
                  </a:lnTo>
                  <a:lnTo>
                    <a:pt x="7444" y="16522"/>
                  </a:lnTo>
                  <a:lnTo>
                    <a:pt x="2158" y="16522"/>
                  </a:lnTo>
                  <a:lnTo>
                    <a:pt x="2158" y="15519"/>
                  </a:lnTo>
                  <a:lnTo>
                    <a:pt x="2730" y="14541"/>
                  </a:lnTo>
                  <a:lnTo>
                    <a:pt x="2984" y="14287"/>
                  </a:lnTo>
                  <a:lnTo>
                    <a:pt x="3277" y="14122"/>
                  </a:lnTo>
                  <a:lnTo>
                    <a:pt x="5994" y="14122"/>
                  </a:lnTo>
                  <a:lnTo>
                    <a:pt x="6655" y="13741"/>
                  </a:lnTo>
                  <a:lnTo>
                    <a:pt x="1434" y="13741"/>
                  </a:lnTo>
                  <a:lnTo>
                    <a:pt x="1002" y="13500"/>
                  </a:lnTo>
                  <a:lnTo>
                    <a:pt x="888" y="12420"/>
                  </a:lnTo>
                  <a:lnTo>
                    <a:pt x="754" y="12420"/>
                  </a:lnTo>
                  <a:lnTo>
                    <a:pt x="1320" y="11455"/>
                  </a:lnTo>
                  <a:lnTo>
                    <a:pt x="2387" y="10833"/>
                  </a:lnTo>
                  <a:lnTo>
                    <a:pt x="9245" y="10833"/>
                  </a:lnTo>
                  <a:lnTo>
                    <a:pt x="9588" y="10490"/>
                  </a:lnTo>
                  <a:lnTo>
                    <a:pt x="9976" y="10261"/>
                  </a:lnTo>
                  <a:lnTo>
                    <a:pt x="12871" y="10261"/>
                  </a:lnTo>
                  <a:lnTo>
                    <a:pt x="13055" y="9944"/>
                  </a:lnTo>
                  <a:lnTo>
                    <a:pt x="13052" y="8928"/>
                  </a:lnTo>
                  <a:lnTo>
                    <a:pt x="2649" y="8928"/>
                  </a:lnTo>
                  <a:lnTo>
                    <a:pt x="2168" y="8648"/>
                  </a:lnTo>
                  <a:lnTo>
                    <a:pt x="3328" y="6489"/>
                  </a:lnTo>
                  <a:lnTo>
                    <a:pt x="10402" y="6489"/>
                  </a:lnTo>
                  <a:lnTo>
                    <a:pt x="10655" y="6057"/>
                  </a:lnTo>
                  <a:lnTo>
                    <a:pt x="11090" y="5803"/>
                  </a:lnTo>
                  <a:lnTo>
                    <a:pt x="6269" y="5803"/>
                  </a:lnTo>
                  <a:lnTo>
                    <a:pt x="5673" y="5435"/>
                  </a:lnTo>
                  <a:lnTo>
                    <a:pt x="5547" y="5118"/>
                  </a:lnTo>
                  <a:lnTo>
                    <a:pt x="5538" y="4241"/>
                  </a:lnTo>
                  <a:lnTo>
                    <a:pt x="5851" y="3594"/>
                  </a:lnTo>
                  <a:lnTo>
                    <a:pt x="5968" y="3390"/>
                  </a:lnTo>
                  <a:lnTo>
                    <a:pt x="7048" y="2768"/>
                  </a:lnTo>
                  <a:lnTo>
                    <a:pt x="13033" y="2768"/>
                  </a:lnTo>
                  <a:lnTo>
                    <a:pt x="13030" y="1663"/>
                  </a:lnTo>
                  <a:lnTo>
                    <a:pt x="10096" y="0"/>
                  </a:lnTo>
                  <a:close/>
                </a:path>
                <a:path w="13334" h="19685">
                  <a:moveTo>
                    <a:pt x="5994" y="14122"/>
                  </a:moveTo>
                  <a:lnTo>
                    <a:pt x="3985" y="14122"/>
                  </a:lnTo>
                  <a:lnTo>
                    <a:pt x="4305" y="14287"/>
                  </a:lnTo>
                  <a:lnTo>
                    <a:pt x="4305" y="14998"/>
                  </a:lnTo>
                  <a:lnTo>
                    <a:pt x="4000" y="15519"/>
                  </a:lnTo>
                  <a:lnTo>
                    <a:pt x="3952" y="15735"/>
                  </a:lnTo>
                  <a:lnTo>
                    <a:pt x="3239" y="16522"/>
                  </a:lnTo>
                  <a:lnTo>
                    <a:pt x="6325" y="16522"/>
                  </a:lnTo>
                  <a:lnTo>
                    <a:pt x="4916" y="15735"/>
                  </a:lnTo>
                  <a:lnTo>
                    <a:pt x="5575" y="15735"/>
                  </a:lnTo>
                  <a:lnTo>
                    <a:pt x="5575" y="14998"/>
                  </a:lnTo>
                  <a:lnTo>
                    <a:pt x="5759" y="14541"/>
                  </a:lnTo>
                  <a:lnTo>
                    <a:pt x="5902" y="14287"/>
                  </a:lnTo>
                  <a:lnTo>
                    <a:pt x="5994" y="14122"/>
                  </a:lnTo>
                  <a:close/>
                </a:path>
                <a:path w="13334" h="19685">
                  <a:moveTo>
                    <a:pt x="10990" y="13500"/>
                  </a:moveTo>
                  <a:lnTo>
                    <a:pt x="7073" y="13500"/>
                  </a:lnTo>
                  <a:lnTo>
                    <a:pt x="7505" y="13741"/>
                  </a:lnTo>
                  <a:lnTo>
                    <a:pt x="7498" y="14998"/>
                  </a:lnTo>
                  <a:lnTo>
                    <a:pt x="7073" y="15735"/>
                  </a:lnTo>
                  <a:lnTo>
                    <a:pt x="5695" y="16522"/>
                  </a:lnTo>
                  <a:lnTo>
                    <a:pt x="7444" y="16522"/>
                  </a:lnTo>
                  <a:lnTo>
                    <a:pt x="10090" y="14998"/>
                  </a:lnTo>
                  <a:lnTo>
                    <a:pt x="10532" y="14287"/>
                  </a:lnTo>
                  <a:lnTo>
                    <a:pt x="10990" y="13500"/>
                  </a:lnTo>
                  <a:close/>
                </a:path>
                <a:path w="13334" h="19685">
                  <a:moveTo>
                    <a:pt x="9287" y="10833"/>
                  </a:moveTo>
                  <a:lnTo>
                    <a:pt x="2387" y="10833"/>
                  </a:lnTo>
                  <a:lnTo>
                    <a:pt x="3001" y="11175"/>
                  </a:lnTo>
                  <a:lnTo>
                    <a:pt x="2819" y="11175"/>
                  </a:lnTo>
                  <a:lnTo>
                    <a:pt x="2756" y="12420"/>
                  </a:lnTo>
                  <a:lnTo>
                    <a:pt x="2400" y="13068"/>
                  </a:lnTo>
                  <a:lnTo>
                    <a:pt x="1207" y="13741"/>
                  </a:lnTo>
                  <a:lnTo>
                    <a:pt x="6655" y="13741"/>
                  </a:lnTo>
                  <a:lnTo>
                    <a:pt x="7073" y="13500"/>
                  </a:lnTo>
                  <a:lnTo>
                    <a:pt x="10990" y="13500"/>
                  </a:lnTo>
                  <a:lnTo>
                    <a:pt x="11454" y="12699"/>
                  </a:lnTo>
                  <a:lnTo>
                    <a:pt x="9299" y="12699"/>
                  </a:lnTo>
                  <a:lnTo>
                    <a:pt x="8775" y="12420"/>
                  </a:lnTo>
                  <a:lnTo>
                    <a:pt x="8775" y="11709"/>
                  </a:lnTo>
                  <a:lnTo>
                    <a:pt x="9287" y="10833"/>
                  </a:lnTo>
                  <a:close/>
                </a:path>
                <a:path w="13334" h="19685">
                  <a:moveTo>
                    <a:pt x="12871" y="10261"/>
                  </a:moveTo>
                  <a:lnTo>
                    <a:pt x="10515" y="10261"/>
                  </a:lnTo>
                  <a:lnTo>
                    <a:pt x="10909" y="10490"/>
                  </a:lnTo>
                  <a:lnTo>
                    <a:pt x="10909" y="11175"/>
                  </a:lnTo>
                  <a:lnTo>
                    <a:pt x="10601" y="11709"/>
                  </a:lnTo>
                  <a:lnTo>
                    <a:pt x="10083" y="12420"/>
                  </a:lnTo>
                  <a:lnTo>
                    <a:pt x="9641" y="12699"/>
                  </a:lnTo>
                  <a:lnTo>
                    <a:pt x="11454" y="12699"/>
                  </a:lnTo>
                  <a:lnTo>
                    <a:pt x="12871" y="10261"/>
                  </a:lnTo>
                  <a:close/>
                </a:path>
                <a:path w="13334" h="19685">
                  <a:moveTo>
                    <a:pt x="10402" y="6489"/>
                  </a:moveTo>
                  <a:lnTo>
                    <a:pt x="3898" y="6489"/>
                  </a:lnTo>
                  <a:lnTo>
                    <a:pt x="4436" y="6794"/>
                  </a:lnTo>
                  <a:lnTo>
                    <a:pt x="4279" y="6794"/>
                  </a:lnTo>
                  <a:lnTo>
                    <a:pt x="4279" y="7404"/>
                  </a:lnTo>
                  <a:lnTo>
                    <a:pt x="3708" y="8394"/>
                  </a:lnTo>
                  <a:lnTo>
                    <a:pt x="3467" y="8648"/>
                  </a:lnTo>
                  <a:lnTo>
                    <a:pt x="2971" y="8928"/>
                  </a:lnTo>
                  <a:lnTo>
                    <a:pt x="13052" y="8928"/>
                  </a:lnTo>
                  <a:lnTo>
                    <a:pt x="13050" y="8394"/>
                  </a:lnTo>
                  <a:lnTo>
                    <a:pt x="10828" y="8394"/>
                  </a:lnTo>
                  <a:lnTo>
                    <a:pt x="10223" y="8039"/>
                  </a:lnTo>
                  <a:lnTo>
                    <a:pt x="10223" y="6794"/>
                  </a:lnTo>
                  <a:lnTo>
                    <a:pt x="10402" y="6489"/>
                  </a:lnTo>
                  <a:close/>
                </a:path>
                <a:path w="13334" h="19685">
                  <a:moveTo>
                    <a:pt x="13041" y="5435"/>
                  </a:moveTo>
                  <a:lnTo>
                    <a:pt x="11722" y="5435"/>
                  </a:lnTo>
                  <a:lnTo>
                    <a:pt x="12366" y="5803"/>
                  </a:lnTo>
                  <a:lnTo>
                    <a:pt x="12166" y="5803"/>
                  </a:lnTo>
                  <a:lnTo>
                    <a:pt x="12144" y="6959"/>
                  </a:lnTo>
                  <a:lnTo>
                    <a:pt x="11734" y="7670"/>
                  </a:lnTo>
                  <a:lnTo>
                    <a:pt x="10484" y="8394"/>
                  </a:lnTo>
                  <a:lnTo>
                    <a:pt x="13050" y="8394"/>
                  </a:lnTo>
                  <a:lnTo>
                    <a:pt x="13041" y="5435"/>
                  </a:lnTo>
                  <a:close/>
                </a:path>
                <a:path w="13334" h="19685">
                  <a:moveTo>
                    <a:pt x="13033" y="2768"/>
                  </a:moveTo>
                  <a:lnTo>
                    <a:pt x="10659" y="2768"/>
                  </a:lnTo>
                  <a:lnTo>
                    <a:pt x="10883" y="2895"/>
                  </a:lnTo>
                  <a:lnTo>
                    <a:pt x="10883" y="3594"/>
                  </a:lnTo>
                  <a:lnTo>
                    <a:pt x="10312" y="4584"/>
                  </a:lnTo>
                  <a:lnTo>
                    <a:pt x="10058" y="4825"/>
                  </a:lnTo>
                  <a:lnTo>
                    <a:pt x="9563" y="5118"/>
                  </a:lnTo>
                  <a:lnTo>
                    <a:pt x="6848" y="5118"/>
                  </a:lnTo>
                  <a:lnTo>
                    <a:pt x="5682" y="5803"/>
                  </a:lnTo>
                  <a:lnTo>
                    <a:pt x="11090" y="5803"/>
                  </a:lnTo>
                  <a:lnTo>
                    <a:pt x="11722" y="5435"/>
                  </a:lnTo>
                  <a:lnTo>
                    <a:pt x="13041" y="5435"/>
                  </a:lnTo>
                  <a:lnTo>
                    <a:pt x="13033" y="2768"/>
                  </a:lnTo>
                  <a:close/>
                </a:path>
                <a:path w="13334" h="19685">
                  <a:moveTo>
                    <a:pt x="9778" y="2768"/>
                  </a:moveTo>
                  <a:lnTo>
                    <a:pt x="7048" y="2768"/>
                  </a:lnTo>
                  <a:lnTo>
                    <a:pt x="7674" y="3136"/>
                  </a:lnTo>
                  <a:lnTo>
                    <a:pt x="7480" y="3136"/>
                  </a:lnTo>
                  <a:lnTo>
                    <a:pt x="7480" y="4241"/>
                  </a:lnTo>
                  <a:lnTo>
                    <a:pt x="6983" y="5118"/>
                  </a:lnTo>
                  <a:lnTo>
                    <a:pt x="9237" y="5118"/>
                  </a:lnTo>
                  <a:lnTo>
                    <a:pt x="8750" y="4825"/>
                  </a:lnTo>
                  <a:lnTo>
                    <a:pt x="8750" y="4241"/>
                  </a:lnTo>
                  <a:lnTo>
                    <a:pt x="9058" y="3594"/>
                  </a:lnTo>
                  <a:lnTo>
                    <a:pt x="9321" y="3136"/>
                  </a:lnTo>
                  <a:lnTo>
                    <a:pt x="9563" y="2895"/>
                  </a:lnTo>
                  <a:lnTo>
                    <a:pt x="9778" y="2768"/>
                  </a:lnTo>
                  <a:close/>
                </a:path>
              </a:pathLst>
            </a:custGeom>
            <a:solidFill>
              <a:srgbClr val="2F30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440483" y="3433190"/>
              <a:ext cx="52069" cy="47625"/>
            </a:xfrm>
            <a:custGeom>
              <a:avLst/>
              <a:gdLst/>
              <a:ahLst/>
              <a:cxnLst/>
              <a:rect l="l" t="t" r="r" b="b"/>
              <a:pathLst>
                <a:path w="52070" h="47625">
                  <a:moveTo>
                    <a:pt x="28117" y="5435"/>
                  </a:moveTo>
                  <a:lnTo>
                    <a:pt x="10706" y="0"/>
                  </a:lnTo>
                  <a:lnTo>
                    <a:pt x="8534" y="7073"/>
                  </a:lnTo>
                  <a:lnTo>
                    <a:pt x="7899" y="8712"/>
                  </a:lnTo>
                  <a:lnTo>
                    <a:pt x="7112" y="10845"/>
                  </a:lnTo>
                  <a:lnTo>
                    <a:pt x="5880" y="12458"/>
                  </a:lnTo>
                  <a:lnTo>
                    <a:pt x="2946" y="14859"/>
                  </a:lnTo>
                  <a:lnTo>
                    <a:pt x="1460" y="16306"/>
                  </a:lnTo>
                  <a:lnTo>
                    <a:pt x="711" y="17119"/>
                  </a:lnTo>
                  <a:lnTo>
                    <a:pt x="0" y="19138"/>
                  </a:lnTo>
                  <a:lnTo>
                    <a:pt x="152" y="20421"/>
                  </a:lnTo>
                  <a:lnTo>
                    <a:pt x="1638" y="21615"/>
                  </a:lnTo>
                  <a:lnTo>
                    <a:pt x="4178" y="21691"/>
                  </a:lnTo>
                  <a:lnTo>
                    <a:pt x="5016" y="21678"/>
                  </a:lnTo>
                  <a:lnTo>
                    <a:pt x="6845" y="21043"/>
                  </a:lnTo>
                  <a:lnTo>
                    <a:pt x="7683" y="20281"/>
                  </a:lnTo>
                  <a:lnTo>
                    <a:pt x="9753" y="18923"/>
                  </a:lnTo>
                  <a:lnTo>
                    <a:pt x="13487" y="17373"/>
                  </a:lnTo>
                  <a:lnTo>
                    <a:pt x="14554" y="17119"/>
                  </a:lnTo>
                  <a:lnTo>
                    <a:pt x="17500" y="16827"/>
                  </a:lnTo>
                  <a:lnTo>
                    <a:pt x="19481" y="16484"/>
                  </a:lnTo>
                  <a:lnTo>
                    <a:pt x="27863" y="7416"/>
                  </a:lnTo>
                  <a:lnTo>
                    <a:pt x="28117" y="5435"/>
                  </a:lnTo>
                  <a:close/>
                </a:path>
                <a:path w="52070" h="47625">
                  <a:moveTo>
                    <a:pt x="45097" y="47218"/>
                  </a:moveTo>
                  <a:lnTo>
                    <a:pt x="45085" y="46189"/>
                  </a:lnTo>
                  <a:lnTo>
                    <a:pt x="44475" y="47218"/>
                  </a:lnTo>
                  <a:lnTo>
                    <a:pt x="45097" y="47218"/>
                  </a:lnTo>
                  <a:close/>
                </a:path>
                <a:path w="52070" h="47625">
                  <a:moveTo>
                    <a:pt x="51587" y="33934"/>
                  </a:moveTo>
                  <a:lnTo>
                    <a:pt x="50711" y="33426"/>
                  </a:lnTo>
                  <a:lnTo>
                    <a:pt x="49517" y="34124"/>
                  </a:lnTo>
                  <a:lnTo>
                    <a:pt x="46494" y="36588"/>
                  </a:lnTo>
                  <a:lnTo>
                    <a:pt x="44221" y="41033"/>
                  </a:lnTo>
                  <a:lnTo>
                    <a:pt x="44221" y="45694"/>
                  </a:lnTo>
                  <a:lnTo>
                    <a:pt x="45085" y="46189"/>
                  </a:lnTo>
                  <a:lnTo>
                    <a:pt x="45085" y="41033"/>
                  </a:lnTo>
                  <a:lnTo>
                    <a:pt x="47993" y="35991"/>
                  </a:lnTo>
                  <a:lnTo>
                    <a:pt x="50380" y="34632"/>
                  </a:lnTo>
                  <a:lnTo>
                    <a:pt x="51587" y="33934"/>
                  </a:lnTo>
                  <a:close/>
                </a:path>
              </a:pathLst>
            </a:custGeom>
            <a:solidFill>
              <a:srgbClr val="1B17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376351" y="3503155"/>
              <a:ext cx="42545" cy="64769"/>
            </a:xfrm>
            <a:custGeom>
              <a:avLst/>
              <a:gdLst/>
              <a:ahLst/>
              <a:cxnLst/>
              <a:rect l="l" t="t" r="r" b="b"/>
              <a:pathLst>
                <a:path w="42545" h="64770">
                  <a:moveTo>
                    <a:pt x="35066" y="0"/>
                  </a:moveTo>
                  <a:lnTo>
                    <a:pt x="37643" y="4203"/>
                  </a:lnTo>
                  <a:lnTo>
                    <a:pt x="38608" y="11353"/>
                  </a:lnTo>
                  <a:lnTo>
                    <a:pt x="38697" y="14058"/>
                  </a:lnTo>
                  <a:lnTo>
                    <a:pt x="37135" y="25152"/>
                  </a:lnTo>
                  <a:lnTo>
                    <a:pt x="14948" y="56959"/>
                  </a:lnTo>
                  <a:lnTo>
                    <a:pt x="0" y="62268"/>
                  </a:lnTo>
                  <a:lnTo>
                    <a:pt x="3582" y="64350"/>
                  </a:lnTo>
                  <a:lnTo>
                    <a:pt x="36326" y="38388"/>
                  </a:lnTo>
                  <a:lnTo>
                    <a:pt x="42279" y="16141"/>
                  </a:lnTo>
                  <a:lnTo>
                    <a:pt x="42190" y="13423"/>
                  </a:lnTo>
                  <a:lnTo>
                    <a:pt x="41225" y="6286"/>
                  </a:lnTo>
                  <a:lnTo>
                    <a:pt x="38621" y="2070"/>
                  </a:lnTo>
                  <a:lnTo>
                    <a:pt x="35066" y="0"/>
                  </a:lnTo>
                  <a:close/>
                </a:path>
              </a:pathLst>
            </a:custGeom>
            <a:solidFill>
              <a:srgbClr val="2F30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373016" y="3503025"/>
              <a:ext cx="44450" cy="62865"/>
            </a:xfrm>
            <a:custGeom>
              <a:avLst/>
              <a:gdLst/>
              <a:ahLst/>
              <a:cxnLst/>
              <a:rect l="l" t="t" r="r" b="b"/>
              <a:pathLst>
                <a:path w="44450" h="62864">
                  <a:moveTo>
                    <a:pt x="33591" y="0"/>
                  </a:moveTo>
                  <a:lnTo>
                    <a:pt x="37096" y="2057"/>
                  </a:lnTo>
                  <a:lnTo>
                    <a:pt x="39522" y="5994"/>
                  </a:lnTo>
                  <a:lnTo>
                    <a:pt x="40424" y="12661"/>
                  </a:lnTo>
                  <a:lnTo>
                    <a:pt x="40512" y="15201"/>
                  </a:lnTo>
                  <a:lnTo>
                    <a:pt x="39048" y="25582"/>
                  </a:lnTo>
                  <a:lnTo>
                    <a:pt x="10286" y="59956"/>
                  </a:lnTo>
                  <a:lnTo>
                    <a:pt x="0" y="57785"/>
                  </a:lnTo>
                  <a:lnTo>
                    <a:pt x="7658" y="62242"/>
                  </a:lnTo>
                  <a:lnTo>
                    <a:pt x="13627" y="61887"/>
                  </a:lnTo>
                  <a:lnTo>
                    <a:pt x="42381" y="27523"/>
                  </a:lnTo>
                  <a:lnTo>
                    <a:pt x="43853" y="17145"/>
                  </a:lnTo>
                  <a:lnTo>
                    <a:pt x="43764" y="14605"/>
                  </a:lnTo>
                  <a:lnTo>
                    <a:pt x="43611" y="13449"/>
                  </a:lnTo>
                  <a:lnTo>
                    <a:pt x="42849" y="7924"/>
                  </a:lnTo>
                  <a:lnTo>
                    <a:pt x="40449" y="3987"/>
                  </a:lnTo>
                  <a:lnTo>
                    <a:pt x="33591" y="0"/>
                  </a:lnTo>
                  <a:close/>
                </a:path>
              </a:pathLst>
            </a:custGeom>
            <a:solidFill>
              <a:srgbClr val="15B9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367522" y="3499357"/>
              <a:ext cx="49530" cy="66040"/>
            </a:xfrm>
            <a:custGeom>
              <a:avLst/>
              <a:gdLst/>
              <a:ahLst/>
              <a:cxnLst/>
              <a:rect l="l" t="t" r="r" b="b"/>
              <a:pathLst>
                <a:path w="49529" h="66039">
                  <a:moveTo>
                    <a:pt x="48958" y="15455"/>
                  </a:moveTo>
                  <a:lnTo>
                    <a:pt x="48780" y="15227"/>
                  </a:lnTo>
                  <a:lnTo>
                    <a:pt x="25793" y="33070"/>
                  </a:lnTo>
                  <a:lnTo>
                    <a:pt x="25527" y="33185"/>
                  </a:lnTo>
                  <a:lnTo>
                    <a:pt x="25679" y="32880"/>
                  </a:lnTo>
                  <a:lnTo>
                    <a:pt x="47777" y="5753"/>
                  </a:lnTo>
                  <a:lnTo>
                    <a:pt x="47548" y="5575"/>
                  </a:lnTo>
                  <a:lnTo>
                    <a:pt x="26200" y="31813"/>
                  </a:lnTo>
                  <a:lnTo>
                    <a:pt x="41630" y="254"/>
                  </a:lnTo>
                  <a:lnTo>
                    <a:pt x="41363" y="203"/>
                  </a:lnTo>
                  <a:lnTo>
                    <a:pt x="25577" y="32486"/>
                  </a:lnTo>
                  <a:lnTo>
                    <a:pt x="33451" y="0"/>
                  </a:lnTo>
                  <a:lnTo>
                    <a:pt x="33159" y="50"/>
                  </a:lnTo>
                  <a:lnTo>
                    <a:pt x="25158" y="33096"/>
                  </a:lnTo>
                  <a:lnTo>
                    <a:pt x="25095" y="3060"/>
                  </a:lnTo>
                  <a:lnTo>
                    <a:pt x="24828" y="3213"/>
                  </a:lnTo>
                  <a:lnTo>
                    <a:pt x="24828" y="31508"/>
                  </a:lnTo>
                  <a:lnTo>
                    <a:pt x="24460" y="29362"/>
                  </a:lnTo>
                  <a:lnTo>
                    <a:pt x="20269" y="5994"/>
                  </a:lnTo>
                  <a:lnTo>
                    <a:pt x="20015" y="6172"/>
                  </a:lnTo>
                  <a:lnTo>
                    <a:pt x="24726" y="32550"/>
                  </a:lnTo>
                  <a:lnTo>
                    <a:pt x="23990" y="30784"/>
                  </a:lnTo>
                  <a:lnTo>
                    <a:pt x="15049" y="10083"/>
                  </a:lnTo>
                  <a:lnTo>
                    <a:pt x="14820" y="10287"/>
                  </a:lnTo>
                  <a:lnTo>
                    <a:pt x="24676" y="33185"/>
                  </a:lnTo>
                  <a:lnTo>
                    <a:pt x="11099" y="14655"/>
                  </a:lnTo>
                  <a:lnTo>
                    <a:pt x="10947" y="14922"/>
                  </a:lnTo>
                  <a:lnTo>
                    <a:pt x="23812" y="32461"/>
                  </a:lnTo>
                  <a:lnTo>
                    <a:pt x="8534" y="19304"/>
                  </a:lnTo>
                  <a:lnTo>
                    <a:pt x="8407" y="19558"/>
                  </a:lnTo>
                  <a:lnTo>
                    <a:pt x="24460" y="33350"/>
                  </a:lnTo>
                  <a:lnTo>
                    <a:pt x="6197" y="23761"/>
                  </a:lnTo>
                  <a:lnTo>
                    <a:pt x="6096" y="24015"/>
                  </a:lnTo>
                  <a:lnTo>
                    <a:pt x="23939" y="33375"/>
                  </a:lnTo>
                  <a:lnTo>
                    <a:pt x="20878" y="32562"/>
                  </a:lnTo>
                  <a:lnTo>
                    <a:pt x="3975" y="28308"/>
                  </a:lnTo>
                  <a:lnTo>
                    <a:pt x="3886" y="28562"/>
                  </a:lnTo>
                  <a:lnTo>
                    <a:pt x="23114" y="33426"/>
                  </a:lnTo>
                  <a:lnTo>
                    <a:pt x="23939" y="33642"/>
                  </a:lnTo>
                  <a:lnTo>
                    <a:pt x="20662" y="33553"/>
                  </a:lnTo>
                  <a:lnTo>
                    <a:pt x="1282" y="33134"/>
                  </a:lnTo>
                  <a:lnTo>
                    <a:pt x="1181" y="33401"/>
                  </a:lnTo>
                  <a:lnTo>
                    <a:pt x="23075" y="33883"/>
                  </a:lnTo>
                  <a:lnTo>
                    <a:pt x="23507" y="33896"/>
                  </a:lnTo>
                  <a:lnTo>
                    <a:pt x="977" y="38582"/>
                  </a:lnTo>
                  <a:lnTo>
                    <a:pt x="901" y="38874"/>
                  </a:lnTo>
                  <a:lnTo>
                    <a:pt x="23279" y="34226"/>
                  </a:lnTo>
                  <a:lnTo>
                    <a:pt x="38" y="44945"/>
                  </a:lnTo>
                  <a:lnTo>
                    <a:pt x="0" y="45262"/>
                  </a:lnTo>
                  <a:lnTo>
                    <a:pt x="24422" y="33997"/>
                  </a:lnTo>
                  <a:lnTo>
                    <a:pt x="24155" y="34328"/>
                  </a:lnTo>
                  <a:lnTo>
                    <a:pt x="25" y="53047"/>
                  </a:lnTo>
                  <a:lnTo>
                    <a:pt x="12" y="53390"/>
                  </a:lnTo>
                  <a:lnTo>
                    <a:pt x="23393" y="35267"/>
                  </a:lnTo>
                  <a:lnTo>
                    <a:pt x="22821" y="35979"/>
                  </a:lnTo>
                  <a:lnTo>
                    <a:pt x="2692" y="60693"/>
                  </a:lnTo>
                  <a:lnTo>
                    <a:pt x="2730" y="61074"/>
                  </a:lnTo>
                  <a:lnTo>
                    <a:pt x="24320" y="34556"/>
                  </a:lnTo>
                  <a:lnTo>
                    <a:pt x="24714" y="34239"/>
                  </a:lnTo>
                  <a:lnTo>
                    <a:pt x="9588" y="65227"/>
                  </a:lnTo>
                  <a:lnTo>
                    <a:pt x="9753" y="65493"/>
                  </a:lnTo>
                  <a:lnTo>
                    <a:pt x="24752" y="34798"/>
                  </a:lnTo>
                  <a:lnTo>
                    <a:pt x="17348" y="65417"/>
                  </a:lnTo>
                  <a:lnTo>
                    <a:pt x="17602" y="65493"/>
                  </a:lnTo>
                  <a:lnTo>
                    <a:pt x="24892" y="35356"/>
                  </a:lnTo>
                  <a:lnTo>
                    <a:pt x="24955" y="62293"/>
                  </a:lnTo>
                  <a:lnTo>
                    <a:pt x="25222" y="62293"/>
                  </a:lnTo>
                  <a:lnTo>
                    <a:pt x="25158" y="34950"/>
                  </a:lnTo>
                  <a:lnTo>
                    <a:pt x="29413" y="58737"/>
                  </a:lnTo>
                  <a:lnTo>
                    <a:pt x="29679" y="58686"/>
                  </a:lnTo>
                  <a:lnTo>
                    <a:pt x="25463" y="35026"/>
                  </a:lnTo>
                  <a:lnTo>
                    <a:pt x="33985" y="54787"/>
                  </a:lnTo>
                  <a:lnTo>
                    <a:pt x="34239" y="54686"/>
                  </a:lnTo>
                  <a:lnTo>
                    <a:pt x="25958" y="35394"/>
                  </a:lnTo>
                  <a:lnTo>
                    <a:pt x="37426" y="51003"/>
                  </a:lnTo>
                  <a:lnTo>
                    <a:pt x="37655" y="50850"/>
                  </a:lnTo>
                  <a:lnTo>
                    <a:pt x="25488" y="34302"/>
                  </a:lnTo>
                  <a:lnTo>
                    <a:pt x="40386" y="47028"/>
                  </a:lnTo>
                  <a:lnTo>
                    <a:pt x="40551" y="46824"/>
                  </a:lnTo>
                  <a:lnTo>
                    <a:pt x="26365" y="34645"/>
                  </a:lnTo>
                  <a:lnTo>
                    <a:pt x="42075" y="42862"/>
                  </a:lnTo>
                  <a:lnTo>
                    <a:pt x="42189" y="42621"/>
                  </a:lnTo>
                  <a:lnTo>
                    <a:pt x="26136" y="34226"/>
                  </a:lnTo>
                  <a:lnTo>
                    <a:pt x="43561" y="38709"/>
                  </a:lnTo>
                  <a:lnTo>
                    <a:pt x="43624" y="38442"/>
                  </a:lnTo>
                  <a:lnTo>
                    <a:pt x="26339" y="33985"/>
                  </a:lnTo>
                  <a:lnTo>
                    <a:pt x="44729" y="34467"/>
                  </a:lnTo>
                  <a:lnTo>
                    <a:pt x="44742" y="34188"/>
                  </a:lnTo>
                  <a:lnTo>
                    <a:pt x="25831" y="33693"/>
                  </a:lnTo>
                  <a:lnTo>
                    <a:pt x="46596" y="29375"/>
                  </a:lnTo>
                  <a:lnTo>
                    <a:pt x="46532" y="29108"/>
                  </a:lnTo>
                  <a:lnTo>
                    <a:pt x="25768" y="33439"/>
                  </a:lnTo>
                  <a:lnTo>
                    <a:pt x="25933" y="33299"/>
                  </a:lnTo>
                  <a:lnTo>
                    <a:pt x="48298" y="22974"/>
                  </a:lnTo>
                  <a:lnTo>
                    <a:pt x="48183" y="22733"/>
                  </a:lnTo>
                  <a:lnTo>
                    <a:pt x="26885" y="32562"/>
                  </a:lnTo>
                  <a:lnTo>
                    <a:pt x="48958" y="15455"/>
                  </a:lnTo>
                  <a:close/>
                </a:path>
              </a:pathLst>
            </a:custGeom>
            <a:solidFill>
              <a:srgbClr val="C7D1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8364410" y="3498316"/>
              <a:ext cx="54610" cy="68580"/>
            </a:xfrm>
            <a:custGeom>
              <a:avLst/>
              <a:gdLst/>
              <a:ahLst/>
              <a:cxnLst/>
              <a:rect l="l" t="t" r="r" b="b"/>
              <a:pathLst>
                <a:path w="54609" h="68579">
                  <a:moveTo>
                    <a:pt x="54127" y="20891"/>
                  </a:moveTo>
                  <a:lnTo>
                    <a:pt x="52438" y="12433"/>
                  </a:lnTo>
                  <a:lnTo>
                    <a:pt x="52438" y="21856"/>
                  </a:lnTo>
                  <a:lnTo>
                    <a:pt x="50634" y="33388"/>
                  </a:lnTo>
                  <a:lnTo>
                    <a:pt x="19583" y="65989"/>
                  </a:lnTo>
                  <a:lnTo>
                    <a:pt x="12026" y="64503"/>
                  </a:lnTo>
                  <a:lnTo>
                    <a:pt x="6908" y="58775"/>
                  </a:lnTo>
                  <a:lnTo>
                    <a:pt x="5003" y="49250"/>
                  </a:lnTo>
                  <a:lnTo>
                    <a:pt x="6819" y="37706"/>
                  </a:lnTo>
                  <a:lnTo>
                    <a:pt x="37884" y="5118"/>
                  </a:lnTo>
                  <a:lnTo>
                    <a:pt x="45440" y="6616"/>
                  </a:lnTo>
                  <a:lnTo>
                    <a:pt x="50546" y="12331"/>
                  </a:lnTo>
                  <a:lnTo>
                    <a:pt x="52438" y="21856"/>
                  </a:lnTo>
                  <a:lnTo>
                    <a:pt x="52438" y="12433"/>
                  </a:lnTo>
                  <a:lnTo>
                    <a:pt x="52095" y="10706"/>
                  </a:lnTo>
                  <a:lnTo>
                    <a:pt x="47104" y="5118"/>
                  </a:lnTo>
                  <a:lnTo>
                    <a:pt x="46621" y="4572"/>
                  </a:lnTo>
                  <a:lnTo>
                    <a:pt x="38531" y="2971"/>
                  </a:lnTo>
                  <a:lnTo>
                    <a:pt x="28663" y="6375"/>
                  </a:lnTo>
                  <a:lnTo>
                    <a:pt x="35687" y="2298"/>
                  </a:lnTo>
                  <a:lnTo>
                    <a:pt x="42075" y="1930"/>
                  </a:lnTo>
                  <a:lnTo>
                    <a:pt x="38747" y="0"/>
                  </a:lnTo>
                  <a:lnTo>
                    <a:pt x="32346" y="368"/>
                  </a:lnTo>
                  <a:lnTo>
                    <a:pt x="25298" y="4419"/>
                  </a:lnTo>
                  <a:lnTo>
                    <a:pt x="23787" y="5321"/>
                  </a:lnTo>
                  <a:lnTo>
                    <a:pt x="22288" y="6337"/>
                  </a:lnTo>
                  <a:lnTo>
                    <a:pt x="20828" y="7480"/>
                  </a:lnTo>
                  <a:lnTo>
                    <a:pt x="24168" y="9423"/>
                  </a:lnTo>
                  <a:lnTo>
                    <a:pt x="25628" y="8267"/>
                  </a:lnTo>
                  <a:lnTo>
                    <a:pt x="27127" y="7251"/>
                  </a:lnTo>
                  <a:lnTo>
                    <a:pt x="28600" y="6400"/>
                  </a:lnTo>
                  <a:lnTo>
                    <a:pt x="21170" y="12420"/>
                  </a:lnTo>
                  <a:lnTo>
                    <a:pt x="24168" y="9423"/>
                  </a:lnTo>
                  <a:lnTo>
                    <a:pt x="20815" y="7480"/>
                  </a:lnTo>
                  <a:lnTo>
                    <a:pt x="17487" y="10820"/>
                  </a:lnTo>
                  <a:lnTo>
                    <a:pt x="17487" y="16103"/>
                  </a:lnTo>
                  <a:lnTo>
                    <a:pt x="12928" y="22288"/>
                  </a:lnTo>
                  <a:lnTo>
                    <a:pt x="15900" y="17691"/>
                  </a:lnTo>
                  <a:lnTo>
                    <a:pt x="17487" y="16103"/>
                  </a:lnTo>
                  <a:lnTo>
                    <a:pt x="17487" y="10820"/>
                  </a:lnTo>
                  <a:lnTo>
                    <a:pt x="12560" y="15760"/>
                  </a:lnTo>
                  <a:lnTo>
                    <a:pt x="10147" y="19507"/>
                  </a:lnTo>
                  <a:lnTo>
                    <a:pt x="10147" y="26581"/>
                  </a:lnTo>
                  <a:lnTo>
                    <a:pt x="6743" y="34391"/>
                  </a:lnTo>
                  <a:lnTo>
                    <a:pt x="9283" y="27927"/>
                  </a:lnTo>
                  <a:lnTo>
                    <a:pt x="10147" y="26581"/>
                  </a:lnTo>
                  <a:lnTo>
                    <a:pt x="10147" y="19507"/>
                  </a:lnTo>
                  <a:lnTo>
                    <a:pt x="5956" y="25996"/>
                  </a:lnTo>
                  <a:lnTo>
                    <a:pt x="1574" y="37172"/>
                  </a:lnTo>
                  <a:lnTo>
                    <a:pt x="0" y="48285"/>
                  </a:lnTo>
                  <a:lnTo>
                    <a:pt x="88" y="50990"/>
                  </a:lnTo>
                  <a:lnTo>
                    <a:pt x="254" y="52235"/>
                  </a:lnTo>
                  <a:lnTo>
                    <a:pt x="1066" y="58140"/>
                  </a:lnTo>
                  <a:lnTo>
                    <a:pt x="3644" y="62369"/>
                  </a:lnTo>
                  <a:lnTo>
                    <a:pt x="6985" y="64312"/>
                  </a:lnTo>
                  <a:lnTo>
                    <a:pt x="4394" y="60083"/>
                  </a:lnTo>
                  <a:lnTo>
                    <a:pt x="3594" y="54178"/>
                  </a:lnTo>
                  <a:lnTo>
                    <a:pt x="3416" y="52933"/>
                  </a:lnTo>
                  <a:lnTo>
                    <a:pt x="3327" y="50215"/>
                  </a:lnTo>
                  <a:lnTo>
                    <a:pt x="4902" y="39103"/>
                  </a:lnTo>
                  <a:lnTo>
                    <a:pt x="5181" y="38366"/>
                  </a:lnTo>
                  <a:lnTo>
                    <a:pt x="3327" y="50215"/>
                  </a:lnTo>
                  <a:lnTo>
                    <a:pt x="5359" y="60401"/>
                  </a:lnTo>
                  <a:lnTo>
                    <a:pt x="10845" y="66535"/>
                  </a:lnTo>
                  <a:lnTo>
                    <a:pt x="18935" y="68135"/>
                  </a:lnTo>
                  <a:lnTo>
                    <a:pt x="25158" y="65989"/>
                  </a:lnTo>
                  <a:lnTo>
                    <a:pt x="28816" y="64731"/>
                  </a:lnTo>
                  <a:lnTo>
                    <a:pt x="38684" y="56743"/>
                  </a:lnTo>
                  <a:lnTo>
                    <a:pt x="46748" y="45821"/>
                  </a:lnTo>
                  <a:lnTo>
                    <a:pt x="52108" y="33528"/>
                  </a:lnTo>
                  <a:lnTo>
                    <a:pt x="52171" y="33388"/>
                  </a:lnTo>
                  <a:lnTo>
                    <a:pt x="54127" y="20891"/>
                  </a:lnTo>
                  <a:close/>
                </a:path>
              </a:pathLst>
            </a:custGeom>
            <a:solidFill>
              <a:srgbClr val="20DD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362544" y="3495916"/>
              <a:ext cx="45085" cy="69215"/>
            </a:xfrm>
            <a:custGeom>
              <a:avLst/>
              <a:gdLst/>
              <a:ahLst/>
              <a:cxnLst/>
              <a:rect l="l" t="t" r="r" b="b"/>
              <a:pathLst>
                <a:path w="45084" h="69214">
                  <a:moveTo>
                    <a:pt x="44983" y="2070"/>
                  </a:moveTo>
                  <a:lnTo>
                    <a:pt x="41427" y="0"/>
                  </a:lnTo>
                  <a:lnTo>
                    <a:pt x="34594" y="406"/>
                  </a:lnTo>
                  <a:lnTo>
                    <a:pt x="27051" y="4737"/>
                  </a:lnTo>
                  <a:lnTo>
                    <a:pt x="25412" y="5689"/>
                  </a:lnTo>
                  <a:lnTo>
                    <a:pt x="23812" y="6781"/>
                  </a:lnTo>
                  <a:lnTo>
                    <a:pt x="22275" y="8001"/>
                  </a:lnTo>
                  <a:lnTo>
                    <a:pt x="13423" y="16852"/>
                  </a:lnTo>
                  <a:lnTo>
                    <a:pt x="6350" y="27787"/>
                  </a:lnTo>
                  <a:lnTo>
                    <a:pt x="1663" y="39738"/>
                  </a:lnTo>
                  <a:lnTo>
                    <a:pt x="0" y="51612"/>
                  </a:lnTo>
                  <a:lnTo>
                    <a:pt x="0" y="53111"/>
                  </a:lnTo>
                  <a:lnTo>
                    <a:pt x="266" y="55854"/>
                  </a:lnTo>
                  <a:lnTo>
                    <a:pt x="1117" y="62179"/>
                  </a:lnTo>
                  <a:lnTo>
                    <a:pt x="3898" y="66687"/>
                  </a:lnTo>
                  <a:lnTo>
                    <a:pt x="7493" y="68770"/>
                  </a:lnTo>
                  <a:lnTo>
                    <a:pt x="6184" y="66687"/>
                  </a:lnTo>
                  <a:lnTo>
                    <a:pt x="4686" y="64249"/>
                  </a:lnTo>
                  <a:lnTo>
                    <a:pt x="3835" y="57937"/>
                  </a:lnTo>
                  <a:lnTo>
                    <a:pt x="3568" y="55194"/>
                  </a:lnTo>
                  <a:lnTo>
                    <a:pt x="3568" y="53708"/>
                  </a:lnTo>
                  <a:lnTo>
                    <a:pt x="25831" y="10071"/>
                  </a:lnTo>
                  <a:lnTo>
                    <a:pt x="30619" y="6819"/>
                  </a:lnTo>
                  <a:lnTo>
                    <a:pt x="38150" y="2476"/>
                  </a:lnTo>
                  <a:lnTo>
                    <a:pt x="44983" y="2070"/>
                  </a:lnTo>
                  <a:close/>
                </a:path>
              </a:pathLst>
            </a:custGeom>
            <a:solidFill>
              <a:srgbClr val="2F30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366100" y="3483635"/>
              <a:ext cx="54610" cy="85725"/>
            </a:xfrm>
            <a:custGeom>
              <a:avLst/>
              <a:gdLst/>
              <a:ahLst/>
              <a:cxnLst/>
              <a:rect l="l" t="t" r="r" b="b"/>
              <a:pathLst>
                <a:path w="54609" h="85725">
                  <a:moveTo>
                    <a:pt x="32004" y="43091"/>
                  </a:moveTo>
                  <a:lnTo>
                    <a:pt x="31953" y="42773"/>
                  </a:lnTo>
                  <a:lnTo>
                    <a:pt x="31826" y="42672"/>
                  </a:lnTo>
                  <a:lnTo>
                    <a:pt x="31140" y="42316"/>
                  </a:lnTo>
                  <a:lnTo>
                    <a:pt x="31153" y="42583"/>
                  </a:lnTo>
                  <a:lnTo>
                    <a:pt x="32004" y="43091"/>
                  </a:lnTo>
                  <a:close/>
                </a:path>
                <a:path w="54609" h="85725">
                  <a:moveTo>
                    <a:pt x="32042" y="50482"/>
                  </a:moveTo>
                  <a:lnTo>
                    <a:pt x="31838" y="50266"/>
                  </a:lnTo>
                  <a:lnTo>
                    <a:pt x="31140" y="49885"/>
                  </a:lnTo>
                  <a:lnTo>
                    <a:pt x="31153" y="50152"/>
                  </a:lnTo>
                  <a:lnTo>
                    <a:pt x="32016" y="50673"/>
                  </a:lnTo>
                  <a:lnTo>
                    <a:pt x="32042" y="50482"/>
                  </a:lnTo>
                  <a:close/>
                </a:path>
                <a:path w="54609" h="85725">
                  <a:moveTo>
                    <a:pt x="54317" y="34620"/>
                  </a:moveTo>
                  <a:lnTo>
                    <a:pt x="52514" y="25577"/>
                  </a:lnTo>
                  <a:lnTo>
                    <a:pt x="52514" y="35661"/>
                  </a:lnTo>
                  <a:lnTo>
                    <a:pt x="50584" y="47993"/>
                  </a:lnTo>
                  <a:lnTo>
                    <a:pt x="27241" y="79438"/>
                  </a:lnTo>
                  <a:lnTo>
                    <a:pt x="17373" y="82842"/>
                  </a:lnTo>
                  <a:lnTo>
                    <a:pt x="9283" y="81241"/>
                  </a:lnTo>
                  <a:lnTo>
                    <a:pt x="3822" y="75120"/>
                  </a:lnTo>
                  <a:lnTo>
                    <a:pt x="1790" y="64935"/>
                  </a:lnTo>
                  <a:lnTo>
                    <a:pt x="3733" y="52616"/>
                  </a:lnTo>
                  <a:lnTo>
                    <a:pt x="27076" y="21158"/>
                  </a:lnTo>
                  <a:lnTo>
                    <a:pt x="28841" y="20548"/>
                  </a:lnTo>
                  <a:lnTo>
                    <a:pt x="20815" y="48552"/>
                  </a:lnTo>
                  <a:lnTo>
                    <a:pt x="21463" y="49720"/>
                  </a:lnTo>
                  <a:lnTo>
                    <a:pt x="22580" y="50038"/>
                  </a:lnTo>
                  <a:lnTo>
                    <a:pt x="23164" y="50114"/>
                  </a:lnTo>
                  <a:lnTo>
                    <a:pt x="24079" y="50114"/>
                  </a:lnTo>
                  <a:lnTo>
                    <a:pt x="24930" y="49517"/>
                  </a:lnTo>
                  <a:lnTo>
                    <a:pt x="27165" y="41706"/>
                  </a:lnTo>
                  <a:lnTo>
                    <a:pt x="27660" y="42011"/>
                  </a:lnTo>
                  <a:lnTo>
                    <a:pt x="29337" y="41033"/>
                  </a:lnTo>
                  <a:lnTo>
                    <a:pt x="27597" y="41033"/>
                  </a:lnTo>
                  <a:lnTo>
                    <a:pt x="27305" y="41224"/>
                  </a:lnTo>
                  <a:lnTo>
                    <a:pt x="33718" y="18872"/>
                  </a:lnTo>
                  <a:lnTo>
                    <a:pt x="36944" y="17754"/>
                  </a:lnTo>
                  <a:lnTo>
                    <a:pt x="45021" y="19354"/>
                  </a:lnTo>
                  <a:lnTo>
                    <a:pt x="50482" y="25476"/>
                  </a:lnTo>
                  <a:lnTo>
                    <a:pt x="52514" y="35661"/>
                  </a:lnTo>
                  <a:lnTo>
                    <a:pt x="52514" y="25577"/>
                  </a:lnTo>
                  <a:lnTo>
                    <a:pt x="52146" y="23723"/>
                  </a:lnTo>
                  <a:lnTo>
                    <a:pt x="46812" y="17754"/>
                  </a:lnTo>
                  <a:lnTo>
                    <a:pt x="46291" y="17170"/>
                  </a:lnTo>
                  <a:lnTo>
                    <a:pt x="37630" y="15455"/>
                  </a:lnTo>
                  <a:lnTo>
                    <a:pt x="34378" y="16586"/>
                  </a:lnTo>
                  <a:lnTo>
                    <a:pt x="38620" y="1803"/>
                  </a:lnTo>
                  <a:lnTo>
                    <a:pt x="37960" y="647"/>
                  </a:lnTo>
                  <a:lnTo>
                    <a:pt x="35725" y="0"/>
                  </a:lnTo>
                  <a:lnTo>
                    <a:pt x="34556" y="647"/>
                  </a:lnTo>
                  <a:lnTo>
                    <a:pt x="29502" y="18262"/>
                  </a:lnTo>
                  <a:lnTo>
                    <a:pt x="27063" y="19100"/>
                  </a:lnTo>
                  <a:lnTo>
                    <a:pt x="2171" y="52463"/>
                  </a:lnTo>
                  <a:lnTo>
                    <a:pt x="0" y="65976"/>
                  </a:lnTo>
                  <a:lnTo>
                    <a:pt x="2171" y="76873"/>
                  </a:lnTo>
                  <a:lnTo>
                    <a:pt x="8026" y="83426"/>
                  </a:lnTo>
                  <a:lnTo>
                    <a:pt x="16675" y="85140"/>
                  </a:lnTo>
                  <a:lnTo>
                    <a:pt x="23368" y="82842"/>
                  </a:lnTo>
                  <a:lnTo>
                    <a:pt x="52146" y="48145"/>
                  </a:lnTo>
                  <a:lnTo>
                    <a:pt x="52209" y="47993"/>
                  </a:lnTo>
                  <a:lnTo>
                    <a:pt x="54317" y="34620"/>
                  </a:lnTo>
                  <a:close/>
                </a:path>
              </a:pathLst>
            </a:custGeom>
            <a:solidFill>
              <a:srgbClr val="1B17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8387279" y="3523552"/>
              <a:ext cx="13335" cy="19685"/>
            </a:xfrm>
            <a:custGeom>
              <a:avLst/>
              <a:gdLst/>
              <a:ahLst/>
              <a:cxnLst/>
              <a:rect l="l" t="t" r="r" b="b"/>
              <a:pathLst>
                <a:path w="13334" h="19685">
                  <a:moveTo>
                    <a:pt x="10071" y="0"/>
                  </a:moveTo>
                  <a:lnTo>
                    <a:pt x="3828" y="3606"/>
                  </a:lnTo>
                  <a:lnTo>
                    <a:pt x="2824" y="4254"/>
                  </a:lnTo>
                  <a:lnTo>
                    <a:pt x="121" y="8940"/>
                  </a:lnTo>
                  <a:lnTo>
                    <a:pt x="0" y="17462"/>
                  </a:lnTo>
                  <a:lnTo>
                    <a:pt x="2921" y="19126"/>
                  </a:lnTo>
                  <a:lnTo>
                    <a:pt x="7427" y="16522"/>
                  </a:lnTo>
                  <a:lnTo>
                    <a:pt x="2133" y="16522"/>
                  </a:lnTo>
                  <a:lnTo>
                    <a:pt x="2133" y="15532"/>
                  </a:lnTo>
                  <a:lnTo>
                    <a:pt x="2705" y="14554"/>
                  </a:lnTo>
                  <a:lnTo>
                    <a:pt x="2959" y="14300"/>
                  </a:lnTo>
                  <a:lnTo>
                    <a:pt x="3251" y="14135"/>
                  </a:lnTo>
                  <a:lnTo>
                    <a:pt x="5969" y="14135"/>
                  </a:lnTo>
                  <a:lnTo>
                    <a:pt x="6629" y="13754"/>
                  </a:lnTo>
                  <a:lnTo>
                    <a:pt x="1431" y="13754"/>
                  </a:lnTo>
                  <a:lnTo>
                    <a:pt x="999" y="13512"/>
                  </a:lnTo>
                  <a:lnTo>
                    <a:pt x="863" y="13512"/>
                  </a:lnTo>
                  <a:lnTo>
                    <a:pt x="863" y="12433"/>
                  </a:lnTo>
                  <a:lnTo>
                    <a:pt x="733" y="12433"/>
                  </a:lnTo>
                  <a:lnTo>
                    <a:pt x="1282" y="11468"/>
                  </a:lnTo>
                  <a:lnTo>
                    <a:pt x="2362" y="10845"/>
                  </a:lnTo>
                  <a:lnTo>
                    <a:pt x="9207" y="10845"/>
                  </a:lnTo>
                  <a:lnTo>
                    <a:pt x="9563" y="10490"/>
                  </a:lnTo>
                  <a:lnTo>
                    <a:pt x="9929" y="10274"/>
                  </a:lnTo>
                  <a:lnTo>
                    <a:pt x="12838" y="10274"/>
                  </a:lnTo>
                  <a:lnTo>
                    <a:pt x="13030" y="9944"/>
                  </a:lnTo>
                  <a:lnTo>
                    <a:pt x="13027" y="8940"/>
                  </a:lnTo>
                  <a:lnTo>
                    <a:pt x="2623" y="8940"/>
                  </a:lnTo>
                  <a:lnTo>
                    <a:pt x="2120" y="8648"/>
                  </a:lnTo>
                  <a:lnTo>
                    <a:pt x="2110" y="8039"/>
                  </a:lnTo>
                  <a:lnTo>
                    <a:pt x="2259" y="7683"/>
                  </a:lnTo>
                  <a:lnTo>
                    <a:pt x="2692" y="6959"/>
                  </a:lnTo>
                  <a:lnTo>
                    <a:pt x="3149" y="6502"/>
                  </a:lnTo>
                  <a:lnTo>
                    <a:pt x="10376" y="6502"/>
                  </a:lnTo>
                  <a:lnTo>
                    <a:pt x="10629" y="6070"/>
                  </a:lnTo>
                  <a:lnTo>
                    <a:pt x="11087" y="5803"/>
                  </a:lnTo>
                  <a:lnTo>
                    <a:pt x="6210" y="5803"/>
                  </a:lnTo>
                  <a:lnTo>
                    <a:pt x="5635" y="5448"/>
                  </a:lnTo>
                  <a:lnTo>
                    <a:pt x="5511" y="4254"/>
                  </a:lnTo>
                  <a:lnTo>
                    <a:pt x="5821" y="3606"/>
                  </a:lnTo>
                  <a:lnTo>
                    <a:pt x="5943" y="3390"/>
                  </a:lnTo>
                  <a:lnTo>
                    <a:pt x="7023" y="2768"/>
                  </a:lnTo>
                  <a:lnTo>
                    <a:pt x="13008" y="2768"/>
                  </a:lnTo>
                  <a:lnTo>
                    <a:pt x="13004" y="1676"/>
                  </a:lnTo>
                  <a:lnTo>
                    <a:pt x="10071" y="0"/>
                  </a:lnTo>
                  <a:close/>
                </a:path>
                <a:path w="13334" h="19685">
                  <a:moveTo>
                    <a:pt x="5969" y="14135"/>
                  </a:moveTo>
                  <a:lnTo>
                    <a:pt x="3962" y="14135"/>
                  </a:lnTo>
                  <a:lnTo>
                    <a:pt x="4267" y="14300"/>
                  </a:lnTo>
                  <a:lnTo>
                    <a:pt x="4279" y="14998"/>
                  </a:lnTo>
                  <a:lnTo>
                    <a:pt x="3977" y="15532"/>
                  </a:lnTo>
                  <a:lnTo>
                    <a:pt x="3924" y="15747"/>
                  </a:lnTo>
                  <a:lnTo>
                    <a:pt x="3188" y="16522"/>
                  </a:lnTo>
                  <a:lnTo>
                    <a:pt x="6277" y="16522"/>
                  </a:lnTo>
                  <a:lnTo>
                    <a:pt x="4890" y="15747"/>
                  </a:lnTo>
                  <a:lnTo>
                    <a:pt x="5549" y="15747"/>
                  </a:lnTo>
                  <a:lnTo>
                    <a:pt x="5549" y="14998"/>
                  </a:lnTo>
                  <a:lnTo>
                    <a:pt x="5730" y="14554"/>
                  </a:lnTo>
                  <a:lnTo>
                    <a:pt x="5875" y="14300"/>
                  </a:lnTo>
                  <a:lnTo>
                    <a:pt x="5969" y="14135"/>
                  </a:lnTo>
                  <a:close/>
                </a:path>
                <a:path w="13334" h="19685">
                  <a:moveTo>
                    <a:pt x="10957" y="13512"/>
                  </a:moveTo>
                  <a:lnTo>
                    <a:pt x="7048" y="13512"/>
                  </a:lnTo>
                  <a:lnTo>
                    <a:pt x="7480" y="13754"/>
                  </a:lnTo>
                  <a:lnTo>
                    <a:pt x="7480" y="14998"/>
                  </a:lnTo>
                  <a:lnTo>
                    <a:pt x="7048" y="15747"/>
                  </a:lnTo>
                  <a:lnTo>
                    <a:pt x="5692" y="16522"/>
                  </a:lnTo>
                  <a:lnTo>
                    <a:pt x="7427" y="16522"/>
                  </a:lnTo>
                  <a:lnTo>
                    <a:pt x="10065" y="14998"/>
                  </a:lnTo>
                  <a:lnTo>
                    <a:pt x="10500" y="14300"/>
                  </a:lnTo>
                  <a:lnTo>
                    <a:pt x="10957" y="13512"/>
                  </a:lnTo>
                  <a:close/>
                </a:path>
                <a:path w="13334" h="19685">
                  <a:moveTo>
                    <a:pt x="9255" y="10845"/>
                  </a:moveTo>
                  <a:lnTo>
                    <a:pt x="2362" y="10845"/>
                  </a:lnTo>
                  <a:lnTo>
                    <a:pt x="2975" y="11188"/>
                  </a:lnTo>
                  <a:lnTo>
                    <a:pt x="2794" y="11188"/>
                  </a:lnTo>
                  <a:lnTo>
                    <a:pt x="2730" y="12433"/>
                  </a:lnTo>
                  <a:lnTo>
                    <a:pt x="2374" y="13068"/>
                  </a:lnTo>
                  <a:lnTo>
                    <a:pt x="1158" y="13754"/>
                  </a:lnTo>
                  <a:lnTo>
                    <a:pt x="6629" y="13754"/>
                  </a:lnTo>
                  <a:lnTo>
                    <a:pt x="7048" y="13512"/>
                  </a:lnTo>
                  <a:lnTo>
                    <a:pt x="10957" y="13512"/>
                  </a:lnTo>
                  <a:lnTo>
                    <a:pt x="11422" y="12712"/>
                  </a:lnTo>
                  <a:lnTo>
                    <a:pt x="9265" y="12712"/>
                  </a:lnTo>
                  <a:lnTo>
                    <a:pt x="8772" y="12433"/>
                  </a:lnTo>
                  <a:lnTo>
                    <a:pt x="8750" y="11722"/>
                  </a:lnTo>
                  <a:lnTo>
                    <a:pt x="9255" y="10845"/>
                  </a:lnTo>
                  <a:close/>
                </a:path>
                <a:path w="13334" h="19685">
                  <a:moveTo>
                    <a:pt x="12838" y="10274"/>
                  </a:moveTo>
                  <a:lnTo>
                    <a:pt x="10490" y="10274"/>
                  </a:lnTo>
                  <a:lnTo>
                    <a:pt x="10883" y="10490"/>
                  </a:lnTo>
                  <a:lnTo>
                    <a:pt x="10883" y="11188"/>
                  </a:lnTo>
                  <a:lnTo>
                    <a:pt x="10576" y="11722"/>
                  </a:lnTo>
                  <a:lnTo>
                    <a:pt x="10058" y="12433"/>
                  </a:lnTo>
                  <a:lnTo>
                    <a:pt x="9563" y="12712"/>
                  </a:lnTo>
                  <a:lnTo>
                    <a:pt x="11422" y="12712"/>
                  </a:lnTo>
                  <a:lnTo>
                    <a:pt x="12713" y="10490"/>
                  </a:lnTo>
                  <a:lnTo>
                    <a:pt x="12838" y="10274"/>
                  </a:lnTo>
                  <a:close/>
                </a:path>
                <a:path w="13334" h="19685">
                  <a:moveTo>
                    <a:pt x="10376" y="6502"/>
                  </a:moveTo>
                  <a:lnTo>
                    <a:pt x="4254" y="6502"/>
                  </a:lnTo>
                  <a:lnTo>
                    <a:pt x="4254" y="7404"/>
                  </a:lnTo>
                  <a:lnTo>
                    <a:pt x="3683" y="8394"/>
                  </a:lnTo>
                  <a:lnTo>
                    <a:pt x="3441" y="8648"/>
                  </a:lnTo>
                  <a:lnTo>
                    <a:pt x="2946" y="8940"/>
                  </a:lnTo>
                  <a:lnTo>
                    <a:pt x="13027" y="8940"/>
                  </a:lnTo>
                  <a:lnTo>
                    <a:pt x="13025" y="8394"/>
                  </a:lnTo>
                  <a:lnTo>
                    <a:pt x="10802" y="8394"/>
                  </a:lnTo>
                  <a:lnTo>
                    <a:pt x="10198" y="8039"/>
                  </a:lnTo>
                  <a:lnTo>
                    <a:pt x="10198" y="6959"/>
                  </a:lnTo>
                  <a:lnTo>
                    <a:pt x="10376" y="6502"/>
                  </a:lnTo>
                  <a:close/>
                </a:path>
                <a:path w="13334" h="19685">
                  <a:moveTo>
                    <a:pt x="13016" y="5448"/>
                  </a:moveTo>
                  <a:lnTo>
                    <a:pt x="11696" y="5448"/>
                  </a:lnTo>
                  <a:lnTo>
                    <a:pt x="12301" y="5803"/>
                  </a:lnTo>
                  <a:lnTo>
                    <a:pt x="12129" y="5803"/>
                  </a:lnTo>
                  <a:lnTo>
                    <a:pt x="12118" y="6959"/>
                  </a:lnTo>
                  <a:lnTo>
                    <a:pt x="11696" y="7683"/>
                  </a:lnTo>
                  <a:lnTo>
                    <a:pt x="10452" y="8394"/>
                  </a:lnTo>
                  <a:lnTo>
                    <a:pt x="13025" y="8394"/>
                  </a:lnTo>
                  <a:lnTo>
                    <a:pt x="13016" y="5448"/>
                  </a:lnTo>
                  <a:close/>
                </a:path>
                <a:path w="13334" h="19685">
                  <a:moveTo>
                    <a:pt x="13008" y="2768"/>
                  </a:moveTo>
                  <a:lnTo>
                    <a:pt x="10634" y="2768"/>
                  </a:lnTo>
                  <a:lnTo>
                    <a:pt x="10858" y="2895"/>
                  </a:lnTo>
                  <a:lnTo>
                    <a:pt x="10858" y="3606"/>
                  </a:lnTo>
                  <a:lnTo>
                    <a:pt x="10287" y="4597"/>
                  </a:lnTo>
                  <a:lnTo>
                    <a:pt x="10033" y="4838"/>
                  </a:lnTo>
                  <a:lnTo>
                    <a:pt x="9537" y="5130"/>
                  </a:lnTo>
                  <a:lnTo>
                    <a:pt x="6818" y="5130"/>
                  </a:lnTo>
                  <a:lnTo>
                    <a:pt x="5666" y="5803"/>
                  </a:lnTo>
                  <a:lnTo>
                    <a:pt x="11087" y="5803"/>
                  </a:lnTo>
                  <a:lnTo>
                    <a:pt x="11696" y="5448"/>
                  </a:lnTo>
                  <a:lnTo>
                    <a:pt x="13016" y="5448"/>
                  </a:lnTo>
                  <a:lnTo>
                    <a:pt x="13008" y="2768"/>
                  </a:lnTo>
                  <a:close/>
                </a:path>
                <a:path w="13334" h="19685">
                  <a:moveTo>
                    <a:pt x="9753" y="2768"/>
                  </a:moveTo>
                  <a:lnTo>
                    <a:pt x="7023" y="2768"/>
                  </a:lnTo>
                  <a:lnTo>
                    <a:pt x="7639" y="3149"/>
                  </a:lnTo>
                  <a:lnTo>
                    <a:pt x="7454" y="3149"/>
                  </a:lnTo>
                  <a:lnTo>
                    <a:pt x="7454" y="4254"/>
                  </a:lnTo>
                  <a:lnTo>
                    <a:pt x="6958" y="5130"/>
                  </a:lnTo>
                  <a:lnTo>
                    <a:pt x="9232" y="5130"/>
                  </a:lnTo>
                  <a:lnTo>
                    <a:pt x="8746" y="4838"/>
                  </a:lnTo>
                  <a:lnTo>
                    <a:pt x="8724" y="4254"/>
                  </a:lnTo>
                  <a:lnTo>
                    <a:pt x="9032" y="3606"/>
                  </a:lnTo>
                  <a:lnTo>
                    <a:pt x="9296" y="3149"/>
                  </a:lnTo>
                  <a:lnTo>
                    <a:pt x="9537" y="2895"/>
                  </a:lnTo>
                  <a:lnTo>
                    <a:pt x="9753" y="2768"/>
                  </a:lnTo>
                  <a:close/>
                </a:path>
              </a:pathLst>
            </a:custGeom>
            <a:solidFill>
              <a:srgbClr val="2F30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8386381" y="3525138"/>
              <a:ext cx="7620" cy="13970"/>
            </a:xfrm>
            <a:custGeom>
              <a:avLst/>
              <a:gdLst/>
              <a:ahLst/>
              <a:cxnLst/>
              <a:rect l="l" t="t" r="r" b="b"/>
              <a:pathLst>
                <a:path w="7620" h="13970">
                  <a:moveTo>
                    <a:pt x="876" y="12776"/>
                  </a:moveTo>
                  <a:lnTo>
                    <a:pt x="266" y="13792"/>
                  </a:lnTo>
                  <a:lnTo>
                    <a:pt x="876" y="13792"/>
                  </a:lnTo>
                  <a:lnTo>
                    <a:pt x="876" y="12776"/>
                  </a:lnTo>
                  <a:close/>
                </a:path>
                <a:path w="7620" h="13970">
                  <a:moveTo>
                    <a:pt x="7366" y="508"/>
                  </a:moveTo>
                  <a:lnTo>
                    <a:pt x="6502" y="0"/>
                  </a:lnTo>
                  <a:lnTo>
                    <a:pt x="5295" y="685"/>
                  </a:lnTo>
                  <a:lnTo>
                    <a:pt x="2273" y="3162"/>
                  </a:lnTo>
                  <a:lnTo>
                    <a:pt x="0" y="7620"/>
                  </a:lnTo>
                  <a:lnTo>
                    <a:pt x="12" y="12268"/>
                  </a:lnTo>
                  <a:lnTo>
                    <a:pt x="876" y="12776"/>
                  </a:lnTo>
                  <a:lnTo>
                    <a:pt x="863" y="7620"/>
                  </a:lnTo>
                  <a:lnTo>
                    <a:pt x="3759" y="2578"/>
                  </a:lnTo>
                  <a:lnTo>
                    <a:pt x="6159" y="1193"/>
                  </a:lnTo>
                  <a:lnTo>
                    <a:pt x="7366" y="508"/>
                  </a:lnTo>
                  <a:close/>
                </a:path>
              </a:pathLst>
            </a:custGeom>
            <a:solidFill>
              <a:srgbClr val="1B17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8392846" y="3529901"/>
              <a:ext cx="3810" cy="1270"/>
            </a:xfrm>
            <a:custGeom>
              <a:avLst/>
              <a:gdLst/>
              <a:ahLst/>
              <a:cxnLst/>
              <a:rect l="l" t="t" r="r" b="b"/>
              <a:pathLst>
                <a:path w="3809" h="1270">
                  <a:moveTo>
                    <a:pt x="3352" y="431"/>
                  </a:moveTo>
                  <a:lnTo>
                    <a:pt x="2870" y="152"/>
                  </a:lnTo>
                  <a:lnTo>
                    <a:pt x="2628" y="12"/>
                  </a:lnTo>
                  <a:lnTo>
                    <a:pt x="482" y="12"/>
                  </a:lnTo>
                  <a:lnTo>
                    <a:pt x="0" y="279"/>
                  </a:lnTo>
                  <a:lnTo>
                    <a:pt x="1028" y="863"/>
                  </a:lnTo>
                  <a:lnTo>
                    <a:pt x="1485" y="596"/>
                  </a:lnTo>
                  <a:lnTo>
                    <a:pt x="1143" y="406"/>
                  </a:lnTo>
                  <a:lnTo>
                    <a:pt x="3352" y="431"/>
                  </a:lnTo>
                  <a:close/>
                </a:path>
              </a:pathLst>
            </a:custGeom>
            <a:solidFill>
              <a:srgbClr val="0E11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8390742" y="3530177"/>
              <a:ext cx="3175" cy="5715"/>
            </a:xfrm>
            <a:custGeom>
              <a:avLst/>
              <a:gdLst/>
              <a:ahLst/>
              <a:cxnLst/>
              <a:rect l="l" t="t" r="r" b="b"/>
              <a:pathLst>
                <a:path w="3175" h="5714">
                  <a:moveTo>
                    <a:pt x="2112" y="0"/>
                  </a:moveTo>
                  <a:lnTo>
                    <a:pt x="909" y="981"/>
                  </a:lnTo>
                  <a:lnTo>
                    <a:pt x="62" y="2634"/>
                  </a:lnTo>
                  <a:lnTo>
                    <a:pt x="0" y="4533"/>
                  </a:lnTo>
                  <a:lnTo>
                    <a:pt x="998" y="5244"/>
                  </a:lnTo>
                  <a:lnTo>
                    <a:pt x="1069" y="3227"/>
                  </a:lnTo>
                  <a:lnTo>
                    <a:pt x="2153" y="1146"/>
                  </a:lnTo>
                  <a:lnTo>
                    <a:pt x="3128" y="582"/>
                  </a:lnTo>
                  <a:lnTo>
                    <a:pt x="2112" y="0"/>
                  </a:lnTo>
                  <a:close/>
                </a:path>
              </a:pathLst>
            </a:custGeom>
            <a:solidFill>
              <a:srgbClr val="1B17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8391749" y="3529651"/>
              <a:ext cx="5715" cy="8255"/>
            </a:xfrm>
            <a:custGeom>
              <a:avLst/>
              <a:gdLst/>
              <a:ahLst/>
              <a:cxnLst/>
              <a:rect l="l" t="t" r="r" b="b"/>
              <a:pathLst>
                <a:path w="5715" h="8254">
                  <a:moveTo>
                    <a:pt x="4038" y="0"/>
                  </a:moveTo>
                  <a:lnTo>
                    <a:pt x="2590" y="838"/>
                  </a:lnTo>
                  <a:lnTo>
                    <a:pt x="1155" y="1663"/>
                  </a:lnTo>
                  <a:lnTo>
                    <a:pt x="0" y="3721"/>
                  </a:lnTo>
                  <a:lnTo>
                    <a:pt x="12" y="7023"/>
                  </a:lnTo>
                  <a:lnTo>
                    <a:pt x="1181" y="7696"/>
                  </a:lnTo>
                  <a:lnTo>
                    <a:pt x="4063" y="6032"/>
                  </a:lnTo>
                  <a:lnTo>
                    <a:pt x="5232" y="4013"/>
                  </a:lnTo>
                  <a:lnTo>
                    <a:pt x="5219" y="698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rgbClr val="0A0D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8392160" y="3486848"/>
              <a:ext cx="19685" cy="49530"/>
            </a:xfrm>
            <a:custGeom>
              <a:avLst/>
              <a:gdLst/>
              <a:ahLst/>
              <a:cxnLst/>
              <a:rect l="l" t="t" r="r" b="b"/>
              <a:pathLst>
                <a:path w="19684" h="49529">
                  <a:moveTo>
                    <a:pt x="19431" y="1930"/>
                  </a:moveTo>
                  <a:lnTo>
                    <a:pt x="18834" y="736"/>
                  </a:lnTo>
                  <a:lnTo>
                    <a:pt x="16611" y="0"/>
                  </a:lnTo>
                  <a:lnTo>
                    <a:pt x="15417" y="609"/>
                  </a:lnTo>
                  <a:lnTo>
                    <a:pt x="0" y="47739"/>
                  </a:lnTo>
                  <a:lnTo>
                    <a:pt x="609" y="48933"/>
                  </a:lnTo>
                  <a:lnTo>
                    <a:pt x="1714" y="49288"/>
                  </a:lnTo>
                  <a:lnTo>
                    <a:pt x="2374" y="49403"/>
                  </a:lnTo>
                  <a:lnTo>
                    <a:pt x="3263" y="49403"/>
                  </a:lnTo>
                  <a:lnTo>
                    <a:pt x="4089" y="48831"/>
                  </a:lnTo>
                  <a:lnTo>
                    <a:pt x="19431" y="1930"/>
                  </a:lnTo>
                  <a:close/>
                </a:path>
              </a:pathLst>
            </a:custGeom>
            <a:solidFill>
              <a:srgbClr val="1B17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8393986" y="3531632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5">
                  <a:moveTo>
                    <a:pt x="2108" y="0"/>
                  </a:moveTo>
                  <a:lnTo>
                    <a:pt x="1358" y="431"/>
                  </a:lnTo>
                  <a:lnTo>
                    <a:pt x="596" y="863"/>
                  </a:lnTo>
                  <a:lnTo>
                    <a:pt x="0" y="1917"/>
                  </a:lnTo>
                  <a:lnTo>
                    <a:pt x="0" y="3644"/>
                  </a:lnTo>
                  <a:lnTo>
                    <a:pt x="609" y="3987"/>
                  </a:lnTo>
                  <a:lnTo>
                    <a:pt x="2120" y="3124"/>
                  </a:lnTo>
                  <a:lnTo>
                    <a:pt x="2717" y="2070"/>
                  </a:lnTo>
                  <a:lnTo>
                    <a:pt x="2717" y="342"/>
                  </a:lnTo>
                  <a:lnTo>
                    <a:pt x="2108" y="0"/>
                  </a:lnTo>
                  <a:close/>
                </a:path>
              </a:pathLst>
            </a:custGeom>
            <a:solidFill>
              <a:srgbClr val="2F30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8431339" y="3470935"/>
              <a:ext cx="65405" cy="50165"/>
            </a:xfrm>
            <a:custGeom>
              <a:avLst/>
              <a:gdLst/>
              <a:ahLst/>
              <a:cxnLst/>
              <a:rect l="l" t="t" r="r" b="b"/>
              <a:pathLst>
                <a:path w="65404" h="50164">
                  <a:moveTo>
                    <a:pt x="64947" y="4229"/>
                  </a:moveTo>
                  <a:lnTo>
                    <a:pt x="64668" y="2921"/>
                  </a:lnTo>
                  <a:lnTo>
                    <a:pt x="64566" y="2489"/>
                  </a:lnTo>
                  <a:lnTo>
                    <a:pt x="64477" y="2032"/>
                  </a:lnTo>
                  <a:lnTo>
                    <a:pt x="64439" y="1854"/>
                  </a:lnTo>
                  <a:lnTo>
                    <a:pt x="64312" y="1270"/>
                  </a:lnTo>
                  <a:lnTo>
                    <a:pt x="63665" y="520"/>
                  </a:lnTo>
                  <a:lnTo>
                    <a:pt x="62725" y="139"/>
                  </a:lnTo>
                  <a:lnTo>
                    <a:pt x="62725" y="3924"/>
                  </a:lnTo>
                  <a:lnTo>
                    <a:pt x="61531" y="6223"/>
                  </a:lnTo>
                  <a:lnTo>
                    <a:pt x="20955" y="40703"/>
                  </a:lnTo>
                  <a:lnTo>
                    <a:pt x="5803" y="48133"/>
                  </a:lnTo>
                  <a:lnTo>
                    <a:pt x="2628" y="45123"/>
                  </a:lnTo>
                  <a:lnTo>
                    <a:pt x="2260" y="42430"/>
                  </a:lnTo>
                  <a:lnTo>
                    <a:pt x="2247" y="42291"/>
                  </a:lnTo>
                  <a:lnTo>
                    <a:pt x="2578" y="40703"/>
                  </a:lnTo>
                  <a:lnTo>
                    <a:pt x="38595" y="9232"/>
                  </a:lnTo>
                  <a:lnTo>
                    <a:pt x="58420" y="2044"/>
                  </a:lnTo>
                  <a:lnTo>
                    <a:pt x="57696" y="3327"/>
                  </a:lnTo>
                  <a:lnTo>
                    <a:pt x="57696" y="4965"/>
                  </a:lnTo>
                  <a:lnTo>
                    <a:pt x="57708" y="5816"/>
                  </a:lnTo>
                  <a:lnTo>
                    <a:pt x="58000" y="6400"/>
                  </a:lnTo>
                  <a:lnTo>
                    <a:pt x="58470" y="6667"/>
                  </a:lnTo>
                  <a:lnTo>
                    <a:pt x="59486" y="7251"/>
                  </a:lnTo>
                  <a:lnTo>
                    <a:pt x="59016" y="6972"/>
                  </a:lnTo>
                  <a:lnTo>
                    <a:pt x="58724" y="6400"/>
                  </a:lnTo>
                  <a:lnTo>
                    <a:pt x="58724" y="5969"/>
                  </a:lnTo>
                  <a:lnTo>
                    <a:pt x="58788" y="3949"/>
                  </a:lnTo>
                  <a:lnTo>
                    <a:pt x="59893" y="1866"/>
                  </a:lnTo>
                  <a:lnTo>
                    <a:pt x="61379" y="1854"/>
                  </a:lnTo>
                  <a:lnTo>
                    <a:pt x="61849" y="2032"/>
                  </a:lnTo>
                  <a:lnTo>
                    <a:pt x="62306" y="2235"/>
                  </a:lnTo>
                  <a:lnTo>
                    <a:pt x="62420" y="2489"/>
                  </a:lnTo>
                  <a:lnTo>
                    <a:pt x="62725" y="3924"/>
                  </a:lnTo>
                  <a:lnTo>
                    <a:pt x="62725" y="139"/>
                  </a:lnTo>
                  <a:lnTo>
                    <a:pt x="61849" y="101"/>
                  </a:lnTo>
                  <a:lnTo>
                    <a:pt x="61683" y="0"/>
                  </a:lnTo>
                  <a:lnTo>
                    <a:pt x="61023" y="38"/>
                  </a:lnTo>
                  <a:lnTo>
                    <a:pt x="56337" y="101"/>
                  </a:lnTo>
                  <a:lnTo>
                    <a:pt x="19748" y="18084"/>
                  </a:lnTo>
                  <a:lnTo>
                    <a:pt x="0" y="42430"/>
                  </a:lnTo>
                  <a:lnTo>
                    <a:pt x="609" y="46126"/>
                  </a:lnTo>
                  <a:lnTo>
                    <a:pt x="3619" y="48983"/>
                  </a:lnTo>
                  <a:lnTo>
                    <a:pt x="5080" y="49809"/>
                  </a:lnTo>
                  <a:lnTo>
                    <a:pt x="8407" y="49809"/>
                  </a:lnTo>
                  <a:lnTo>
                    <a:pt x="9601" y="49657"/>
                  </a:lnTo>
                  <a:lnTo>
                    <a:pt x="10985" y="49237"/>
                  </a:lnTo>
                  <a:lnTo>
                    <a:pt x="12788" y="48133"/>
                  </a:lnTo>
                  <a:lnTo>
                    <a:pt x="22339" y="42291"/>
                  </a:lnTo>
                  <a:lnTo>
                    <a:pt x="38696" y="29425"/>
                  </a:lnTo>
                  <a:lnTo>
                    <a:pt x="53670" y="16713"/>
                  </a:lnTo>
                  <a:lnTo>
                    <a:pt x="60871" y="10223"/>
                  </a:lnTo>
                  <a:lnTo>
                    <a:pt x="63715" y="6908"/>
                  </a:lnTo>
                  <a:lnTo>
                    <a:pt x="64947" y="4229"/>
                  </a:lnTo>
                  <a:close/>
                </a:path>
              </a:pathLst>
            </a:custGeom>
            <a:solidFill>
              <a:srgbClr val="1B17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8490062" y="3471137"/>
              <a:ext cx="5715" cy="8255"/>
            </a:xfrm>
            <a:custGeom>
              <a:avLst/>
              <a:gdLst/>
              <a:ahLst/>
              <a:cxnLst/>
              <a:rect l="l" t="t" r="r" b="b"/>
              <a:pathLst>
                <a:path w="5715" h="8254">
                  <a:moveTo>
                    <a:pt x="4051" y="0"/>
                  </a:moveTo>
                  <a:lnTo>
                    <a:pt x="2590" y="838"/>
                  </a:lnTo>
                  <a:lnTo>
                    <a:pt x="1168" y="1651"/>
                  </a:lnTo>
                  <a:lnTo>
                    <a:pt x="0" y="3708"/>
                  </a:lnTo>
                  <a:lnTo>
                    <a:pt x="12" y="7023"/>
                  </a:lnTo>
                  <a:lnTo>
                    <a:pt x="1181" y="7683"/>
                  </a:lnTo>
                  <a:lnTo>
                    <a:pt x="4063" y="6019"/>
                  </a:lnTo>
                  <a:lnTo>
                    <a:pt x="5232" y="4013"/>
                  </a:lnTo>
                  <a:lnTo>
                    <a:pt x="5219" y="685"/>
                  </a:lnTo>
                  <a:lnTo>
                    <a:pt x="4051" y="0"/>
                  </a:lnTo>
                  <a:close/>
                </a:path>
              </a:pathLst>
            </a:custGeom>
            <a:solidFill>
              <a:srgbClr val="2F30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8491559" y="347398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0" y="262"/>
                  </a:moveTo>
                  <a:lnTo>
                    <a:pt x="407" y="490"/>
                  </a:lnTo>
                  <a:lnTo>
                    <a:pt x="786" y="49"/>
                  </a:lnTo>
                  <a:lnTo>
                    <a:pt x="335" y="0"/>
                  </a:lnTo>
                  <a:lnTo>
                    <a:pt x="0" y="262"/>
                  </a:lnTo>
                  <a:close/>
                </a:path>
              </a:pathLst>
            </a:custGeom>
            <a:solidFill>
              <a:srgbClr val="1B17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8491654" y="3473106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5">
                  <a:moveTo>
                    <a:pt x="2108" y="0"/>
                  </a:moveTo>
                  <a:lnTo>
                    <a:pt x="1358" y="431"/>
                  </a:lnTo>
                  <a:lnTo>
                    <a:pt x="596" y="863"/>
                  </a:lnTo>
                  <a:lnTo>
                    <a:pt x="0" y="1917"/>
                  </a:lnTo>
                  <a:lnTo>
                    <a:pt x="0" y="3644"/>
                  </a:lnTo>
                  <a:lnTo>
                    <a:pt x="609" y="4000"/>
                  </a:lnTo>
                  <a:lnTo>
                    <a:pt x="2120" y="3136"/>
                  </a:lnTo>
                  <a:lnTo>
                    <a:pt x="2717" y="2082"/>
                  </a:lnTo>
                  <a:lnTo>
                    <a:pt x="2717" y="342"/>
                  </a:lnTo>
                  <a:lnTo>
                    <a:pt x="21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8432660" y="3497059"/>
              <a:ext cx="16510" cy="20955"/>
            </a:xfrm>
            <a:custGeom>
              <a:avLst/>
              <a:gdLst/>
              <a:ahLst/>
              <a:cxnLst/>
              <a:rect l="l" t="t" r="r" b="b"/>
              <a:pathLst>
                <a:path w="16509" h="20954">
                  <a:moveTo>
                    <a:pt x="1511" y="20434"/>
                  </a:moveTo>
                  <a:lnTo>
                    <a:pt x="762" y="18961"/>
                  </a:lnTo>
                  <a:lnTo>
                    <a:pt x="825" y="10845"/>
                  </a:lnTo>
                  <a:lnTo>
                    <a:pt x="0" y="13246"/>
                  </a:lnTo>
                  <a:lnTo>
                    <a:pt x="25" y="18529"/>
                  </a:lnTo>
                  <a:lnTo>
                    <a:pt x="990" y="20434"/>
                  </a:lnTo>
                  <a:lnTo>
                    <a:pt x="1511" y="20434"/>
                  </a:lnTo>
                  <a:close/>
                </a:path>
                <a:path w="16509" h="20954">
                  <a:moveTo>
                    <a:pt x="2222" y="8255"/>
                  </a:moveTo>
                  <a:lnTo>
                    <a:pt x="2044" y="8255"/>
                  </a:lnTo>
                  <a:lnTo>
                    <a:pt x="965" y="10439"/>
                  </a:lnTo>
                  <a:lnTo>
                    <a:pt x="2222" y="8255"/>
                  </a:lnTo>
                  <a:close/>
                </a:path>
                <a:path w="16509" h="20954">
                  <a:moveTo>
                    <a:pt x="4343" y="19723"/>
                  </a:moveTo>
                  <a:lnTo>
                    <a:pt x="4102" y="19697"/>
                  </a:lnTo>
                  <a:lnTo>
                    <a:pt x="4343" y="19723"/>
                  </a:lnTo>
                  <a:close/>
                </a:path>
                <a:path w="16509" h="20954">
                  <a:moveTo>
                    <a:pt x="4495" y="13500"/>
                  </a:moveTo>
                  <a:lnTo>
                    <a:pt x="3759" y="13500"/>
                  </a:lnTo>
                  <a:lnTo>
                    <a:pt x="3746" y="15570"/>
                  </a:lnTo>
                  <a:lnTo>
                    <a:pt x="4368" y="15570"/>
                  </a:lnTo>
                  <a:lnTo>
                    <a:pt x="4495" y="13500"/>
                  </a:lnTo>
                  <a:close/>
                </a:path>
                <a:path w="16509" h="20954">
                  <a:moveTo>
                    <a:pt x="4533" y="4191"/>
                  </a:moveTo>
                  <a:lnTo>
                    <a:pt x="3835" y="4965"/>
                  </a:lnTo>
                  <a:lnTo>
                    <a:pt x="2222" y="7912"/>
                  </a:lnTo>
                  <a:lnTo>
                    <a:pt x="2425" y="7912"/>
                  </a:lnTo>
                  <a:lnTo>
                    <a:pt x="4533" y="4191"/>
                  </a:lnTo>
                  <a:close/>
                </a:path>
                <a:path w="16509" h="20954">
                  <a:moveTo>
                    <a:pt x="4838" y="20129"/>
                  </a:moveTo>
                  <a:lnTo>
                    <a:pt x="4343" y="19723"/>
                  </a:lnTo>
                  <a:lnTo>
                    <a:pt x="4584" y="19977"/>
                  </a:lnTo>
                  <a:lnTo>
                    <a:pt x="4838" y="20129"/>
                  </a:lnTo>
                  <a:close/>
                </a:path>
                <a:path w="16509" h="20954">
                  <a:moveTo>
                    <a:pt x="6070" y="9156"/>
                  </a:moveTo>
                  <a:lnTo>
                    <a:pt x="4597" y="9156"/>
                  </a:lnTo>
                  <a:lnTo>
                    <a:pt x="5181" y="9486"/>
                  </a:lnTo>
                  <a:lnTo>
                    <a:pt x="5511" y="9486"/>
                  </a:lnTo>
                  <a:lnTo>
                    <a:pt x="6070" y="9156"/>
                  </a:lnTo>
                  <a:close/>
                </a:path>
                <a:path w="16509" h="20954">
                  <a:moveTo>
                    <a:pt x="7658" y="14947"/>
                  </a:moveTo>
                  <a:lnTo>
                    <a:pt x="7137" y="14579"/>
                  </a:lnTo>
                  <a:lnTo>
                    <a:pt x="7658" y="14947"/>
                  </a:lnTo>
                  <a:close/>
                </a:path>
                <a:path w="16509" h="20954">
                  <a:moveTo>
                    <a:pt x="11391" y="12331"/>
                  </a:moveTo>
                  <a:lnTo>
                    <a:pt x="10668" y="12331"/>
                  </a:lnTo>
                  <a:lnTo>
                    <a:pt x="10096" y="13258"/>
                  </a:lnTo>
                  <a:lnTo>
                    <a:pt x="7670" y="14579"/>
                  </a:lnTo>
                  <a:lnTo>
                    <a:pt x="9309" y="14579"/>
                  </a:lnTo>
                  <a:lnTo>
                    <a:pt x="10147" y="14084"/>
                  </a:lnTo>
                  <a:lnTo>
                    <a:pt x="10883" y="13258"/>
                  </a:lnTo>
                  <a:lnTo>
                    <a:pt x="11391" y="12331"/>
                  </a:lnTo>
                  <a:close/>
                </a:path>
                <a:path w="16509" h="20954">
                  <a:moveTo>
                    <a:pt x="11684" y="101"/>
                  </a:moveTo>
                  <a:lnTo>
                    <a:pt x="10363" y="0"/>
                  </a:lnTo>
                  <a:lnTo>
                    <a:pt x="8559" y="1041"/>
                  </a:lnTo>
                  <a:lnTo>
                    <a:pt x="6083" y="2476"/>
                  </a:lnTo>
                  <a:lnTo>
                    <a:pt x="4546" y="4191"/>
                  </a:lnTo>
                  <a:lnTo>
                    <a:pt x="9283" y="1473"/>
                  </a:lnTo>
                  <a:lnTo>
                    <a:pt x="11684" y="101"/>
                  </a:lnTo>
                  <a:close/>
                </a:path>
                <a:path w="16509" h="20954">
                  <a:moveTo>
                    <a:pt x="12141" y="8801"/>
                  </a:moveTo>
                  <a:lnTo>
                    <a:pt x="11328" y="8801"/>
                  </a:lnTo>
                  <a:lnTo>
                    <a:pt x="11391" y="10528"/>
                  </a:lnTo>
                  <a:lnTo>
                    <a:pt x="12141" y="10528"/>
                  </a:lnTo>
                  <a:lnTo>
                    <a:pt x="12141" y="8801"/>
                  </a:lnTo>
                  <a:close/>
                </a:path>
                <a:path w="16509" h="20954">
                  <a:moveTo>
                    <a:pt x="13690" y="4076"/>
                  </a:moveTo>
                  <a:lnTo>
                    <a:pt x="13284" y="3886"/>
                  </a:lnTo>
                  <a:lnTo>
                    <a:pt x="13195" y="4076"/>
                  </a:lnTo>
                  <a:lnTo>
                    <a:pt x="13690" y="4076"/>
                  </a:lnTo>
                  <a:close/>
                </a:path>
                <a:path w="16509" h="20954">
                  <a:moveTo>
                    <a:pt x="14109" y="4254"/>
                  </a:moveTo>
                  <a:lnTo>
                    <a:pt x="13093" y="4254"/>
                  </a:lnTo>
                  <a:lnTo>
                    <a:pt x="12217" y="4800"/>
                  </a:lnTo>
                  <a:lnTo>
                    <a:pt x="11150" y="4533"/>
                  </a:lnTo>
                  <a:lnTo>
                    <a:pt x="9740" y="4533"/>
                  </a:lnTo>
                  <a:lnTo>
                    <a:pt x="7912" y="5588"/>
                  </a:lnTo>
                  <a:lnTo>
                    <a:pt x="6997" y="6540"/>
                  </a:lnTo>
                  <a:lnTo>
                    <a:pt x="5689" y="8369"/>
                  </a:lnTo>
                  <a:lnTo>
                    <a:pt x="4927" y="9017"/>
                  </a:lnTo>
                  <a:lnTo>
                    <a:pt x="6273" y="9017"/>
                  </a:lnTo>
                  <a:lnTo>
                    <a:pt x="7747" y="6985"/>
                  </a:lnTo>
                  <a:lnTo>
                    <a:pt x="8648" y="6032"/>
                  </a:lnTo>
                  <a:lnTo>
                    <a:pt x="10261" y="5118"/>
                  </a:lnTo>
                  <a:lnTo>
                    <a:pt x="11709" y="5118"/>
                  </a:lnTo>
                  <a:lnTo>
                    <a:pt x="13487" y="5118"/>
                  </a:lnTo>
                  <a:lnTo>
                    <a:pt x="14109" y="4254"/>
                  </a:lnTo>
                  <a:close/>
                </a:path>
                <a:path w="16509" h="20954">
                  <a:moveTo>
                    <a:pt x="14897" y="13271"/>
                  </a:moveTo>
                  <a:lnTo>
                    <a:pt x="14541" y="13055"/>
                  </a:lnTo>
                  <a:lnTo>
                    <a:pt x="11595" y="16370"/>
                  </a:lnTo>
                  <a:lnTo>
                    <a:pt x="12344" y="16802"/>
                  </a:lnTo>
                  <a:lnTo>
                    <a:pt x="14389" y="14503"/>
                  </a:lnTo>
                  <a:lnTo>
                    <a:pt x="14897" y="13271"/>
                  </a:lnTo>
                  <a:close/>
                </a:path>
                <a:path w="16509" h="20954">
                  <a:moveTo>
                    <a:pt x="16471" y="9017"/>
                  </a:moveTo>
                  <a:lnTo>
                    <a:pt x="16179" y="6108"/>
                  </a:lnTo>
                  <a:lnTo>
                    <a:pt x="15481" y="6108"/>
                  </a:lnTo>
                  <a:lnTo>
                    <a:pt x="15773" y="9017"/>
                  </a:lnTo>
                  <a:lnTo>
                    <a:pt x="15875" y="9893"/>
                  </a:lnTo>
                  <a:lnTo>
                    <a:pt x="14757" y="12827"/>
                  </a:lnTo>
                  <a:lnTo>
                    <a:pt x="15151" y="12827"/>
                  </a:lnTo>
                  <a:lnTo>
                    <a:pt x="16090" y="11125"/>
                  </a:lnTo>
                  <a:lnTo>
                    <a:pt x="16471" y="9017"/>
                  </a:lnTo>
                  <a:close/>
                </a:path>
              </a:pathLst>
            </a:custGeom>
            <a:solidFill>
              <a:srgbClr val="1B17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8433447" y="3495790"/>
              <a:ext cx="17145" cy="25400"/>
            </a:xfrm>
            <a:custGeom>
              <a:avLst/>
              <a:gdLst/>
              <a:ahLst/>
              <a:cxnLst/>
              <a:rect l="l" t="t" r="r" b="b"/>
              <a:pathLst>
                <a:path w="17145" h="25400">
                  <a:moveTo>
                    <a:pt x="13246" y="0"/>
                  </a:moveTo>
                  <a:lnTo>
                    <a:pt x="3784" y="5473"/>
                  </a:lnTo>
                  <a:lnTo>
                    <a:pt x="79" y="11874"/>
                  </a:lnTo>
                  <a:lnTo>
                    <a:pt x="0" y="22948"/>
                  </a:lnTo>
                  <a:lnTo>
                    <a:pt x="3848" y="25146"/>
                  </a:lnTo>
                  <a:lnTo>
                    <a:pt x="10133" y="21526"/>
                  </a:lnTo>
                  <a:lnTo>
                    <a:pt x="2565" y="21526"/>
                  </a:lnTo>
                  <a:lnTo>
                    <a:pt x="1464" y="19900"/>
                  </a:lnTo>
                  <a:lnTo>
                    <a:pt x="1560" y="18542"/>
                  </a:lnTo>
                  <a:lnTo>
                    <a:pt x="1679" y="17132"/>
                  </a:lnTo>
                  <a:lnTo>
                    <a:pt x="1774" y="16002"/>
                  </a:lnTo>
                  <a:lnTo>
                    <a:pt x="1878" y="14770"/>
                  </a:lnTo>
                  <a:lnTo>
                    <a:pt x="2210" y="14198"/>
                  </a:lnTo>
                  <a:lnTo>
                    <a:pt x="2315" y="14020"/>
                  </a:lnTo>
                  <a:lnTo>
                    <a:pt x="2129" y="14020"/>
                  </a:lnTo>
                  <a:lnTo>
                    <a:pt x="2959" y="13538"/>
                  </a:lnTo>
                  <a:lnTo>
                    <a:pt x="5715" y="13538"/>
                  </a:lnTo>
                  <a:lnTo>
                    <a:pt x="5715" y="12407"/>
                  </a:lnTo>
                  <a:lnTo>
                    <a:pt x="6687" y="10744"/>
                  </a:lnTo>
                  <a:lnTo>
                    <a:pt x="4415" y="10744"/>
                  </a:lnTo>
                  <a:lnTo>
                    <a:pt x="3937" y="10541"/>
                  </a:lnTo>
                  <a:lnTo>
                    <a:pt x="4002" y="10071"/>
                  </a:lnTo>
                  <a:lnTo>
                    <a:pt x="4089" y="9448"/>
                  </a:lnTo>
                  <a:lnTo>
                    <a:pt x="6223" y="6489"/>
                  </a:lnTo>
                  <a:lnTo>
                    <a:pt x="7505" y="5156"/>
                  </a:lnTo>
                  <a:lnTo>
                    <a:pt x="10071" y="3683"/>
                  </a:lnTo>
                  <a:lnTo>
                    <a:pt x="11353" y="3517"/>
                  </a:lnTo>
                  <a:lnTo>
                    <a:pt x="17097" y="3517"/>
                  </a:lnTo>
                  <a:lnTo>
                    <a:pt x="17094" y="2197"/>
                  </a:lnTo>
                  <a:lnTo>
                    <a:pt x="13246" y="0"/>
                  </a:lnTo>
                  <a:close/>
                </a:path>
                <a:path w="17145" h="25400">
                  <a:moveTo>
                    <a:pt x="17113" y="10541"/>
                  </a:moveTo>
                  <a:lnTo>
                    <a:pt x="15722" y="10541"/>
                  </a:lnTo>
                  <a:lnTo>
                    <a:pt x="15636" y="12077"/>
                  </a:lnTo>
                  <a:lnTo>
                    <a:pt x="14901" y="14020"/>
                  </a:lnTo>
                  <a:lnTo>
                    <a:pt x="10325" y="18961"/>
                  </a:lnTo>
                  <a:lnTo>
                    <a:pt x="7245" y="18961"/>
                  </a:lnTo>
                  <a:lnTo>
                    <a:pt x="7569" y="19227"/>
                  </a:lnTo>
                  <a:lnTo>
                    <a:pt x="7498" y="19697"/>
                  </a:lnTo>
                  <a:lnTo>
                    <a:pt x="7391" y="20370"/>
                  </a:lnTo>
                  <a:lnTo>
                    <a:pt x="6972" y="20904"/>
                  </a:lnTo>
                  <a:lnTo>
                    <a:pt x="5910" y="21526"/>
                  </a:lnTo>
                  <a:lnTo>
                    <a:pt x="10133" y="21526"/>
                  </a:lnTo>
                  <a:lnTo>
                    <a:pt x="13309" y="19697"/>
                  </a:lnTo>
                  <a:lnTo>
                    <a:pt x="17119" y="13068"/>
                  </a:lnTo>
                  <a:lnTo>
                    <a:pt x="17113" y="10541"/>
                  </a:lnTo>
                  <a:close/>
                </a:path>
                <a:path w="17145" h="25400">
                  <a:moveTo>
                    <a:pt x="5715" y="13538"/>
                  </a:moveTo>
                  <a:lnTo>
                    <a:pt x="3644" y="13538"/>
                  </a:lnTo>
                  <a:lnTo>
                    <a:pt x="3835" y="14020"/>
                  </a:lnTo>
                  <a:lnTo>
                    <a:pt x="3771" y="14770"/>
                  </a:lnTo>
                  <a:lnTo>
                    <a:pt x="3663" y="16002"/>
                  </a:lnTo>
                  <a:lnTo>
                    <a:pt x="3618" y="16510"/>
                  </a:lnTo>
                  <a:lnTo>
                    <a:pt x="3505" y="17792"/>
                  </a:lnTo>
                  <a:lnTo>
                    <a:pt x="4318" y="18961"/>
                  </a:lnTo>
                  <a:lnTo>
                    <a:pt x="9916" y="18961"/>
                  </a:lnTo>
                  <a:lnTo>
                    <a:pt x="9812" y="17792"/>
                  </a:lnTo>
                  <a:lnTo>
                    <a:pt x="10147" y="17132"/>
                  </a:lnTo>
                  <a:lnTo>
                    <a:pt x="10520" y="16725"/>
                  </a:lnTo>
                  <a:lnTo>
                    <a:pt x="6997" y="16725"/>
                  </a:lnTo>
                  <a:lnTo>
                    <a:pt x="5727" y="16002"/>
                  </a:lnTo>
                  <a:lnTo>
                    <a:pt x="5715" y="13538"/>
                  </a:lnTo>
                  <a:close/>
                </a:path>
                <a:path w="17145" h="25400">
                  <a:moveTo>
                    <a:pt x="13618" y="10541"/>
                  </a:moveTo>
                  <a:lnTo>
                    <a:pt x="11358" y="10541"/>
                  </a:lnTo>
                  <a:lnTo>
                    <a:pt x="11366" y="12738"/>
                  </a:lnTo>
                  <a:lnTo>
                    <a:pt x="10196" y="14770"/>
                  </a:lnTo>
                  <a:lnTo>
                    <a:pt x="10109" y="14922"/>
                  </a:lnTo>
                  <a:lnTo>
                    <a:pt x="6997" y="16725"/>
                  </a:lnTo>
                  <a:lnTo>
                    <a:pt x="10520" y="16725"/>
                  </a:lnTo>
                  <a:lnTo>
                    <a:pt x="12910" y="14020"/>
                  </a:lnTo>
                  <a:lnTo>
                    <a:pt x="13125" y="13538"/>
                  </a:lnTo>
                  <a:lnTo>
                    <a:pt x="13302" y="13068"/>
                  </a:lnTo>
                  <a:lnTo>
                    <a:pt x="13427" y="12738"/>
                  </a:lnTo>
                  <a:lnTo>
                    <a:pt x="13552" y="12407"/>
                  </a:lnTo>
                  <a:lnTo>
                    <a:pt x="13618" y="10541"/>
                  </a:lnTo>
                  <a:close/>
                </a:path>
                <a:path w="17145" h="25400">
                  <a:moveTo>
                    <a:pt x="10629" y="6108"/>
                  </a:moveTo>
                  <a:lnTo>
                    <a:pt x="9702" y="6235"/>
                  </a:lnTo>
                  <a:lnTo>
                    <a:pt x="7874" y="7289"/>
                  </a:lnTo>
                  <a:lnTo>
                    <a:pt x="6972" y="8229"/>
                  </a:lnTo>
                  <a:lnTo>
                    <a:pt x="5651" y="10071"/>
                  </a:lnTo>
                  <a:lnTo>
                    <a:pt x="5295" y="10414"/>
                  </a:lnTo>
                  <a:lnTo>
                    <a:pt x="4737" y="10744"/>
                  </a:lnTo>
                  <a:lnTo>
                    <a:pt x="6687" y="10744"/>
                  </a:lnTo>
                  <a:lnTo>
                    <a:pt x="6806" y="10541"/>
                  </a:lnTo>
                  <a:lnTo>
                    <a:pt x="6881" y="10414"/>
                  </a:lnTo>
                  <a:lnTo>
                    <a:pt x="6985" y="10236"/>
                  </a:lnTo>
                  <a:lnTo>
                    <a:pt x="9986" y="8496"/>
                  </a:lnTo>
                  <a:lnTo>
                    <a:pt x="13411" y="8496"/>
                  </a:lnTo>
                  <a:lnTo>
                    <a:pt x="13483" y="8229"/>
                  </a:lnTo>
                  <a:lnTo>
                    <a:pt x="13600" y="7797"/>
                  </a:lnTo>
                  <a:lnTo>
                    <a:pt x="13652" y="7607"/>
                  </a:lnTo>
                  <a:lnTo>
                    <a:pt x="14224" y="7048"/>
                  </a:lnTo>
                  <a:lnTo>
                    <a:pt x="14833" y="6680"/>
                  </a:lnTo>
                  <a:lnTo>
                    <a:pt x="17104" y="6680"/>
                  </a:lnTo>
                  <a:lnTo>
                    <a:pt x="17104" y="6489"/>
                  </a:lnTo>
                  <a:lnTo>
                    <a:pt x="12172" y="6489"/>
                  </a:lnTo>
                  <a:lnTo>
                    <a:pt x="10629" y="6108"/>
                  </a:lnTo>
                  <a:close/>
                </a:path>
                <a:path w="17145" h="25400">
                  <a:moveTo>
                    <a:pt x="15710" y="10414"/>
                  </a:moveTo>
                  <a:lnTo>
                    <a:pt x="13605" y="10414"/>
                  </a:lnTo>
                  <a:lnTo>
                    <a:pt x="15722" y="10541"/>
                  </a:lnTo>
                  <a:lnTo>
                    <a:pt x="15710" y="10414"/>
                  </a:lnTo>
                  <a:close/>
                </a:path>
                <a:path w="17145" h="25400">
                  <a:moveTo>
                    <a:pt x="13411" y="8496"/>
                  </a:moveTo>
                  <a:lnTo>
                    <a:pt x="10206" y="8496"/>
                  </a:lnTo>
                  <a:lnTo>
                    <a:pt x="11353" y="9156"/>
                  </a:lnTo>
                  <a:lnTo>
                    <a:pt x="11358" y="10414"/>
                  </a:lnTo>
                  <a:lnTo>
                    <a:pt x="13605" y="10414"/>
                  </a:lnTo>
                  <a:lnTo>
                    <a:pt x="13507" y="9448"/>
                  </a:lnTo>
                  <a:lnTo>
                    <a:pt x="13411" y="8496"/>
                  </a:lnTo>
                  <a:close/>
                </a:path>
                <a:path w="17145" h="25400">
                  <a:moveTo>
                    <a:pt x="17104" y="6680"/>
                  </a:moveTo>
                  <a:lnTo>
                    <a:pt x="14833" y="6680"/>
                  </a:lnTo>
                  <a:lnTo>
                    <a:pt x="15373" y="7048"/>
                  </a:lnTo>
                  <a:lnTo>
                    <a:pt x="15497" y="8229"/>
                  </a:lnTo>
                  <a:lnTo>
                    <a:pt x="15588" y="9156"/>
                  </a:lnTo>
                  <a:lnTo>
                    <a:pt x="15710" y="10414"/>
                  </a:lnTo>
                  <a:lnTo>
                    <a:pt x="17113" y="10414"/>
                  </a:lnTo>
                  <a:lnTo>
                    <a:pt x="17104" y="6680"/>
                  </a:lnTo>
                  <a:close/>
                </a:path>
                <a:path w="17145" h="25400">
                  <a:moveTo>
                    <a:pt x="12537" y="6235"/>
                  </a:moveTo>
                  <a:lnTo>
                    <a:pt x="11144" y="6235"/>
                  </a:lnTo>
                  <a:lnTo>
                    <a:pt x="12172" y="6489"/>
                  </a:lnTo>
                  <a:lnTo>
                    <a:pt x="12537" y="6235"/>
                  </a:lnTo>
                  <a:close/>
                </a:path>
                <a:path w="17145" h="25400">
                  <a:moveTo>
                    <a:pt x="17097" y="3517"/>
                  </a:moveTo>
                  <a:lnTo>
                    <a:pt x="11353" y="3517"/>
                  </a:lnTo>
                  <a:lnTo>
                    <a:pt x="13500" y="4025"/>
                  </a:lnTo>
                  <a:lnTo>
                    <a:pt x="13652" y="4940"/>
                  </a:lnTo>
                  <a:lnTo>
                    <a:pt x="13081" y="5854"/>
                  </a:lnTo>
                  <a:lnTo>
                    <a:pt x="12747" y="6108"/>
                  </a:lnTo>
                  <a:lnTo>
                    <a:pt x="12537" y="6235"/>
                  </a:lnTo>
                  <a:lnTo>
                    <a:pt x="17103" y="6235"/>
                  </a:lnTo>
                  <a:lnTo>
                    <a:pt x="17097" y="3517"/>
                  </a:lnTo>
                  <a:close/>
                </a:path>
              </a:pathLst>
            </a:custGeom>
            <a:solidFill>
              <a:srgbClr val="2F30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8438921" y="3504844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5" h="5714">
                  <a:moveTo>
                    <a:pt x="5461" y="419"/>
                  </a:moveTo>
                  <a:lnTo>
                    <a:pt x="4749" y="12"/>
                  </a:lnTo>
                  <a:lnTo>
                    <a:pt x="2590" y="12"/>
                  </a:lnTo>
                  <a:lnTo>
                    <a:pt x="2095" y="279"/>
                  </a:lnTo>
                  <a:lnTo>
                    <a:pt x="901" y="1270"/>
                  </a:lnTo>
                  <a:lnTo>
                    <a:pt x="50" y="2908"/>
                  </a:lnTo>
                  <a:lnTo>
                    <a:pt x="0" y="4940"/>
                  </a:lnTo>
                  <a:lnTo>
                    <a:pt x="190" y="4940"/>
                  </a:lnTo>
                  <a:lnTo>
                    <a:pt x="1003" y="5524"/>
                  </a:lnTo>
                  <a:lnTo>
                    <a:pt x="1066" y="3492"/>
                  </a:lnTo>
                  <a:lnTo>
                    <a:pt x="2171" y="1422"/>
                  </a:lnTo>
                  <a:lnTo>
                    <a:pt x="3111" y="850"/>
                  </a:lnTo>
                  <a:lnTo>
                    <a:pt x="3581" y="584"/>
                  </a:lnTo>
                  <a:lnTo>
                    <a:pt x="3289" y="419"/>
                  </a:lnTo>
                  <a:lnTo>
                    <a:pt x="5461" y="419"/>
                  </a:lnTo>
                  <a:close/>
                </a:path>
              </a:pathLst>
            </a:custGeom>
            <a:solidFill>
              <a:srgbClr val="0E11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8439919" y="3504599"/>
              <a:ext cx="5715" cy="8255"/>
            </a:xfrm>
            <a:custGeom>
              <a:avLst/>
              <a:gdLst/>
              <a:ahLst/>
              <a:cxnLst/>
              <a:rect l="l" t="t" r="r" b="b"/>
              <a:pathLst>
                <a:path w="5715" h="8254">
                  <a:moveTo>
                    <a:pt x="4051" y="0"/>
                  </a:moveTo>
                  <a:lnTo>
                    <a:pt x="2590" y="825"/>
                  </a:lnTo>
                  <a:lnTo>
                    <a:pt x="1168" y="1650"/>
                  </a:lnTo>
                  <a:lnTo>
                    <a:pt x="0" y="3708"/>
                  </a:lnTo>
                  <a:lnTo>
                    <a:pt x="12" y="7023"/>
                  </a:lnTo>
                  <a:lnTo>
                    <a:pt x="1181" y="7683"/>
                  </a:lnTo>
                  <a:lnTo>
                    <a:pt x="2616" y="6870"/>
                  </a:lnTo>
                  <a:lnTo>
                    <a:pt x="4063" y="6019"/>
                  </a:lnTo>
                  <a:lnTo>
                    <a:pt x="5232" y="4000"/>
                  </a:lnTo>
                  <a:lnTo>
                    <a:pt x="5219" y="685"/>
                  </a:lnTo>
                  <a:lnTo>
                    <a:pt x="4051" y="0"/>
                  </a:lnTo>
                  <a:close/>
                </a:path>
              </a:pathLst>
            </a:custGeom>
            <a:solidFill>
              <a:srgbClr val="2829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8442032" y="3509163"/>
              <a:ext cx="11430" cy="10795"/>
            </a:xfrm>
            <a:custGeom>
              <a:avLst/>
              <a:gdLst/>
              <a:ahLst/>
              <a:cxnLst/>
              <a:rect l="l" t="t" r="r" b="b"/>
              <a:pathLst>
                <a:path w="11429" h="10795">
                  <a:moveTo>
                    <a:pt x="0" y="0"/>
                  </a:moveTo>
                  <a:lnTo>
                    <a:pt x="11125" y="10604"/>
                  </a:lnTo>
                  <a:lnTo>
                    <a:pt x="11391" y="10312"/>
                  </a:lnTo>
                  <a:lnTo>
                    <a:pt x="609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1D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8442504" y="3507067"/>
              <a:ext cx="12065" cy="12700"/>
            </a:xfrm>
            <a:custGeom>
              <a:avLst/>
              <a:gdLst/>
              <a:ahLst/>
              <a:cxnLst/>
              <a:rect l="l" t="t" r="r" b="b"/>
              <a:pathLst>
                <a:path w="12065" h="12700">
                  <a:moveTo>
                    <a:pt x="0" y="0"/>
                  </a:moveTo>
                  <a:lnTo>
                    <a:pt x="139" y="2108"/>
                  </a:lnTo>
                  <a:lnTo>
                    <a:pt x="10921" y="12407"/>
                  </a:lnTo>
                  <a:lnTo>
                    <a:pt x="11912" y="113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27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8441283" y="3507435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659" y="0"/>
                  </a:moveTo>
                  <a:lnTo>
                    <a:pt x="332" y="0"/>
                  </a:lnTo>
                  <a:lnTo>
                    <a:pt x="0" y="268"/>
                  </a:lnTo>
                  <a:lnTo>
                    <a:pt x="420" y="502"/>
                  </a:lnTo>
                  <a:lnTo>
                    <a:pt x="659" y="89"/>
                  </a:lnTo>
                  <a:close/>
                </a:path>
              </a:pathLst>
            </a:custGeom>
            <a:solidFill>
              <a:srgbClr val="1B17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8441387" y="3506567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5">
                  <a:moveTo>
                    <a:pt x="2108" y="0"/>
                  </a:moveTo>
                  <a:lnTo>
                    <a:pt x="1346" y="431"/>
                  </a:lnTo>
                  <a:lnTo>
                    <a:pt x="596" y="863"/>
                  </a:lnTo>
                  <a:lnTo>
                    <a:pt x="0" y="1917"/>
                  </a:lnTo>
                  <a:lnTo>
                    <a:pt x="0" y="3644"/>
                  </a:lnTo>
                  <a:lnTo>
                    <a:pt x="596" y="3987"/>
                  </a:lnTo>
                  <a:lnTo>
                    <a:pt x="2120" y="3124"/>
                  </a:lnTo>
                  <a:lnTo>
                    <a:pt x="2717" y="2070"/>
                  </a:lnTo>
                  <a:lnTo>
                    <a:pt x="2717" y="1219"/>
                  </a:lnTo>
                  <a:lnTo>
                    <a:pt x="2705" y="342"/>
                  </a:lnTo>
                  <a:lnTo>
                    <a:pt x="2108" y="0"/>
                  </a:lnTo>
                  <a:close/>
                </a:path>
              </a:pathLst>
            </a:custGeom>
            <a:solidFill>
              <a:srgbClr val="2F30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8400002" y="3480844"/>
              <a:ext cx="12700" cy="10795"/>
            </a:xfrm>
            <a:custGeom>
              <a:avLst/>
              <a:gdLst/>
              <a:ahLst/>
              <a:cxnLst/>
              <a:rect l="l" t="t" r="r" b="b"/>
              <a:pathLst>
                <a:path w="12700" h="10795">
                  <a:moveTo>
                    <a:pt x="6057" y="0"/>
                  </a:moveTo>
                  <a:lnTo>
                    <a:pt x="4368" y="342"/>
                  </a:lnTo>
                  <a:lnTo>
                    <a:pt x="1917" y="1460"/>
                  </a:lnTo>
                  <a:lnTo>
                    <a:pt x="876" y="2755"/>
                  </a:lnTo>
                  <a:lnTo>
                    <a:pt x="0" y="5638"/>
                  </a:lnTo>
                  <a:lnTo>
                    <a:pt x="634" y="6819"/>
                  </a:lnTo>
                  <a:lnTo>
                    <a:pt x="2870" y="7492"/>
                  </a:lnTo>
                  <a:lnTo>
                    <a:pt x="4051" y="6857"/>
                  </a:lnTo>
                  <a:lnTo>
                    <a:pt x="4483" y="5410"/>
                  </a:lnTo>
                  <a:lnTo>
                    <a:pt x="4711" y="4825"/>
                  </a:lnTo>
                  <a:lnTo>
                    <a:pt x="5422" y="4495"/>
                  </a:lnTo>
                  <a:lnTo>
                    <a:pt x="5968" y="4571"/>
                  </a:lnTo>
                  <a:lnTo>
                    <a:pt x="7340" y="5181"/>
                  </a:lnTo>
                  <a:lnTo>
                    <a:pt x="7518" y="6222"/>
                  </a:lnTo>
                  <a:lnTo>
                    <a:pt x="6921" y="9093"/>
                  </a:lnTo>
                  <a:lnTo>
                    <a:pt x="7658" y="10210"/>
                  </a:lnTo>
                  <a:lnTo>
                    <a:pt x="8953" y="10477"/>
                  </a:lnTo>
                  <a:lnTo>
                    <a:pt x="9232" y="10490"/>
                  </a:lnTo>
                  <a:lnTo>
                    <a:pt x="10210" y="10490"/>
                  </a:lnTo>
                  <a:lnTo>
                    <a:pt x="11087" y="9791"/>
                  </a:lnTo>
                  <a:lnTo>
                    <a:pt x="12344" y="3644"/>
                  </a:lnTo>
                  <a:lnTo>
                    <a:pt x="9893" y="1714"/>
                  </a:lnTo>
                  <a:lnTo>
                    <a:pt x="60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8448332" y="3516642"/>
              <a:ext cx="17145" cy="10160"/>
            </a:xfrm>
            <a:custGeom>
              <a:avLst/>
              <a:gdLst/>
              <a:ahLst/>
              <a:cxnLst/>
              <a:rect l="l" t="t" r="r" b="b"/>
              <a:pathLst>
                <a:path w="17145" h="10160">
                  <a:moveTo>
                    <a:pt x="8153" y="5295"/>
                  </a:moveTo>
                  <a:lnTo>
                    <a:pt x="3302" y="2489"/>
                  </a:lnTo>
                  <a:lnTo>
                    <a:pt x="3124" y="2387"/>
                  </a:lnTo>
                  <a:lnTo>
                    <a:pt x="2908" y="2311"/>
                  </a:lnTo>
                  <a:lnTo>
                    <a:pt x="2667" y="2286"/>
                  </a:lnTo>
                  <a:lnTo>
                    <a:pt x="2667" y="3136"/>
                  </a:lnTo>
                  <a:lnTo>
                    <a:pt x="2908" y="3175"/>
                  </a:lnTo>
                  <a:lnTo>
                    <a:pt x="3124" y="3238"/>
                  </a:lnTo>
                  <a:lnTo>
                    <a:pt x="3302" y="3340"/>
                  </a:lnTo>
                  <a:lnTo>
                    <a:pt x="8153" y="6159"/>
                  </a:lnTo>
                  <a:lnTo>
                    <a:pt x="8153" y="5295"/>
                  </a:lnTo>
                  <a:close/>
                </a:path>
                <a:path w="17145" h="10160">
                  <a:moveTo>
                    <a:pt x="8191" y="8966"/>
                  </a:moveTo>
                  <a:lnTo>
                    <a:pt x="0" y="4203"/>
                  </a:lnTo>
                  <a:lnTo>
                    <a:pt x="0" y="5067"/>
                  </a:lnTo>
                  <a:lnTo>
                    <a:pt x="8191" y="9817"/>
                  </a:lnTo>
                  <a:lnTo>
                    <a:pt x="8191" y="8966"/>
                  </a:lnTo>
                  <a:close/>
                </a:path>
                <a:path w="17145" h="10160">
                  <a:moveTo>
                    <a:pt x="12103" y="3022"/>
                  </a:moveTo>
                  <a:lnTo>
                    <a:pt x="7264" y="215"/>
                  </a:lnTo>
                  <a:lnTo>
                    <a:pt x="7086" y="88"/>
                  </a:lnTo>
                  <a:lnTo>
                    <a:pt x="6870" y="25"/>
                  </a:lnTo>
                  <a:lnTo>
                    <a:pt x="6629" y="0"/>
                  </a:lnTo>
                  <a:lnTo>
                    <a:pt x="6629" y="850"/>
                  </a:lnTo>
                  <a:lnTo>
                    <a:pt x="6870" y="876"/>
                  </a:lnTo>
                  <a:lnTo>
                    <a:pt x="7086" y="952"/>
                  </a:lnTo>
                  <a:lnTo>
                    <a:pt x="7251" y="1054"/>
                  </a:lnTo>
                  <a:lnTo>
                    <a:pt x="12103" y="3873"/>
                  </a:lnTo>
                  <a:lnTo>
                    <a:pt x="12103" y="3022"/>
                  </a:lnTo>
                  <a:close/>
                </a:path>
                <a:path w="17145" h="10160">
                  <a:moveTo>
                    <a:pt x="15087" y="5803"/>
                  </a:moveTo>
                  <a:lnTo>
                    <a:pt x="15049" y="4826"/>
                  </a:lnTo>
                  <a:lnTo>
                    <a:pt x="14820" y="4584"/>
                  </a:lnTo>
                  <a:lnTo>
                    <a:pt x="14516" y="4419"/>
                  </a:lnTo>
                  <a:lnTo>
                    <a:pt x="14300" y="4343"/>
                  </a:lnTo>
                  <a:lnTo>
                    <a:pt x="14046" y="4318"/>
                  </a:lnTo>
                  <a:lnTo>
                    <a:pt x="13601" y="4254"/>
                  </a:lnTo>
                  <a:lnTo>
                    <a:pt x="13131" y="4318"/>
                  </a:lnTo>
                  <a:lnTo>
                    <a:pt x="12801" y="4521"/>
                  </a:lnTo>
                  <a:lnTo>
                    <a:pt x="8648" y="6921"/>
                  </a:lnTo>
                  <a:lnTo>
                    <a:pt x="8648" y="7772"/>
                  </a:lnTo>
                  <a:lnTo>
                    <a:pt x="12801" y="5384"/>
                  </a:lnTo>
                  <a:lnTo>
                    <a:pt x="13131" y="5181"/>
                  </a:lnTo>
                  <a:lnTo>
                    <a:pt x="13601" y="5118"/>
                  </a:lnTo>
                  <a:lnTo>
                    <a:pt x="14046" y="5168"/>
                  </a:lnTo>
                  <a:lnTo>
                    <a:pt x="14300" y="5194"/>
                  </a:lnTo>
                  <a:lnTo>
                    <a:pt x="14947" y="5588"/>
                  </a:lnTo>
                  <a:lnTo>
                    <a:pt x="15087" y="5803"/>
                  </a:lnTo>
                  <a:close/>
                </a:path>
                <a:path w="17145" h="10160">
                  <a:moveTo>
                    <a:pt x="16598" y="6680"/>
                  </a:moveTo>
                  <a:lnTo>
                    <a:pt x="12649" y="8966"/>
                  </a:lnTo>
                  <a:lnTo>
                    <a:pt x="12649" y="9817"/>
                  </a:lnTo>
                  <a:lnTo>
                    <a:pt x="16598" y="7556"/>
                  </a:lnTo>
                  <a:lnTo>
                    <a:pt x="16598" y="6680"/>
                  </a:lnTo>
                  <a:close/>
                </a:path>
              </a:pathLst>
            </a:custGeom>
            <a:solidFill>
              <a:srgbClr val="1B17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8447121" y="3515274"/>
              <a:ext cx="19050" cy="11430"/>
            </a:xfrm>
            <a:custGeom>
              <a:avLst/>
              <a:gdLst/>
              <a:ahLst/>
              <a:cxnLst/>
              <a:rect l="l" t="t" r="r" b="b"/>
              <a:pathLst>
                <a:path w="19050" h="11429">
                  <a:moveTo>
                    <a:pt x="8420" y="0"/>
                  </a:moveTo>
                  <a:lnTo>
                    <a:pt x="6413" y="0"/>
                  </a:lnTo>
                  <a:lnTo>
                    <a:pt x="5168" y="698"/>
                  </a:lnTo>
                  <a:lnTo>
                    <a:pt x="0" y="3695"/>
                  </a:lnTo>
                  <a:lnTo>
                    <a:pt x="0" y="4864"/>
                  </a:lnTo>
                  <a:lnTo>
                    <a:pt x="10617" y="11036"/>
                  </a:lnTo>
                  <a:lnTo>
                    <a:pt x="12636" y="11036"/>
                  </a:lnTo>
                  <a:lnTo>
                    <a:pt x="14972" y="9690"/>
                  </a:lnTo>
                  <a:lnTo>
                    <a:pt x="10388" y="9690"/>
                  </a:lnTo>
                  <a:lnTo>
                    <a:pt x="9334" y="9093"/>
                  </a:lnTo>
                  <a:lnTo>
                    <a:pt x="9347" y="8597"/>
                  </a:lnTo>
                  <a:lnTo>
                    <a:pt x="10353" y="8000"/>
                  </a:lnTo>
                  <a:lnTo>
                    <a:pt x="8051" y="8000"/>
                  </a:lnTo>
                  <a:lnTo>
                    <a:pt x="2306" y="4660"/>
                  </a:lnTo>
                  <a:lnTo>
                    <a:pt x="2209" y="4127"/>
                  </a:lnTo>
                  <a:lnTo>
                    <a:pt x="3200" y="3555"/>
                  </a:lnTo>
                  <a:lnTo>
                    <a:pt x="8300" y="3555"/>
                  </a:lnTo>
                  <a:lnTo>
                    <a:pt x="6159" y="2311"/>
                  </a:lnTo>
                  <a:lnTo>
                    <a:pt x="6172" y="1841"/>
                  </a:lnTo>
                  <a:lnTo>
                    <a:pt x="7162" y="1269"/>
                  </a:lnTo>
                  <a:lnTo>
                    <a:pt x="10633" y="1269"/>
                  </a:lnTo>
                  <a:lnTo>
                    <a:pt x="8420" y="0"/>
                  </a:lnTo>
                  <a:close/>
                </a:path>
                <a:path w="19050" h="11429">
                  <a:moveTo>
                    <a:pt x="18025" y="5575"/>
                  </a:moveTo>
                  <a:lnTo>
                    <a:pt x="15405" y="5575"/>
                  </a:lnTo>
                  <a:lnTo>
                    <a:pt x="16446" y="6184"/>
                  </a:lnTo>
                  <a:lnTo>
                    <a:pt x="16433" y="6680"/>
                  </a:lnTo>
                  <a:lnTo>
                    <a:pt x="11760" y="9385"/>
                  </a:lnTo>
                  <a:lnTo>
                    <a:pt x="11203" y="9690"/>
                  </a:lnTo>
                  <a:lnTo>
                    <a:pt x="14972" y="9690"/>
                  </a:lnTo>
                  <a:lnTo>
                    <a:pt x="18895" y="7429"/>
                  </a:lnTo>
                  <a:lnTo>
                    <a:pt x="19050" y="7429"/>
                  </a:lnTo>
                  <a:lnTo>
                    <a:pt x="19050" y="6184"/>
                  </a:lnTo>
                  <a:lnTo>
                    <a:pt x="18025" y="5575"/>
                  </a:lnTo>
                  <a:close/>
                </a:path>
                <a:path w="19050" h="11429">
                  <a:moveTo>
                    <a:pt x="8300" y="3555"/>
                  </a:moveTo>
                  <a:lnTo>
                    <a:pt x="4025" y="3555"/>
                  </a:lnTo>
                  <a:lnTo>
                    <a:pt x="9413" y="6680"/>
                  </a:lnTo>
                  <a:lnTo>
                    <a:pt x="9867" y="6959"/>
                  </a:lnTo>
                  <a:lnTo>
                    <a:pt x="9867" y="7429"/>
                  </a:lnTo>
                  <a:lnTo>
                    <a:pt x="8851" y="8000"/>
                  </a:lnTo>
                  <a:lnTo>
                    <a:pt x="10353" y="8000"/>
                  </a:lnTo>
                  <a:lnTo>
                    <a:pt x="14312" y="5714"/>
                  </a:lnTo>
                  <a:lnTo>
                    <a:pt x="12014" y="5714"/>
                  </a:lnTo>
                  <a:lnTo>
                    <a:pt x="8300" y="3555"/>
                  </a:lnTo>
                  <a:close/>
                </a:path>
                <a:path w="19050" h="11429">
                  <a:moveTo>
                    <a:pt x="10633" y="1269"/>
                  </a:moveTo>
                  <a:lnTo>
                    <a:pt x="7996" y="1269"/>
                  </a:lnTo>
                  <a:lnTo>
                    <a:pt x="8470" y="1562"/>
                  </a:lnTo>
                  <a:lnTo>
                    <a:pt x="13817" y="4660"/>
                  </a:lnTo>
                  <a:lnTo>
                    <a:pt x="13817" y="5130"/>
                  </a:lnTo>
                  <a:lnTo>
                    <a:pt x="12827" y="5714"/>
                  </a:lnTo>
                  <a:lnTo>
                    <a:pt x="14312" y="5714"/>
                  </a:lnTo>
                  <a:lnTo>
                    <a:pt x="14541" y="5575"/>
                  </a:lnTo>
                  <a:lnTo>
                    <a:pt x="18025" y="5575"/>
                  </a:lnTo>
                  <a:lnTo>
                    <a:pt x="10633" y="1269"/>
                  </a:lnTo>
                  <a:close/>
                </a:path>
              </a:pathLst>
            </a:custGeom>
            <a:solidFill>
              <a:srgbClr val="2F30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8376602" y="3426294"/>
              <a:ext cx="84455" cy="100330"/>
            </a:xfrm>
            <a:custGeom>
              <a:avLst/>
              <a:gdLst/>
              <a:ahLst/>
              <a:cxnLst/>
              <a:rect l="l" t="t" r="r" b="b"/>
              <a:pathLst>
                <a:path w="84454" h="100329">
                  <a:moveTo>
                    <a:pt x="21539" y="11925"/>
                  </a:moveTo>
                  <a:lnTo>
                    <a:pt x="21005" y="9906"/>
                  </a:lnTo>
                  <a:lnTo>
                    <a:pt x="3822" y="0"/>
                  </a:lnTo>
                  <a:lnTo>
                    <a:pt x="1816" y="546"/>
                  </a:lnTo>
                  <a:lnTo>
                    <a:pt x="0" y="3695"/>
                  </a:lnTo>
                  <a:lnTo>
                    <a:pt x="533" y="5715"/>
                  </a:lnTo>
                  <a:lnTo>
                    <a:pt x="16637" y="15011"/>
                  </a:lnTo>
                  <a:lnTo>
                    <a:pt x="17208" y="15163"/>
                  </a:lnTo>
                  <a:lnTo>
                    <a:pt x="17767" y="15163"/>
                  </a:lnTo>
                  <a:lnTo>
                    <a:pt x="18910" y="15163"/>
                  </a:lnTo>
                  <a:lnTo>
                    <a:pt x="20015" y="14566"/>
                  </a:lnTo>
                  <a:lnTo>
                    <a:pt x="21539" y="11925"/>
                  </a:lnTo>
                  <a:close/>
                </a:path>
                <a:path w="84454" h="100329">
                  <a:moveTo>
                    <a:pt x="84391" y="99326"/>
                  </a:moveTo>
                  <a:lnTo>
                    <a:pt x="83146" y="100037"/>
                  </a:lnTo>
                  <a:lnTo>
                    <a:pt x="84391" y="100037"/>
                  </a:lnTo>
                  <a:lnTo>
                    <a:pt x="84391" y="99326"/>
                  </a:lnTo>
                  <a:close/>
                </a:path>
              </a:pathLst>
            </a:custGeom>
            <a:solidFill>
              <a:srgbClr val="1B17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8404276" y="3446817"/>
              <a:ext cx="13335" cy="38100"/>
            </a:xfrm>
            <a:custGeom>
              <a:avLst/>
              <a:gdLst/>
              <a:ahLst/>
              <a:cxnLst/>
              <a:rect l="l" t="t" r="r" b="b"/>
              <a:pathLst>
                <a:path w="13334" h="38100">
                  <a:moveTo>
                    <a:pt x="4622" y="37579"/>
                  </a:moveTo>
                  <a:lnTo>
                    <a:pt x="1524" y="37579"/>
                  </a:lnTo>
                  <a:lnTo>
                    <a:pt x="2844" y="38023"/>
                  </a:lnTo>
                  <a:lnTo>
                    <a:pt x="4432" y="37795"/>
                  </a:lnTo>
                  <a:lnTo>
                    <a:pt x="4622" y="37579"/>
                  </a:lnTo>
                  <a:close/>
                </a:path>
                <a:path w="13334" h="38100">
                  <a:moveTo>
                    <a:pt x="7797" y="0"/>
                  </a:moveTo>
                  <a:close/>
                </a:path>
                <a:path w="13334" h="38100">
                  <a:moveTo>
                    <a:pt x="7962" y="660"/>
                  </a:moveTo>
                  <a:lnTo>
                    <a:pt x="7874" y="508"/>
                  </a:lnTo>
                  <a:lnTo>
                    <a:pt x="7785" y="88"/>
                  </a:lnTo>
                  <a:lnTo>
                    <a:pt x="7658" y="660"/>
                  </a:lnTo>
                  <a:lnTo>
                    <a:pt x="7962" y="660"/>
                  </a:lnTo>
                  <a:close/>
                </a:path>
                <a:path w="13334" h="38100">
                  <a:moveTo>
                    <a:pt x="12890" y="1003"/>
                  </a:moveTo>
                  <a:lnTo>
                    <a:pt x="12560" y="1371"/>
                  </a:lnTo>
                  <a:lnTo>
                    <a:pt x="12433" y="1524"/>
                  </a:lnTo>
                  <a:lnTo>
                    <a:pt x="12204" y="1778"/>
                  </a:lnTo>
                  <a:lnTo>
                    <a:pt x="10617" y="2006"/>
                  </a:lnTo>
                  <a:lnTo>
                    <a:pt x="9918" y="1778"/>
                  </a:lnTo>
                  <a:lnTo>
                    <a:pt x="9309" y="1574"/>
                  </a:lnTo>
                  <a:lnTo>
                    <a:pt x="7467" y="1574"/>
                  </a:lnTo>
                  <a:lnTo>
                    <a:pt x="7429" y="1739"/>
                  </a:lnTo>
                  <a:lnTo>
                    <a:pt x="0" y="36106"/>
                  </a:lnTo>
                  <a:lnTo>
                    <a:pt x="25" y="36309"/>
                  </a:lnTo>
                  <a:lnTo>
                    <a:pt x="127" y="36576"/>
                  </a:lnTo>
                  <a:lnTo>
                    <a:pt x="228" y="36715"/>
                  </a:lnTo>
                  <a:lnTo>
                    <a:pt x="342" y="36855"/>
                  </a:lnTo>
                  <a:lnTo>
                    <a:pt x="5156" y="36855"/>
                  </a:lnTo>
                  <a:lnTo>
                    <a:pt x="12674" y="2006"/>
                  </a:lnTo>
                  <a:lnTo>
                    <a:pt x="12763" y="1574"/>
                  </a:lnTo>
                  <a:lnTo>
                    <a:pt x="12814" y="1371"/>
                  </a:lnTo>
                  <a:lnTo>
                    <a:pt x="12890" y="1003"/>
                  </a:lnTo>
                  <a:close/>
                </a:path>
                <a:path w="13334" h="38100">
                  <a:moveTo>
                    <a:pt x="13055" y="660"/>
                  </a:moveTo>
                  <a:lnTo>
                    <a:pt x="13017" y="850"/>
                  </a:lnTo>
                  <a:lnTo>
                    <a:pt x="13055" y="660"/>
                  </a:lnTo>
                  <a:close/>
                </a:path>
                <a:path w="13334" h="38100">
                  <a:moveTo>
                    <a:pt x="13106" y="469"/>
                  </a:moveTo>
                  <a:lnTo>
                    <a:pt x="13055" y="660"/>
                  </a:lnTo>
                  <a:lnTo>
                    <a:pt x="13106" y="482"/>
                  </a:lnTo>
                  <a:close/>
                </a:path>
              </a:pathLst>
            </a:custGeom>
            <a:solidFill>
              <a:srgbClr val="D2DC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8412175" y="3446462"/>
              <a:ext cx="5080" cy="2540"/>
            </a:xfrm>
            <a:custGeom>
              <a:avLst/>
              <a:gdLst/>
              <a:ahLst/>
              <a:cxnLst/>
              <a:rect l="l" t="t" r="r" b="b"/>
              <a:pathLst>
                <a:path w="5079" h="2539">
                  <a:moveTo>
                    <a:pt x="4483" y="1930"/>
                  </a:moveTo>
                  <a:lnTo>
                    <a:pt x="1409" y="1930"/>
                  </a:lnTo>
                  <a:lnTo>
                    <a:pt x="2019" y="2133"/>
                  </a:lnTo>
                  <a:lnTo>
                    <a:pt x="4305" y="2133"/>
                  </a:lnTo>
                  <a:lnTo>
                    <a:pt x="4483" y="1930"/>
                  </a:lnTo>
                  <a:close/>
                </a:path>
                <a:path w="5079" h="2539">
                  <a:moveTo>
                    <a:pt x="5041" y="889"/>
                  </a:moveTo>
                  <a:lnTo>
                    <a:pt x="4965" y="101"/>
                  </a:lnTo>
                  <a:lnTo>
                    <a:pt x="254" y="0"/>
                  </a:lnTo>
                  <a:lnTo>
                    <a:pt x="38" y="101"/>
                  </a:lnTo>
                  <a:lnTo>
                    <a:pt x="0" y="889"/>
                  </a:lnTo>
                  <a:lnTo>
                    <a:pt x="279" y="889"/>
                  </a:lnTo>
                  <a:lnTo>
                    <a:pt x="304" y="1333"/>
                  </a:lnTo>
                  <a:lnTo>
                    <a:pt x="4927" y="1333"/>
                  </a:lnTo>
                  <a:lnTo>
                    <a:pt x="4914" y="889"/>
                  </a:lnTo>
                  <a:lnTo>
                    <a:pt x="5041" y="889"/>
                  </a:lnTo>
                  <a:close/>
                </a:path>
              </a:pathLst>
            </a:custGeom>
            <a:solidFill>
              <a:srgbClr val="EEF5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8407857" y="3449764"/>
              <a:ext cx="7620" cy="8255"/>
            </a:xfrm>
            <a:custGeom>
              <a:avLst/>
              <a:gdLst/>
              <a:ahLst/>
              <a:cxnLst/>
              <a:rect l="l" t="t" r="r" b="b"/>
              <a:pathLst>
                <a:path w="7620" h="8254">
                  <a:moveTo>
                    <a:pt x="7556" y="2679"/>
                  </a:moveTo>
                  <a:lnTo>
                    <a:pt x="6604" y="1054"/>
                  </a:lnTo>
                  <a:lnTo>
                    <a:pt x="5956" y="685"/>
                  </a:lnTo>
                  <a:lnTo>
                    <a:pt x="5448" y="381"/>
                  </a:lnTo>
                  <a:lnTo>
                    <a:pt x="4851" y="38"/>
                  </a:lnTo>
                  <a:lnTo>
                    <a:pt x="4318" y="0"/>
                  </a:lnTo>
                  <a:lnTo>
                    <a:pt x="3937" y="228"/>
                  </a:lnTo>
                  <a:lnTo>
                    <a:pt x="1231" y="1765"/>
                  </a:lnTo>
                  <a:lnTo>
                    <a:pt x="939" y="1587"/>
                  </a:lnTo>
                  <a:lnTo>
                    <a:pt x="0" y="2133"/>
                  </a:lnTo>
                  <a:lnTo>
                    <a:pt x="0" y="4800"/>
                  </a:lnTo>
                  <a:lnTo>
                    <a:pt x="927" y="6426"/>
                  </a:lnTo>
                  <a:lnTo>
                    <a:pt x="3263" y="7785"/>
                  </a:lnTo>
                  <a:lnTo>
                    <a:pt x="4203" y="7239"/>
                  </a:lnTo>
                  <a:lnTo>
                    <a:pt x="4203" y="6908"/>
                  </a:lnTo>
                  <a:lnTo>
                    <a:pt x="6934" y="5372"/>
                  </a:lnTo>
                  <a:lnTo>
                    <a:pt x="7302" y="5143"/>
                  </a:lnTo>
                  <a:lnTo>
                    <a:pt x="7543" y="4686"/>
                  </a:lnTo>
                  <a:lnTo>
                    <a:pt x="7556" y="2679"/>
                  </a:lnTo>
                  <a:close/>
                </a:path>
              </a:pathLst>
            </a:custGeom>
            <a:solidFill>
              <a:srgbClr val="BCC7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8393087" y="3436873"/>
              <a:ext cx="51435" cy="31750"/>
            </a:xfrm>
            <a:custGeom>
              <a:avLst/>
              <a:gdLst/>
              <a:ahLst/>
              <a:cxnLst/>
              <a:rect l="l" t="t" r="r" b="b"/>
              <a:pathLst>
                <a:path w="51434" h="31750">
                  <a:moveTo>
                    <a:pt x="50927" y="29083"/>
                  </a:moveTo>
                  <a:lnTo>
                    <a:pt x="50584" y="27787"/>
                  </a:lnTo>
                  <a:lnTo>
                    <a:pt x="36512" y="19672"/>
                  </a:lnTo>
                  <a:lnTo>
                    <a:pt x="35598" y="19519"/>
                  </a:lnTo>
                  <a:lnTo>
                    <a:pt x="30340" y="20523"/>
                  </a:lnTo>
                  <a:lnTo>
                    <a:pt x="26504" y="20574"/>
                  </a:lnTo>
                  <a:lnTo>
                    <a:pt x="7493" y="9601"/>
                  </a:lnTo>
                  <a:lnTo>
                    <a:pt x="7988" y="8178"/>
                  </a:lnTo>
                  <a:lnTo>
                    <a:pt x="9144" y="5575"/>
                  </a:lnTo>
                  <a:lnTo>
                    <a:pt x="8470" y="3479"/>
                  </a:lnTo>
                  <a:lnTo>
                    <a:pt x="7759" y="3073"/>
                  </a:lnTo>
                  <a:lnTo>
                    <a:pt x="5753" y="1905"/>
                  </a:lnTo>
                  <a:lnTo>
                    <a:pt x="2451" y="0"/>
                  </a:lnTo>
                  <a:lnTo>
                    <a:pt x="1168" y="342"/>
                  </a:lnTo>
                  <a:lnTo>
                    <a:pt x="0" y="2374"/>
                  </a:lnTo>
                  <a:lnTo>
                    <a:pt x="342" y="3657"/>
                  </a:lnTo>
                  <a:lnTo>
                    <a:pt x="4356" y="5981"/>
                  </a:lnTo>
                  <a:lnTo>
                    <a:pt x="2946" y="9347"/>
                  </a:lnTo>
                  <a:lnTo>
                    <a:pt x="3594" y="12217"/>
                  </a:lnTo>
                  <a:lnTo>
                    <a:pt x="26111" y="25222"/>
                  </a:lnTo>
                  <a:lnTo>
                    <a:pt x="31978" y="24498"/>
                  </a:lnTo>
                  <a:lnTo>
                    <a:pt x="35344" y="23863"/>
                  </a:lnTo>
                  <a:lnTo>
                    <a:pt x="47472" y="30873"/>
                  </a:lnTo>
                  <a:lnTo>
                    <a:pt x="48171" y="31153"/>
                  </a:lnTo>
                  <a:lnTo>
                    <a:pt x="48526" y="31153"/>
                  </a:lnTo>
                  <a:lnTo>
                    <a:pt x="49263" y="31153"/>
                  </a:lnTo>
                  <a:lnTo>
                    <a:pt x="49961" y="30772"/>
                  </a:lnTo>
                  <a:lnTo>
                    <a:pt x="50927" y="29083"/>
                  </a:lnTo>
                  <a:close/>
                </a:path>
              </a:pathLst>
            </a:custGeom>
            <a:solidFill>
              <a:srgbClr val="EEF5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8429605" y="3457258"/>
              <a:ext cx="21590" cy="15240"/>
            </a:xfrm>
            <a:custGeom>
              <a:avLst/>
              <a:gdLst/>
              <a:ahLst/>
              <a:cxnLst/>
              <a:rect l="l" t="t" r="r" b="b"/>
              <a:pathLst>
                <a:path w="21590" h="15239">
                  <a:moveTo>
                    <a:pt x="3822" y="0"/>
                  </a:moveTo>
                  <a:lnTo>
                    <a:pt x="1816" y="546"/>
                  </a:lnTo>
                  <a:lnTo>
                    <a:pt x="0" y="3695"/>
                  </a:lnTo>
                  <a:lnTo>
                    <a:pt x="546" y="5715"/>
                  </a:lnTo>
                  <a:lnTo>
                    <a:pt x="16637" y="15011"/>
                  </a:lnTo>
                  <a:lnTo>
                    <a:pt x="17208" y="15151"/>
                  </a:lnTo>
                  <a:lnTo>
                    <a:pt x="17767" y="15151"/>
                  </a:lnTo>
                  <a:lnTo>
                    <a:pt x="18910" y="15151"/>
                  </a:lnTo>
                  <a:lnTo>
                    <a:pt x="20027" y="14566"/>
                  </a:lnTo>
                  <a:lnTo>
                    <a:pt x="21551" y="11925"/>
                  </a:lnTo>
                  <a:lnTo>
                    <a:pt x="21005" y="9906"/>
                  </a:lnTo>
                  <a:lnTo>
                    <a:pt x="3822" y="0"/>
                  </a:lnTo>
                  <a:close/>
                </a:path>
              </a:pathLst>
            </a:custGeom>
            <a:solidFill>
              <a:srgbClr val="1B17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8378723" y="3497423"/>
              <a:ext cx="24130" cy="13970"/>
            </a:xfrm>
            <a:custGeom>
              <a:avLst/>
              <a:gdLst/>
              <a:ahLst/>
              <a:cxnLst/>
              <a:rect l="l" t="t" r="r" b="b"/>
              <a:pathLst>
                <a:path w="24129" h="13970">
                  <a:moveTo>
                    <a:pt x="20218" y="0"/>
                  </a:moveTo>
                  <a:lnTo>
                    <a:pt x="0" y="11493"/>
                  </a:lnTo>
                  <a:lnTo>
                    <a:pt x="3809" y="13843"/>
                  </a:lnTo>
                  <a:lnTo>
                    <a:pt x="24028" y="2336"/>
                  </a:lnTo>
                  <a:lnTo>
                    <a:pt x="202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8382530" y="3499751"/>
              <a:ext cx="20320" cy="73025"/>
            </a:xfrm>
            <a:custGeom>
              <a:avLst/>
              <a:gdLst/>
              <a:ahLst/>
              <a:cxnLst/>
              <a:rect l="l" t="t" r="r" b="b"/>
              <a:pathLst>
                <a:path w="20320" h="73025">
                  <a:moveTo>
                    <a:pt x="20218" y="0"/>
                  </a:moveTo>
                  <a:lnTo>
                    <a:pt x="0" y="11518"/>
                  </a:lnTo>
                  <a:lnTo>
                    <a:pt x="0" y="72593"/>
                  </a:lnTo>
                  <a:lnTo>
                    <a:pt x="20218" y="61086"/>
                  </a:lnTo>
                  <a:lnTo>
                    <a:pt x="20218" y="0"/>
                  </a:lnTo>
                  <a:close/>
                </a:path>
              </a:pathLst>
            </a:custGeom>
            <a:solidFill>
              <a:srgbClr val="EEF5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8378723" y="3508923"/>
              <a:ext cx="3810" cy="63500"/>
            </a:xfrm>
            <a:custGeom>
              <a:avLst/>
              <a:gdLst/>
              <a:ahLst/>
              <a:cxnLst/>
              <a:rect l="l" t="t" r="r" b="b"/>
              <a:pathLst>
                <a:path w="3809" h="63500">
                  <a:moveTo>
                    <a:pt x="0" y="0"/>
                  </a:moveTo>
                  <a:lnTo>
                    <a:pt x="0" y="61074"/>
                  </a:lnTo>
                  <a:lnTo>
                    <a:pt x="3809" y="63423"/>
                  </a:lnTo>
                  <a:lnTo>
                    <a:pt x="3809" y="23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DC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8362937" y="3485273"/>
              <a:ext cx="40005" cy="26034"/>
            </a:xfrm>
            <a:custGeom>
              <a:avLst/>
              <a:gdLst/>
              <a:ahLst/>
              <a:cxnLst/>
              <a:rect l="l" t="t" r="r" b="b"/>
              <a:pathLst>
                <a:path w="40004" h="26035">
                  <a:moveTo>
                    <a:pt x="39814" y="11366"/>
                  </a:moveTo>
                  <a:lnTo>
                    <a:pt x="20218" y="0"/>
                  </a:lnTo>
                  <a:lnTo>
                    <a:pt x="0" y="11506"/>
                  </a:lnTo>
                  <a:lnTo>
                    <a:pt x="19583" y="22872"/>
                  </a:lnTo>
                  <a:lnTo>
                    <a:pt x="19583" y="25996"/>
                  </a:lnTo>
                  <a:lnTo>
                    <a:pt x="39801" y="14490"/>
                  </a:lnTo>
                  <a:lnTo>
                    <a:pt x="39801" y="113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8362937" y="3496775"/>
              <a:ext cx="19685" cy="14604"/>
            </a:xfrm>
            <a:custGeom>
              <a:avLst/>
              <a:gdLst/>
              <a:ahLst/>
              <a:cxnLst/>
              <a:rect l="l" t="t" r="r" b="b"/>
              <a:pathLst>
                <a:path w="19684" h="14604">
                  <a:moveTo>
                    <a:pt x="0" y="0"/>
                  </a:moveTo>
                  <a:lnTo>
                    <a:pt x="0" y="3124"/>
                  </a:lnTo>
                  <a:lnTo>
                    <a:pt x="19596" y="14490"/>
                  </a:lnTo>
                  <a:lnTo>
                    <a:pt x="19596" y="113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DC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8394917" y="3503353"/>
              <a:ext cx="6985" cy="10160"/>
            </a:xfrm>
            <a:custGeom>
              <a:avLst/>
              <a:gdLst/>
              <a:ahLst/>
              <a:cxnLst/>
              <a:rect l="l" t="t" r="r" b="b"/>
              <a:pathLst>
                <a:path w="6984" h="10160">
                  <a:moveTo>
                    <a:pt x="6629" y="0"/>
                  </a:moveTo>
                  <a:lnTo>
                    <a:pt x="0" y="3860"/>
                  </a:lnTo>
                  <a:lnTo>
                    <a:pt x="0" y="9944"/>
                  </a:lnTo>
                  <a:lnTo>
                    <a:pt x="6629" y="6083"/>
                  </a:lnTo>
                  <a:lnTo>
                    <a:pt x="6629" y="0"/>
                  </a:lnTo>
                  <a:close/>
                </a:path>
              </a:pathLst>
            </a:custGeom>
            <a:solidFill>
              <a:srgbClr val="2929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8397510" y="3507254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39">
                  <a:moveTo>
                    <a:pt x="1104" y="0"/>
                  </a:moveTo>
                  <a:lnTo>
                    <a:pt x="723" y="241"/>
                  </a:lnTo>
                  <a:lnTo>
                    <a:pt x="317" y="469"/>
                  </a:lnTo>
                  <a:lnTo>
                    <a:pt x="0" y="1028"/>
                  </a:lnTo>
                  <a:lnTo>
                    <a:pt x="0" y="1943"/>
                  </a:lnTo>
                  <a:lnTo>
                    <a:pt x="317" y="2120"/>
                  </a:lnTo>
                  <a:lnTo>
                    <a:pt x="723" y="1905"/>
                  </a:lnTo>
                  <a:lnTo>
                    <a:pt x="1104" y="1663"/>
                  </a:lnTo>
                  <a:lnTo>
                    <a:pt x="1435" y="1104"/>
                  </a:lnTo>
                  <a:lnTo>
                    <a:pt x="1435" y="190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1502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8397675" y="3507503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850" y="0"/>
                  </a:moveTo>
                  <a:lnTo>
                    <a:pt x="558" y="190"/>
                  </a:lnTo>
                  <a:lnTo>
                    <a:pt x="253" y="368"/>
                  </a:lnTo>
                  <a:lnTo>
                    <a:pt x="0" y="787"/>
                  </a:lnTo>
                  <a:lnTo>
                    <a:pt x="0" y="1498"/>
                  </a:lnTo>
                  <a:lnTo>
                    <a:pt x="253" y="1625"/>
                  </a:lnTo>
                  <a:lnTo>
                    <a:pt x="558" y="1460"/>
                  </a:lnTo>
                  <a:lnTo>
                    <a:pt x="850" y="1282"/>
                  </a:lnTo>
                  <a:lnTo>
                    <a:pt x="1104" y="863"/>
                  </a:lnTo>
                  <a:lnTo>
                    <a:pt x="1104" y="152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rgbClr val="005F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94522" y="3503536"/>
              <a:ext cx="7416" cy="9575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8398765" y="3508572"/>
              <a:ext cx="24130" cy="13970"/>
            </a:xfrm>
            <a:custGeom>
              <a:avLst/>
              <a:gdLst/>
              <a:ahLst/>
              <a:cxnLst/>
              <a:rect l="l" t="t" r="r" b="b"/>
              <a:pathLst>
                <a:path w="24129" h="13970">
                  <a:moveTo>
                    <a:pt x="20218" y="0"/>
                  </a:moveTo>
                  <a:lnTo>
                    <a:pt x="0" y="11506"/>
                  </a:lnTo>
                  <a:lnTo>
                    <a:pt x="3809" y="13843"/>
                  </a:lnTo>
                  <a:lnTo>
                    <a:pt x="24028" y="2349"/>
                  </a:lnTo>
                  <a:lnTo>
                    <a:pt x="202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8402572" y="3510913"/>
              <a:ext cx="20320" cy="73025"/>
            </a:xfrm>
            <a:custGeom>
              <a:avLst/>
              <a:gdLst/>
              <a:ahLst/>
              <a:cxnLst/>
              <a:rect l="l" t="t" r="r" b="b"/>
              <a:pathLst>
                <a:path w="20320" h="73025">
                  <a:moveTo>
                    <a:pt x="20218" y="0"/>
                  </a:moveTo>
                  <a:lnTo>
                    <a:pt x="0" y="11506"/>
                  </a:lnTo>
                  <a:lnTo>
                    <a:pt x="0" y="72580"/>
                  </a:lnTo>
                  <a:lnTo>
                    <a:pt x="20218" y="61087"/>
                  </a:lnTo>
                  <a:lnTo>
                    <a:pt x="20218" y="0"/>
                  </a:lnTo>
                  <a:close/>
                </a:path>
              </a:pathLst>
            </a:custGeom>
            <a:solidFill>
              <a:srgbClr val="BCC7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8398765" y="3520085"/>
              <a:ext cx="3810" cy="63500"/>
            </a:xfrm>
            <a:custGeom>
              <a:avLst/>
              <a:gdLst/>
              <a:ahLst/>
              <a:cxnLst/>
              <a:rect l="l" t="t" r="r" b="b"/>
              <a:pathLst>
                <a:path w="3809" h="63500">
                  <a:moveTo>
                    <a:pt x="0" y="0"/>
                  </a:moveTo>
                  <a:lnTo>
                    <a:pt x="0" y="61074"/>
                  </a:lnTo>
                  <a:lnTo>
                    <a:pt x="3809" y="63411"/>
                  </a:lnTo>
                  <a:lnTo>
                    <a:pt x="3809" y="23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DC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8414553" y="3517601"/>
              <a:ext cx="24130" cy="13970"/>
            </a:xfrm>
            <a:custGeom>
              <a:avLst/>
              <a:gdLst/>
              <a:ahLst/>
              <a:cxnLst/>
              <a:rect l="l" t="t" r="r" b="b"/>
              <a:pathLst>
                <a:path w="24129" h="13970">
                  <a:moveTo>
                    <a:pt x="20218" y="0"/>
                  </a:moveTo>
                  <a:lnTo>
                    <a:pt x="0" y="11493"/>
                  </a:lnTo>
                  <a:lnTo>
                    <a:pt x="3809" y="13843"/>
                  </a:lnTo>
                  <a:lnTo>
                    <a:pt x="24028" y="2336"/>
                  </a:lnTo>
                  <a:lnTo>
                    <a:pt x="202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8418361" y="3519929"/>
              <a:ext cx="20320" cy="73025"/>
            </a:xfrm>
            <a:custGeom>
              <a:avLst/>
              <a:gdLst/>
              <a:ahLst/>
              <a:cxnLst/>
              <a:rect l="l" t="t" r="r" b="b"/>
              <a:pathLst>
                <a:path w="20320" h="73025">
                  <a:moveTo>
                    <a:pt x="20218" y="0"/>
                  </a:moveTo>
                  <a:lnTo>
                    <a:pt x="0" y="11518"/>
                  </a:lnTo>
                  <a:lnTo>
                    <a:pt x="0" y="72593"/>
                  </a:lnTo>
                  <a:lnTo>
                    <a:pt x="20218" y="61087"/>
                  </a:lnTo>
                  <a:lnTo>
                    <a:pt x="20218" y="0"/>
                  </a:lnTo>
                  <a:close/>
                </a:path>
              </a:pathLst>
            </a:custGeom>
            <a:solidFill>
              <a:srgbClr val="EEF5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8414553" y="3529102"/>
              <a:ext cx="3810" cy="63500"/>
            </a:xfrm>
            <a:custGeom>
              <a:avLst/>
              <a:gdLst/>
              <a:ahLst/>
              <a:cxnLst/>
              <a:rect l="l" t="t" r="r" b="b"/>
              <a:pathLst>
                <a:path w="3809" h="63500">
                  <a:moveTo>
                    <a:pt x="0" y="0"/>
                  </a:moveTo>
                  <a:lnTo>
                    <a:pt x="0" y="61074"/>
                  </a:lnTo>
                  <a:lnTo>
                    <a:pt x="3809" y="63423"/>
                  </a:lnTo>
                  <a:lnTo>
                    <a:pt x="3809" y="23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DC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8398764" y="3505453"/>
              <a:ext cx="40005" cy="26034"/>
            </a:xfrm>
            <a:custGeom>
              <a:avLst/>
              <a:gdLst/>
              <a:ahLst/>
              <a:cxnLst/>
              <a:rect l="l" t="t" r="r" b="b"/>
              <a:pathLst>
                <a:path w="40004" h="26035">
                  <a:moveTo>
                    <a:pt x="39814" y="11366"/>
                  </a:moveTo>
                  <a:lnTo>
                    <a:pt x="20218" y="0"/>
                  </a:lnTo>
                  <a:lnTo>
                    <a:pt x="0" y="11506"/>
                  </a:lnTo>
                  <a:lnTo>
                    <a:pt x="19596" y="22872"/>
                  </a:lnTo>
                  <a:lnTo>
                    <a:pt x="19596" y="25996"/>
                  </a:lnTo>
                  <a:lnTo>
                    <a:pt x="39814" y="14490"/>
                  </a:lnTo>
                  <a:lnTo>
                    <a:pt x="39814" y="1136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8398767" y="3516953"/>
              <a:ext cx="19685" cy="14604"/>
            </a:xfrm>
            <a:custGeom>
              <a:avLst/>
              <a:gdLst/>
              <a:ahLst/>
              <a:cxnLst/>
              <a:rect l="l" t="t" r="r" b="b"/>
              <a:pathLst>
                <a:path w="19684" h="14604">
                  <a:moveTo>
                    <a:pt x="0" y="0"/>
                  </a:moveTo>
                  <a:lnTo>
                    <a:pt x="0" y="3124"/>
                  </a:lnTo>
                  <a:lnTo>
                    <a:pt x="19596" y="14490"/>
                  </a:lnTo>
                  <a:lnTo>
                    <a:pt x="19596" y="113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DC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8430747" y="3523532"/>
              <a:ext cx="6985" cy="10160"/>
            </a:xfrm>
            <a:custGeom>
              <a:avLst/>
              <a:gdLst/>
              <a:ahLst/>
              <a:cxnLst/>
              <a:rect l="l" t="t" r="r" b="b"/>
              <a:pathLst>
                <a:path w="6984" h="10160">
                  <a:moveTo>
                    <a:pt x="6629" y="0"/>
                  </a:moveTo>
                  <a:lnTo>
                    <a:pt x="0" y="3860"/>
                  </a:lnTo>
                  <a:lnTo>
                    <a:pt x="0" y="9944"/>
                  </a:lnTo>
                  <a:lnTo>
                    <a:pt x="6629" y="6083"/>
                  </a:lnTo>
                  <a:lnTo>
                    <a:pt x="6629" y="0"/>
                  </a:lnTo>
                  <a:close/>
                </a:path>
              </a:pathLst>
            </a:custGeom>
            <a:solidFill>
              <a:srgbClr val="2929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8433341" y="3527445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39">
                  <a:moveTo>
                    <a:pt x="1104" y="0"/>
                  </a:moveTo>
                  <a:lnTo>
                    <a:pt x="723" y="228"/>
                  </a:lnTo>
                  <a:lnTo>
                    <a:pt x="317" y="457"/>
                  </a:lnTo>
                  <a:lnTo>
                    <a:pt x="0" y="1016"/>
                  </a:lnTo>
                  <a:lnTo>
                    <a:pt x="0" y="1930"/>
                  </a:lnTo>
                  <a:lnTo>
                    <a:pt x="317" y="2108"/>
                  </a:lnTo>
                  <a:lnTo>
                    <a:pt x="723" y="1892"/>
                  </a:lnTo>
                  <a:lnTo>
                    <a:pt x="1104" y="1651"/>
                  </a:lnTo>
                  <a:lnTo>
                    <a:pt x="1435" y="1092"/>
                  </a:lnTo>
                  <a:lnTo>
                    <a:pt x="1435" y="190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1502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8433505" y="3527682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850" y="0"/>
                  </a:moveTo>
                  <a:lnTo>
                    <a:pt x="558" y="190"/>
                  </a:lnTo>
                  <a:lnTo>
                    <a:pt x="253" y="368"/>
                  </a:lnTo>
                  <a:lnTo>
                    <a:pt x="0" y="787"/>
                  </a:lnTo>
                  <a:lnTo>
                    <a:pt x="0" y="1498"/>
                  </a:lnTo>
                  <a:lnTo>
                    <a:pt x="253" y="1625"/>
                  </a:lnTo>
                  <a:lnTo>
                    <a:pt x="558" y="1460"/>
                  </a:lnTo>
                  <a:lnTo>
                    <a:pt x="850" y="1282"/>
                  </a:lnTo>
                  <a:lnTo>
                    <a:pt x="1104" y="863"/>
                  </a:lnTo>
                  <a:lnTo>
                    <a:pt x="1104" y="152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rgbClr val="005F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3" name="object 10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30349" y="3523716"/>
              <a:ext cx="7416" cy="9575"/>
            </a:xfrm>
            <a:prstGeom prst="rect">
              <a:avLst/>
            </a:prstGeom>
          </p:spPr>
        </p:pic>
        <p:sp>
          <p:nvSpPr>
            <p:cNvPr id="104" name="object 104"/>
            <p:cNvSpPr/>
            <p:nvPr/>
          </p:nvSpPr>
          <p:spPr>
            <a:xfrm>
              <a:off x="8434868" y="3529582"/>
              <a:ext cx="24130" cy="13970"/>
            </a:xfrm>
            <a:custGeom>
              <a:avLst/>
              <a:gdLst/>
              <a:ahLst/>
              <a:cxnLst/>
              <a:rect l="l" t="t" r="r" b="b"/>
              <a:pathLst>
                <a:path w="24129" h="13970">
                  <a:moveTo>
                    <a:pt x="20218" y="0"/>
                  </a:moveTo>
                  <a:lnTo>
                    <a:pt x="0" y="11493"/>
                  </a:lnTo>
                  <a:lnTo>
                    <a:pt x="3809" y="13843"/>
                  </a:lnTo>
                  <a:lnTo>
                    <a:pt x="24028" y="2336"/>
                  </a:lnTo>
                  <a:lnTo>
                    <a:pt x="202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8438676" y="3531910"/>
              <a:ext cx="20320" cy="73025"/>
            </a:xfrm>
            <a:custGeom>
              <a:avLst/>
              <a:gdLst/>
              <a:ahLst/>
              <a:cxnLst/>
              <a:rect l="l" t="t" r="r" b="b"/>
              <a:pathLst>
                <a:path w="20320" h="73025">
                  <a:moveTo>
                    <a:pt x="20218" y="0"/>
                  </a:moveTo>
                  <a:lnTo>
                    <a:pt x="0" y="11518"/>
                  </a:lnTo>
                  <a:lnTo>
                    <a:pt x="0" y="72593"/>
                  </a:lnTo>
                  <a:lnTo>
                    <a:pt x="20218" y="61087"/>
                  </a:lnTo>
                  <a:lnTo>
                    <a:pt x="20218" y="0"/>
                  </a:lnTo>
                  <a:close/>
                </a:path>
              </a:pathLst>
            </a:custGeom>
            <a:solidFill>
              <a:srgbClr val="BCC7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8434868" y="3541082"/>
              <a:ext cx="3810" cy="63500"/>
            </a:xfrm>
            <a:custGeom>
              <a:avLst/>
              <a:gdLst/>
              <a:ahLst/>
              <a:cxnLst/>
              <a:rect l="l" t="t" r="r" b="b"/>
              <a:pathLst>
                <a:path w="3809" h="63500">
                  <a:moveTo>
                    <a:pt x="0" y="0"/>
                  </a:moveTo>
                  <a:lnTo>
                    <a:pt x="0" y="61074"/>
                  </a:lnTo>
                  <a:lnTo>
                    <a:pt x="3809" y="63423"/>
                  </a:lnTo>
                  <a:lnTo>
                    <a:pt x="3809" y="23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DC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8450657" y="3538598"/>
              <a:ext cx="24130" cy="13970"/>
            </a:xfrm>
            <a:custGeom>
              <a:avLst/>
              <a:gdLst/>
              <a:ahLst/>
              <a:cxnLst/>
              <a:rect l="l" t="t" r="r" b="b"/>
              <a:pathLst>
                <a:path w="24129" h="13970">
                  <a:moveTo>
                    <a:pt x="20218" y="0"/>
                  </a:moveTo>
                  <a:lnTo>
                    <a:pt x="0" y="11506"/>
                  </a:lnTo>
                  <a:lnTo>
                    <a:pt x="3809" y="13842"/>
                  </a:lnTo>
                  <a:lnTo>
                    <a:pt x="24028" y="2349"/>
                  </a:lnTo>
                  <a:lnTo>
                    <a:pt x="202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8454464" y="3540940"/>
              <a:ext cx="20320" cy="73025"/>
            </a:xfrm>
            <a:custGeom>
              <a:avLst/>
              <a:gdLst/>
              <a:ahLst/>
              <a:cxnLst/>
              <a:rect l="l" t="t" r="r" b="b"/>
              <a:pathLst>
                <a:path w="20320" h="73025">
                  <a:moveTo>
                    <a:pt x="20218" y="0"/>
                  </a:moveTo>
                  <a:lnTo>
                    <a:pt x="0" y="11506"/>
                  </a:lnTo>
                  <a:lnTo>
                    <a:pt x="0" y="72580"/>
                  </a:lnTo>
                  <a:lnTo>
                    <a:pt x="20218" y="61074"/>
                  </a:lnTo>
                  <a:lnTo>
                    <a:pt x="20218" y="0"/>
                  </a:lnTo>
                  <a:close/>
                </a:path>
              </a:pathLst>
            </a:custGeom>
            <a:solidFill>
              <a:srgbClr val="EEF5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8450657" y="3550112"/>
              <a:ext cx="3810" cy="63500"/>
            </a:xfrm>
            <a:custGeom>
              <a:avLst/>
              <a:gdLst/>
              <a:ahLst/>
              <a:cxnLst/>
              <a:rect l="l" t="t" r="r" b="b"/>
              <a:pathLst>
                <a:path w="3809" h="63500">
                  <a:moveTo>
                    <a:pt x="0" y="0"/>
                  </a:moveTo>
                  <a:lnTo>
                    <a:pt x="0" y="61074"/>
                  </a:lnTo>
                  <a:lnTo>
                    <a:pt x="3809" y="63411"/>
                  </a:lnTo>
                  <a:lnTo>
                    <a:pt x="3809" y="23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DC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8434870" y="3526446"/>
              <a:ext cx="40005" cy="26034"/>
            </a:xfrm>
            <a:custGeom>
              <a:avLst/>
              <a:gdLst/>
              <a:ahLst/>
              <a:cxnLst/>
              <a:rect l="l" t="t" r="r" b="b"/>
              <a:pathLst>
                <a:path w="40004" h="26035">
                  <a:moveTo>
                    <a:pt x="39814" y="11366"/>
                  </a:moveTo>
                  <a:lnTo>
                    <a:pt x="20218" y="0"/>
                  </a:lnTo>
                  <a:lnTo>
                    <a:pt x="0" y="11506"/>
                  </a:lnTo>
                  <a:lnTo>
                    <a:pt x="19583" y="22872"/>
                  </a:lnTo>
                  <a:lnTo>
                    <a:pt x="19583" y="25996"/>
                  </a:lnTo>
                  <a:lnTo>
                    <a:pt x="39801" y="14503"/>
                  </a:lnTo>
                  <a:lnTo>
                    <a:pt x="39801" y="113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8434871" y="3537950"/>
              <a:ext cx="19685" cy="14604"/>
            </a:xfrm>
            <a:custGeom>
              <a:avLst/>
              <a:gdLst/>
              <a:ahLst/>
              <a:cxnLst/>
              <a:rect l="l" t="t" r="r" b="b"/>
              <a:pathLst>
                <a:path w="19684" h="14604">
                  <a:moveTo>
                    <a:pt x="0" y="0"/>
                  </a:moveTo>
                  <a:lnTo>
                    <a:pt x="0" y="3124"/>
                  </a:lnTo>
                  <a:lnTo>
                    <a:pt x="19596" y="14490"/>
                  </a:lnTo>
                  <a:lnTo>
                    <a:pt x="19596" y="113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DC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8466849" y="3544529"/>
              <a:ext cx="6985" cy="10160"/>
            </a:xfrm>
            <a:custGeom>
              <a:avLst/>
              <a:gdLst/>
              <a:ahLst/>
              <a:cxnLst/>
              <a:rect l="l" t="t" r="r" b="b"/>
              <a:pathLst>
                <a:path w="6984" h="10160">
                  <a:moveTo>
                    <a:pt x="6629" y="0"/>
                  </a:moveTo>
                  <a:lnTo>
                    <a:pt x="0" y="3860"/>
                  </a:lnTo>
                  <a:lnTo>
                    <a:pt x="0" y="9956"/>
                  </a:lnTo>
                  <a:lnTo>
                    <a:pt x="6629" y="6095"/>
                  </a:lnTo>
                  <a:lnTo>
                    <a:pt x="6629" y="0"/>
                  </a:lnTo>
                  <a:close/>
                </a:path>
              </a:pathLst>
            </a:custGeom>
            <a:solidFill>
              <a:srgbClr val="2929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8469444" y="3548443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39">
                  <a:moveTo>
                    <a:pt x="1104" y="0"/>
                  </a:moveTo>
                  <a:lnTo>
                    <a:pt x="723" y="228"/>
                  </a:lnTo>
                  <a:lnTo>
                    <a:pt x="317" y="469"/>
                  </a:lnTo>
                  <a:lnTo>
                    <a:pt x="0" y="1015"/>
                  </a:lnTo>
                  <a:lnTo>
                    <a:pt x="0" y="1943"/>
                  </a:lnTo>
                  <a:lnTo>
                    <a:pt x="317" y="2120"/>
                  </a:lnTo>
                  <a:lnTo>
                    <a:pt x="723" y="1892"/>
                  </a:lnTo>
                  <a:lnTo>
                    <a:pt x="1104" y="1663"/>
                  </a:lnTo>
                  <a:lnTo>
                    <a:pt x="1435" y="1104"/>
                  </a:lnTo>
                  <a:lnTo>
                    <a:pt x="1435" y="190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1502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8469609" y="3548692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850" y="0"/>
                  </a:moveTo>
                  <a:lnTo>
                    <a:pt x="558" y="177"/>
                  </a:lnTo>
                  <a:lnTo>
                    <a:pt x="253" y="355"/>
                  </a:lnTo>
                  <a:lnTo>
                    <a:pt x="0" y="787"/>
                  </a:lnTo>
                  <a:lnTo>
                    <a:pt x="0" y="1485"/>
                  </a:lnTo>
                  <a:lnTo>
                    <a:pt x="253" y="1625"/>
                  </a:lnTo>
                  <a:lnTo>
                    <a:pt x="558" y="1460"/>
                  </a:lnTo>
                  <a:lnTo>
                    <a:pt x="850" y="1282"/>
                  </a:lnTo>
                  <a:lnTo>
                    <a:pt x="1104" y="850"/>
                  </a:lnTo>
                  <a:lnTo>
                    <a:pt x="1104" y="139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rgbClr val="005F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5" name="object 1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66454" y="3544709"/>
              <a:ext cx="7416" cy="9588"/>
            </a:xfrm>
            <a:prstGeom prst="rect">
              <a:avLst/>
            </a:prstGeom>
          </p:spPr>
        </p:pic>
        <p:sp>
          <p:nvSpPr>
            <p:cNvPr id="116" name="object 116"/>
            <p:cNvSpPr/>
            <p:nvPr/>
          </p:nvSpPr>
          <p:spPr>
            <a:xfrm>
              <a:off x="8471802" y="3551261"/>
              <a:ext cx="24130" cy="13970"/>
            </a:xfrm>
            <a:custGeom>
              <a:avLst/>
              <a:gdLst/>
              <a:ahLst/>
              <a:cxnLst/>
              <a:rect l="l" t="t" r="r" b="b"/>
              <a:pathLst>
                <a:path w="24129" h="13970">
                  <a:moveTo>
                    <a:pt x="20218" y="0"/>
                  </a:moveTo>
                  <a:lnTo>
                    <a:pt x="0" y="11506"/>
                  </a:lnTo>
                  <a:lnTo>
                    <a:pt x="3797" y="13855"/>
                  </a:lnTo>
                  <a:lnTo>
                    <a:pt x="24015" y="2349"/>
                  </a:lnTo>
                  <a:lnTo>
                    <a:pt x="202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8475597" y="3553602"/>
              <a:ext cx="20320" cy="73025"/>
            </a:xfrm>
            <a:custGeom>
              <a:avLst/>
              <a:gdLst/>
              <a:ahLst/>
              <a:cxnLst/>
              <a:rect l="l" t="t" r="r" b="b"/>
              <a:pathLst>
                <a:path w="20320" h="73025">
                  <a:moveTo>
                    <a:pt x="20218" y="0"/>
                  </a:moveTo>
                  <a:lnTo>
                    <a:pt x="0" y="11518"/>
                  </a:lnTo>
                  <a:lnTo>
                    <a:pt x="0" y="72593"/>
                  </a:lnTo>
                  <a:lnTo>
                    <a:pt x="20218" y="61087"/>
                  </a:lnTo>
                  <a:lnTo>
                    <a:pt x="20218" y="0"/>
                  </a:lnTo>
                  <a:close/>
                </a:path>
              </a:pathLst>
            </a:custGeom>
            <a:solidFill>
              <a:srgbClr val="BCC7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8471802" y="3562774"/>
              <a:ext cx="3810" cy="63500"/>
            </a:xfrm>
            <a:custGeom>
              <a:avLst/>
              <a:gdLst/>
              <a:ahLst/>
              <a:cxnLst/>
              <a:rect l="l" t="t" r="r" b="b"/>
              <a:pathLst>
                <a:path w="3809" h="63500">
                  <a:moveTo>
                    <a:pt x="0" y="0"/>
                  </a:moveTo>
                  <a:lnTo>
                    <a:pt x="0" y="61074"/>
                  </a:lnTo>
                  <a:lnTo>
                    <a:pt x="3797" y="63423"/>
                  </a:lnTo>
                  <a:lnTo>
                    <a:pt x="3797" y="23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DC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8517077" y="3552786"/>
              <a:ext cx="17145" cy="10160"/>
            </a:xfrm>
            <a:custGeom>
              <a:avLst/>
              <a:gdLst/>
              <a:ahLst/>
              <a:cxnLst/>
              <a:rect l="l" t="t" r="r" b="b"/>
              <a:pathLst>
                <a:path w="17145" h="10160">
                  <a:moveTo>
                    <a:pt x="8166" y="6159"/>
                  </a:moveTo>
                  <a:lnTo>
                    <a:pt x="2667" y="2273"/>
                  </a:lnTo>
                  <a:lnTo>
                    <a:pt x="2667" y="3136"/>
                  </a:lnTo>
                  <a:lnTo>
                    <a:pt x="2908" y="3162"/>
                  </a:lnTo>
                  <a:lnTo>
                    <a:pt x="3124" y="3225"/>
                  </a:lnTo>
                  <a:lnTo>
                    <a:pt x="3314" y="3340"/>
                  </a:lnTo>
                  <a:lnTo>
                    <a:pt x="8166" y="6159"/>
                  </a:lnTo>
                  <a:close/>
                </a:path>
                <a:path w="17145" h="10160">
                  <a:moveTo>
                    <a:pt x="8191" y="8966"/>
                  </a:moveTo>
                  <a:lnTo>
                    <a:pt x="0" y="4216"/>
                  </a:lnTo>
                  <a:lnTo>
                    <a:pt x="12" y="5067"/>
                  </a:lnTo>
                  <a:lnTo>
                    <a:pt x="8191" y="9817"/>
                  </a:lnTo>
                  <a:lnTo>
                    <a:pt x="8191" y="8966"/>
                  </a:lnTo>
                  <a:close/>
                </a:path>
                <a:path w="17145" h="10160">
                  <a:moveTo>
                    <a:pt x="12128" y="3009"/>
                  </a:moveTo>
                  <a:lnTo>
                    <a:pt x="7277" y="203"/>
                  </a:lnTo>
                  <a:lnTo>
                    <a:pt x="7086" y="101"/>
                  </a:lnTo>
                  <a:lnTo>
                    <a:pt x="6870" y="25"/>
                  </a:lnTo>
                  <a:lnTo>
                    <a:pt x="6629" y="0"/>
                  </a:lnTo>
                  <a:lnTo>
                    <a:pt x="6642" y="850"/>
                  </a:lnTo>
                  <a:lnTo>
                    <a:pt x="6870" y="889"/>
                  </a:lnTo>
                  <a:lnTo>
                    <a:pt x="7086" y="952"/>
                  </a:lnTo>
                  <a:lnTo>
                    <a:pt x="7277" y="1054"/>
                  </a:lnTo>
                  <a:lnTo>
                    <a:pt x="12128" y="3873"/>
                  </a:lnTo>
                  <a:lnTo>
                    <a:pt x="12128" y="3009"/>
                  </a:lnTo>
                  <a:close/>
                </a:path>
                <a:path w="17145" h="10160">
                  <a:moveTo>
                    <a:pt x="14960" y="4711"/>
                  </a:moveTo>
                  <a:lnTo>
                    <a:pt x="14820" y="4572"/>
                  </a:lnTo>
                  <a:lnTo>
                    <a:pt x="14528" y="4406"/>
                  </a:lnTo>
                  <a:lnTo>
                    <a:pt x="14300" y="4330"/>
                  </a:lnTo>
                  <a:lnTo>
                    <a:pt x="14046" y="4305"/>
                  </a:lnTo>
                  <a:lnTo>
                    <a:pt x="13601" y="4254"/>
                  </a:lnTo>
                  <a:lnTo>
                    <a:pt x="13131" y="4318"/>
                  </a:lnTo>
                  <a:lnTo>
                    <a:pt x="12801" y="4521"/>
                  </a:lnTo>
                  <a:lnTo>
                    <a:pt x="8648" y="6921"/>
                  </a:lnTo>
                  <a:lnTo>
                    <a:pt x="8648" y="7785"/>
                  </a:lnTo>
                  <a:lnTo>
                    <a:pt x="12801" y="5384"/>
                  </a:lnTo>
                  <a:lnTo>
                    <a:pt x="13131" y="5194"/>
                  </a:lnTo>
                  <a:lnTo>
                    <a:pt x="13601" y="5118"/>
                  </a:lnTo>
                  <a:lnTo>
                    <a:pt x="14046" y="5168"/>
                  </a:lnTo>
                  <a:lnTo>
                    <a:pt x="14300" y="5194"/>
                  </a:lnTo>
                  <a:lnTo>
                    <a:pt x="14960" y="5575"/>
                  </a:lnTo>
                  <a:lnTo>
                    <a:pt x="14960" y="4711"/>
                  </a:lnTo>
                  <a:close/>
                </a:path>
                <a:path w="17145" h="10160">
                  <a:moveTo>
                    <a:pt x="16598" y="6680"/>
                  </a:moveTo>
                  <a:lnTo>
                    <a:pt x="12649" y="8966"/>
                  </a:lnTo>
                  <a:lnTo>
                    <a:pt x="12661" y="9817"/>
                  </a:lnTo>
                  <a:lnTo>
                    <a:pt x="16598" y="7556"/>
                  </a:lnTo>
                  <a:lnTo>
                    <a:pt x="16598" y="6680"/>
                  </a:lnTo>
                  <a:close/>
                </a:path>
              </a:pathLst>
            </a:custGeom>
            <a:solidFill>
              <a:srgbClr val="1B17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8515868" y="3551415"/>
              <a:ext cx="19050" cy="11430"/>
            </a:xfrm>
            <a:custGeom>
              <a:avLst/>
              <a:gdLst/>
              <a:ahLst/>
              <a:cxnLst/>
              <a:rect l="l" t="t" r="r" b="b"/>
              <a:pathLst>
                <a:path w="19050" h="11429">
                  <a:moveTo>
                    <a:pt x="8420" y="0"/>
                  </a:moveTo>
                  <a:lnTo>
                    <a:pt x="6413" y="0"/>
                  </a:lnTo>
                  <a:lnTo>
                    <a:pt x="5168" y="698"/>
                  </a:lnTo>
                  <a:lnTo>
                    <a:pt x="0" y="3695"/>
                  </a:lnTo>
                  <a:lnTo>
                    <a:pt x="0" y="4864"/>
                  </a:lnTo>
                  <a:lnTo>
                    <a:pt x="10629" y="11036"/>
                  </a:lnTo>
                  <a:lnTo>
                    <a:pt x="12636" y="11036"/>
                  </a:lnTo>
                  <a:lnTo>
                    <a:pt x="14972" y="9690"/>
                  </a:lnTo>
                  <a:lnTo>
                    <a:pt x="10388" y="9690"/>
                  </a:lnTo>
                  <a:lnTo>
                    <a:pt x="9347" y="9093"/>
                  </a:lnTo>
                  <a:lnTo>
                    <a:pt x="9347" y="8597"/>
                  </a:lnTo>
                  <a:lnTo>
                    <a:pt x="10351" y="8001"/>
                  </a:lnTo>
                  <a:lnTo>
                    <a:pt x="8051" y="8001"/>
                  </a:lnTo>
                  <a:lnTo>
                    <a:pt x="2284" y="4660"/>
                  </a:lnTo>
                  <a:lnTo>
                    <a:pt x="2209" y="4127"/>
                  </a:lnTo>
                  <a:lnTo>
                    <a:pt x="3200" y="3556"/>
                  </a:lnTo>
                  <a:lnTo>
                    <a:pt x="8289" y="3556"/>
                  </a:lnTo>
                  <a:lnTo>
                    <a:pt x="6172" y="2311"/>
                  </a:lnTo>
                  <a:lnTo>
                    <a:pt x="6172" y="1841"/>
                  </a:lnTo>
                  <a:lnTo>
                    <a:pt x="7175" y="1270"/>
                  </a:lnTo>
                  <a:lnTo>
                    <a:pt x="10616" y="1270"/>
                  </a:lnTo>
                  <a:lnTo>
                    <a:pt x="8420" y="0"/>
                  </a:lnTo>
                  <a:close/>
                </a:path>
                <a:path w="19050" h="11429">
                  <a:moveTo>
                    <a:pt x="18055" y="5575"/>
                  </a:moveTo>
                  <a:lnTo>
                    <a:pt x="15405" y="5575"/>
                  </a:lnTo>
                  <a:lnTo>
                    <a:pt x="16446" y="6184"/>
                  </a:lnTo>
                  <a:lnTo>
                    <a:pt x="16433" y="6680"/>
                  </a:lnTo>
                  <a:lnTo>
                    <a:pt x="15913" y="6997"/>
                  </a:lnTo>
                  <a:lnTo>
                    <a:pt x="11216" y="9690"/>
                  </a:lnTo>
                  <a:lnTo>
                    <a:pt x="14972" y="9690"/>
                  </a:lnTo>
                  <a:lnTo>
                    <a:pt x="18895" y="7429"/>
                  </a:lnTo>
                  <a:lnTo>
                    <a:pt x="19050" y="7429"/>
                  </a:lnTo>
                  <a:lnTo>
                    <a:pt x="19050" y="6184"/>
                  </a:lnTo>
                  <a:lnTo>
                    <a:pt x="18055" y="5575"/>
                  </a:lnTo>
                  <a:close/>
                </a:path>
                <a:path w="19050" h="11429">
                  <a:moveTo>
                    <a:pt x="8289" y="3556"/>
                  </a:moveTo>
                  <a:lnTo>
                    <a:pt x="4025" y="3556"/>
                  </a:lnTo>
                  <a:lnTo>
                    <a:pt x="9389" y="6680"/>
                  </a:lnTo>
                  <a:lnTo>
                    <a:pt x="9867" y="6997"/>
                  </a:lnTo>
                  <a:lnTo>
                    <a:pt x="9867" y="7429"/>
                  </a:lnTo>
                  <a:lnTo>
                    <a:pt x="8864" y="8001"/>
                  </a:lnTo>
                  <a:lnTo>
                    <a:pt x="10351" y="8001"/>
                  </a:lnTo>
                  <a:lnTo>
                    <a:pt x="14312" y="5715"/>
                  </a:lnTo>
                  <a:lnTo>
                    <a:pt x="12014" y="5715"/>
                  </a:lnTo>
                  <a:lnTo>
                    <a:pt x="8289" y="3556"/>
                  </a:lnTo>
                  <a:close/>
                </a:path>
                <a:path w="19050" h="11429">
                  <a:moveTo>
                    <a:pt x="10616" y="1270"/>
                  </a:moveTo>
                  <a:lnTo>
                    <a:pt x="7975" y="1270"/>
                  </a:lnTo>
                  <a:lnTo>
                    <a:pt x="13817" y="4660"/>
                  </a:lnTo>
                  <a:lnTo>
                    <a:pt x="13817" y="5143"/>
                  </a:lnTo>
                  <a:lnTo>
                    <a:pt x="12827" y="5715"/>
                  </a:lnTo>
                  <a:lnTo>
                    <a:pt x="14312" y="5715"/>
                  </a:lnTo>
                  <a:lnTo>
                    <a:pt x="14554" y="5575"/>
                  </a:lnTo>
                  <a:lnTo>
                    <a:pt x="18055" y="5575"/>
                  </a:lnTo>
                  <a:lnTo>
                    <a:pt x="10616" y="1270"/>
                  </a:lnTo>
                  <a:close/>
                </a:path>
              </a:pathLst>
            </a:custGeom>
            <a:solidFill>
              <a:srgbClr val="2F30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8528507" y="3561752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1236" y="0"/>
                  </a:moveTo>
                  <a:lnTo>
                    <a:pt x="0" y="685"/>
                  </a:lnTo>
                  <a:lnTo>
                    <a:pt x="1235" y="685"/>
                  </a:lnTo>
                  <a:lnTo>
                    <a:pt x="1236" y="0"/>
                  </a:lnTo>
                  <a:close/>
                </a:path>
              </a:pathLst>
            </a:custGeom>
            <a:solidFill>
              <a:srgbClr val="1B17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8531213" y="3561181"/>
              <a:ext cx="12065" cy="8255"/>
            </a:xfrm>
            <a:custGeom>
              <a:avLst/>
              <a:gdLst/>
              <a:ahLst/>
              <a:cxnLst/>
              <a:rect l="l" t="t" r="r" b="b"/>
              <a:pathLst>
                <a:path w="12065" h="8254">
                  <a:moveTo>
                    <a:pt x="292" y="0"/>
                  </a:moveTo>
                  <a:lnTo>
                    <a:pt x="0" y="393"/>
                  </a:lnTo>
                  <a:lnTo>
                    <a:pt x="11303" y="7886"/>
                  </a:lnTo>
                  <a:lnTo>
                    <a:pt x="11582" y="7594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1C1D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8531508" y="3560303"/>
              <a:ext cx="12700" cy="8890"/>
            </a:xfrm>
            <a:custGeom>
              <a:avLst/>
              <a:gdLst/>
              <a:ahLst/>
              <a:cxnLst/>
              <a:rect l="l" t="t" r="r" b="b"/>
              <a:pathLst>
                <a:path w="12700" h="8889">
                  <a:moveTo>
                    <a:pt x="1625" y="0"/>
                  </a:moveTo>
                  <a:lnTo>
                    <a:pt x="0" y="876"/>
                  </a:lnTo>
                  <a:lnTo>
                    <a:pt x="11290" y="8470"/>
                  </a:lnTo>
                  <a:lnTo>
                    <a:pt x="12268" y="7442"/>
                  </a:lnTo>
                  <a:lnTo>
                    <a:pt x="1625" y="0"/>
                  </a:lnTo>
                  <a:close/>
                </a:path>
              </a:pathLst>
            </a:custGeom>
            <a:solidFill>
              <a:srgbClr val="2527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8585825" y="3507759"/>
              <a:ext cx="42545" cy="64769"/>
            </a:xfrm>
            <a:custGeom>
              <a:avLst/>
              <a:gdLst/>
              <a:ahLst/>
              <a:cxnLst/>
              <a:rect l="l" t="t" r="r" b="b"/>
              <a:pathLst>
                <a:path w="42545" h="64770">
                  <a:moveTo>
                    <a:pt x="35055" y="0"/>
                  </a:moveTo>
                  <a:lnTo>
                    <a:pt x="37631" y="4213"/>
                  </a:lnTo>
                  <a:lnTo>
                    <a:pt x="38444" y="10106"/>
                  </a:lnTo>
                  <a:lnTo>
                    <a:pt x="38596" y="11363"/>
                  </a:lnTo>
                  <a:lnTo>
                    <a:pt x="38698" y="14056"/>
                  </a:lnTo>
                  <a:lnTo>
                    <a:pt x="37130" y="25156"/>
                  </a:lnTo>
                  <a:lnTo>
                    <a:pt x="14949" y="56956"/>
                  </a:lnTo>
                  <a:lnTo>
                    <a:pt x="0" y="62278"/>
                  </a:lnTo>
                  <a:lnTo>
                    <a:pt x="3570" y="64348"/>
                  </a:lnTo>
                  <a:lnTo>
                    <a:pt x="36318" y="38392"/>
                  </a:lnTo>
                  <a:lnTo>
                    <a:pt x="42266" y="16151"/>
                  </a:lnTo>
                  <a:lnTo>
                    <a:pt x="42178" y="13433"/>
                  </a:lnTo>
                  <a:lnTo>
                    <a:pt x="41212" y="6283"/>
                  </a:lnTo>
                  <a:lnTo>
                    <a:pt x="38622" y="2067"/>
                  </a:lnTo>
                  <a:lnTo>
                    <a:pt x="35055" y="0"/>
                  </a:lnTo>
                  <a:close/>
                </a:path>
              </a:pathLst>
            </a:custGeom>
            <a:solidFill>
              <a:srgbClr val="2F30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8586778" y="3509685"/>
              <a:ext cx="40005" cy="60325"/>
            </a:xfrm>
            <a:custGeom>
              <a:avLst/>
              <a:gdLst/>
              <a:ahLst/>
              <a:cxnLst/>
              <a:rect l="l" t="t" r="r" b="b"/>
              <a:pathLst>
                <a:path w="40004" h="60325">
                  <a:moveTo>
                    <a:pt x="32810" y="0"/>
                  </a:moveTo>
                  <a:lnTo>
                    <a:pt x="35235" y="3935"/>
                  </a:lnTo>
                  <a:lnTo>
                    <a:pt x="36136" y="10615"/>
                  </a:lnTo>
                  <a:lnTo>
                    <a:pt x="36225" y="13155"/>
                  </a:lnTo>
                  <a:lnTo>
                    <a:pt x="34759" y="23529"/>
                  </a:lnTo>
                  <a:lnTo>
                    <a:pt x="5999" y="57897"/>
                  </a:lnTo>
                  <a:lnTo>
                    <a:pt x="0" y="58241"/>
                  </a:lnTo>
                  <a:lnTo>
                    <a:pt x="3358" y="60196"/>
                  </a:lnTo>
                  <a:lnTo>
                    <a:pt x="33998" y="35911"/>
                  </a:lnTo>
                  <a:lnTo>
                    <a:pt x="39565" y="15098"/>
                  </a:lnTo>
                  <a:lnTo>
                    <a:pt x="39476" y="12558"/>
                  </a:lnTo>
                  <a:lnTo>
                    <a:pt x="38562" y="5878"/>
                  </a:lnTo>
                  <a:lnTo>
                    <a:pt x="36149" y="1941"/>
                  </a:lnTo>
                  <a:lnTo>
                    <a:pt x="32810" y="0"/>
                  </a:lnTo>
                  <a:close/>
                </a:path>
              </a:pathLst>
            </a:custGeom>
            <a:solidFill>
              <a:srgbClr val="BE21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8576983" y="3503967"/>
              <a:ext cx="49530" cy="66040"/>
            </a:xfrm>
            <a:custGeom>
              <a:avLst/>
              <a:gdLst/>
              <a:ahLst/>
              <a:cxnLst/>
              <a:rect l="l" t="t" r="r" b="b"/>
              <a:pathLst>
                <a:path w="49529" h="66039">
                  <a:moveTo>
                    <a:pt x="48958" y="15443"/>
                  </a:moveTo>
                  <a:lnTo>
                    <a:pt x="48793" y="15214"/>
                  </a:lnTo>
                  <a:lnTo>
                    <a:pt x="25806" y="33058"/>
                  </a:lnTo>
                  <a:lnTo>
                    <a:pt x="25552" y="33172"/>
                  </a:lnTo>
                  <a:lnTo>
                    <a:pt x="25704" y="32854"/>
                  </a:lnTo>
                  <a:lnTo>
                    <a:pt x="47777" y="5753"/>
                  </a:lnTo>
                  <a:lnTo>
                    <a:pt x="47548" y="5575"/>
                  </a:lnTo>
                  <a:lnTo>
                    <a:pt x="26225" y="31800"/>
                  </a:lnTo>
                  <a:lnTo>
                    <a:pt x="41643" y="254"/>
                  </a:lnTo>
                  <a:lnTo>
                    <a:pt x="41363" y="215"/>
                  </a:lnTo>
                  <a:lnTo>
                    <a:pt x="25577" y="32512"/>
                  </a:lnTo>
                  <a:lnTo>
                    <a:pt x="33451" y="0"/>
                  </a:lnTo>
                  <a:lnTo>
                    <a:pt x="33172" y="50"/>
                  </a:lnTo>
                  <a:lnTo>
                    <a:pt x="25171" y="33083"/>
                  </a:lnTo>
                  <a:lnTo>
                    <a:pt x="25107" y="3060"/>
                  </a:lnTo>
                  <a:lnTo>
                    <a:pt x="24828" y="3213"/>
                  </a:lnTo>
                  <a:lnTo>
                    <a:pt x="24828" y="31432"/>
                  </a:lnTo>
                  <a:lnTo>
                    <a:pt x="24472" y="29362"/>
                  </a:lnTo>
                  <a:lnTo>
                    <a:pt x="20269" y="5994"/>
                  </a:lnTo>
                  <a:lnTo>
                    <a:pt x="20027" y="6159"/>
                  </a:lnTo>
                  <a:lnTo>
                    <a:pt x="24739" y="32575"/>
                  </a:lnTo>
                  <a:lnTo>
                    <a:pt x="23990" y="30784"/>
                  </a:lnTo>
                  <a:lnTo>
                    <a:pt x="15049" y="10096"/>
                  </a:lnTo>
                  <a:lnTo>
                    <a:pt x="14833" y="10299"/>
                  </a:lnTo>
                  <a:lnTo>
                    <a:pt x="24663" y="33159"/>
                  </a:lnTo>
                  <a:lnTo>
                    <a:pt x="11099" y="14655"/>
                  </a:lnTo>
                  <a:lnTo>
                    <a:pt x="10947" y="14935"/>
                  </a:lnTo>
                  <a:lnTo>
                    <a:pt x="23774" y="32423"/>
                  </a:lnTo>
                  <a:lnTo>
                    <a:pt x="8534" y="19291"/>
                  </a:lnTo>
                  <a:lnTo>
                    <a:pt x="8407" y="19545"/>
                  </a:lnTo>
                  <a:lnTo>
                    <a:pt x="24460" y="33362"/>
                  </a:lnTo>
                  <a:lnTo>
                    <a:pt x="6223" y="23774"/>
                  </a:lnTo>
                  <a:lnTo>
                    <a:pt x="6108" y="24028"/>
                  </a:lnTo>
                  <a:lnTo>
                    <a:pt x="23901" y="33362"/>
                  </a:lnTo>
                  <a:lnTo>
                    <a:pt x="20878" y="32562"/>
                  </a:lnTo>
                  <a:lnTo>
                    <a:pt x="3987" y="28308"/>
                  </a:lnTo>
                  <a:lnTo>
                    <a:pt x="3886" y="28562"/>
                  </a:lnTo>
                  <a:lnTo>
                    <a:pt x="23114" y="33426"/>
                  </a:lnTo>
                  <a:lnTo>
                    <a:pt x="23926" y="33642"/>
                  </a:lnTo>
                  <a:lnTo>
                    <a:pt x="20675" y="33540"/>
                  </a:lnTo>
                  <a:lnTo>
                    <a:pt x="1282" y="33121"/>
                  </a:lnTo>
                  <a:lnTo>
                    <a:pt x="1193" y="33401"/>
                  </a:lnTo>
                  <a:lnTo>
                    <a:pt x="23088" y="33883"/>
                  </a:lnTo>
                  <a:lnTo>
                    <a:pt x="23482" y="33896"/>
                  </a:lnTo>
                  <a:lnTo>
                    <a:pt x="990" y="38582"/>
                  </a:lnTo>
                  <a:lnTo>
                    <a:pt x="901" y="38862"/>
                  </a:lnTo>
                  <a:lnTo>
                    <a:pt x="23304" y="34213"/>
                  </a:lnTo>
                  <a:lnTo>
                    <a:pt x="38" y="44945"/>
                  </a:lnTo>
                  <a:lnTo>
                    <a:pt x="0" y="45250"/>
                  </a:lnTo>
                  <a:lnTo>
                    <a:pt x="24434" y="33985"/>
                  </a:lnTo>
                  <a:lnTo>
                    <a:pt x="24155" y="34328"/>
                  </a:lnTo>
                  <a:lnTo>
                    <a:pt x="38" y="53035"/>
                  </a:lnTo>
                  <a:lnTo>
                    <a:pt x="25" y="53390"/>
                  </a:lnTo>
                  <a:lnTo>
                    <a:pt x="23393" y="35267"/>
                  </a:lnTo>
                  <a:lnTo>
                    <a:pt x="22821" y="35979"/>
                  </a:lnTo>
                  <a:lnTo>
                    <a:pt x="2692" y="60693"/>
                  </a:lnTo>
                  <a:lnTo>
                    <a:pt x="2730" y="61061"/>
                  </a:lnTo>
                  <a:lnTo>
                    <a:pt x="24295" y="34569"/>
                  </a:lnTo>
                  <a:lnTo>
                    <a:pt x="24714" y="34239"/>
                  </a:lnTo>
                  <a:lnTo>
                    <a:pt x="9588" y="65227"/>
                  </a:lnTo>
                  <a:lnTo>
                    <a:pt x="9766" y="65493"/>
                  </a:lnTo>
                  <a:lnTo>
                    <a:pt x="24752" y="34823"/>
                  </a:lnTo>
                  <a:lnTo>
                    <a:pt x="17348" y="65417"/>
                  </a:lnTo>
                  <a:lnTo>
                    <a:pt x="17602" y="65481"/>
                  </a:lnTo>
                  <a:lnTo>
                    <a:pt x="24892" y="35344"/>
                  </a:lnTo>
                  <a:lnTo>
                    <a:pt x="24955" y="62293"/>
                  </a:lnTo>
                  <a:lnTo>
                    <a:pt x="25234" y="62293"/>
                  </a:lnTo>
                  <a:lnTo>
                    <a:pt x="25171" y="34975"/>
                  </a:lnTo>
                  <a:lnTo>
                    <a:pt x="29413" y="58724"/>
                  </a:lnTo>
                  <a:lnTo>
                    <a:pt x="29679" y="58674"/>
                  </a:lnTo>
                  <a:lnTo>
                    <a:pt x="25476" y="35064"/>
                  </a:lnTo>
                  <a:lnTo>
                    <a:pt x="33985" y="54800"/>
                  </a:lnTo>
                  <a:lnTo>
                    <a:pt x="34239" y="54698"/>
                  </a:lnTo>
                  <a:lnTo>
                    <a:pt x="25958" y="35407"/>
                  </a:lnTo>
                  <a:lnTo>
                    <a:pt x="37439" y="51015"/>
                  </a:lnTo>
                  <a:lnTo>
                    <a:pt x="37668" y="50850"/>
                  </a:lnTo>
                  <a:lnTo>
                    <a:pt x="25476" y="34277"/>
                  </a:lnTo>
                  <a:lnTo>
                    <a:pt x="40398" y="47015"/>
                  </a:lnTo>
                  <a:lnTo>
                    <a:pt x="40563" y="46824"/>
                  </a:lnTo>
                  <a:lnTo>
                    <a:pt x="26441" y="34696"/>
                  </a:lnTo>
                  <a:lnTo>
                    <a:pt x="42087" y="42875"/>
                  </a:lnTo>
                  <a:lnTo>
                    <a:pt x="42214" y="42633"/>
                  </a:lnTo>
                  <a:lnTo>
                    <a:pt x="26136" y="34226"/>
                  </a:lnTo>
                  <a:lnTo>
                    <a:pt x="43561" y="38709"/>
                  </a:lnTo>
                  <a:lnTo>
                    <a:pt x="43637" y="38430"/>
                  </a:lnTo>
                  <a:lnTo>
                    <a:pt x="26365" y="33985"/>
                  </a:lnTo>
                  <a:lnTo>
                    <a:pt x="44729" y="34467"/>
                  </a:lnTo>
                  <a:lnTo>
                    <a:pt x="44742" y="34188"/>
                  </a:lnTo>
                  <a:lnTo>
                    <a:pt x="25882" y="33693"/>
                  </a:lnTo>
                  <a:lnTo>
                    <a:pt x="46609" y="29375"/>
                  </a:lnTo>
                  <a:lnTo>
                    <a:pt x="46532" y="29095"/>
                  </a:lnTo>
                  <a:lnTo>
                    <a:pt x="25781" y="33426"/>
                  </a:lnTo>
                  <a:lnTo>
                    <a:pt x="25971" y="33274"/>
                  </a:lnTo>
                  <a:lnTo>
                    <a:pt x="48310" y="22961"/>
                  </a:lnTo>
                  <a:lnTo>
                    <a:pt x="48183" y="22720"/>
                  </a:lnTo>
                  <a:lnTo>
                    <a:pt x="26911" y="32537"/>
                  </a:lnTo>
                  <a:lnTo>
                    <a:pt x="48958" y="15443"/>
                  </a:lnTo>
                  <a:close/>
                </a:path>
              </a:pathLst>
            </a:custGeom>
            <a:solidFill>
              <a:srgbClr val="C7D1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8573872" y="3502913"/>
              <a:ext cx="54610" cy="68580"/>
            </a:xfrm>
            <a:custGeom>
              <a:avLst/>
              <a:gdLst/>
              <a:ahLst/>
              <a:cxnLst/>
              <a:rect l="l" t="t" r="r" b="b"/>
              <a:pathLst>
                <a:path w="54609" h="68579">
                  <a:moveTo>
                    <a:pt x="42100" y="1943"/>
                  </a:moveTo>
                  <a:lnTo>
                    <a:pt x="38760" y="0"/>
                  </a:lnTo>
                  <a:lnTo>
                    <a:pt x="32359" y="368"/>
                  </a:lnTo>
                  <a:lnTo>
                    <a:pt x="25311" y="4432"/>
                  </a:lnTo>
                  <a:lnTo>
                    <a:pt x="23787" y="5321"/>
                  </a:lnTo>
                  <a:lnTo>
                    <a:pt x="22288" y="6350"/>
                  </a:lnTo>
                  <a:lnTo>
                    <a:pt x="20840" y="7493"/>
                  </a:lnTo>
                  <a:lnTo>
                    <a:pt x="24168" y="9423"/>
                  </a:lnTo>
                  <a:lnTo>
                    <a:pt x="25628" y="8280"/>
                  </a:lnTo>
                  <a:lnTo>
                    <a:pt x="27127" y="7264"/>
                  </a:lnTo>
                  <a:lnTo>
                    <a:pt x="28651" y="6388"/>
                  </a:lnTo>
                  <a:lnTo>
                    <a:pt x="35712" y="2311"/>
                  </a:lnTo>
                  <a:lnTo>
                    <a:pt x="42100" y="1943"/>
                  </a:lnTo>
                  <a:close/>
                </a:path>
                <a:path w="54609" h="68579">
                  <a:moveTo>
                    <a:pt x="54140" y="20891"/>
                  </a:moveTo>
                  <a:lnTo>
                    <a:pt x="52463" y="12547"/>
                  </a:lnTo>
                  <a:lnTo>
                    <a:pt x="52463" y="21869"/>
                  </a:lnTo>
                  <a:lnTo>
                    <a:pt x="50647" y="33401"/>
                  </a:lnTo>
                  <a:lnTo>
                    <a:pt x="19583" y="66001"/>
                  </a:lnTo>
                  <a:lnTo>
                    <a:pt x="12026" y="64503"/>
                  </a:lnTo>
                  <a:lnTo>
                    <a:pt x="6921" y="58788"/>
                  </a:lnTo>
                  <a:lnTo>
                    <a:pt x="5029" y="49263"/>
                  </a:lnTo>
                  <a:lnTo>
                    <a:pt x="6832" y="37731"/>
                  </a:lnTo>
                  <a:lnTo>
                    <a:pt x="37884" y="5130"/>
                  </a:lnTo>
                  <a:lnTo>
                    <a:pt x="45440" y="6616"/>
                  </a:lnTo>
                  <a:lnTo>
                    <a:pt x="50558" y="12357"/>
                  </a:lnTo>
                  <a:lnTo>
                    <a:pt x="52463" y="21869"/>
                  </a:lnTo>
                  <a:lnTo>
                    <a:pt x="52463" y="12547"/>
                  </a:lnTo>
                  <a:lnTo>
                    <a:pt x="52095" y="10706"/>
                  </a:lnTo>
                  <a:lnTo>
                    <a:pt x="47117" y="5130"/>
                  </a:lnTo>
                  <a:lnTo>
                    <a:pt x="46621" y="4584"/>
                  </a:lnTo>
                  <a:lnTo>
                    <a:pt x="38531" y="2984"/>
                  </a:lnTo>
                  <a:lnTo>
                    <a:pt x="28651" y="6388"/>
                  </a:lnTo>
                  <a:lnTo>
                    <a:pt x="21069" y="12522"/>
                  </a:lnTo>
                  <a:lnTo>
                    <a:pt x="24168" y="9423"/>
                  </a:lnTo>
                  <a:lnTo>
                    <a:pt x="20828" y="7493"/>
                  </a:lnTo>
                  <a:lnTo>
                    <a:pt x="17538" y="10795"/>
                  </a:lnTo>
                  <a:lnTo>
                    <a:pt x="17538" y="16065"/>
                  </a:lnTo>
                  <a:lnTo>
                    <a:pt x="12839" y="22440"/>
                  </a:lnTo>
                  <a:lnTo>
                    <a:pt x="15900" y="17703"/>
                  </a:lnTo>
                  <a:lnTo>
                    <a:pt x="17538" y="16065"/>
                  </a:lnTo>
                  <a:lnTo>
                    <a:pt x="17538" y="10795"/>
                  </a:lnTo>
                  <a:lnTo>
                    <a:pt x="12560" y="15773"/>
                  </a:lnTo>
                  <a:lnTo>
                    <a:pt x="10185" y="19456"/>
                  </a:lnTo>
                  <a:lnTo>
                    <a:pt x="10185" y="26543"/>
                  </a:lnTo>
                  <a:lnTo>
                    <a:pt x="6667" y="34594"/>
                  </a:lnTo>
                  <a:lnTo>
                    <a:pt x="9283" y="27940"/>
                  </a:lnTo>
                  <a:lnTo>
                    <a:pt x="10185" y="26543"/>
                  </a:lnTo>
                  <a:lnTo>
                    <a:pt x="10185" y="19456"/>
                  </a:lnTo>
                  <a:lnTo>
                    <a:pt x="5956" y="25996"/>
                  </a:lnTo>
                  <a:lnTo>
                    <a:pt x="1574" y="37185"/>
                  </a:lnTo>
                  <a:lnTo>
                    <a:pt x="0" y="48298"/>
                  </a:lnTo>
                  <a:lnTo>
                    <a:pt x="88" y="50990"/>
                  </a:lnTo>
                  <a:lnTo>
                    <a:pt x="254" y="52247"/>
                  </a:lnTo>
                  <a:lnTo>
                    <a:pt x="1066" y="58140"/>
                  </a:lnTo>
                  <a:lnTo>
                    <a:pt x="3657" y="62369"/>
                  </a:lnTo>
                  <a:lnTo>
                    <a:pt x="6997" y="64325"/>
                  </a:lnTo>
                  <a:lnTo>
                    <a:pt x="4394" y="60083"/>
                  </a:lnTo>
                  <a:lnTo>
                    <a:pt x="3594" y="54178"/>
                  </a:lnTo>
                  <a:lnTo>
                    <a:pt x="3340" y="51612"/>
                  </a:lnTo>
                  <a:lnTo>
                    <a:pt x="3327" y="50228"/>
                  </a:lnTo>
                  <a:lnTo>
                    <a:pt x="4902" y="39116"/>
                  </a:lnTo>
                  <a:lnTo>
                    <a:pt x="5207" y="38315"/>
                  </a:lnTo>
                  <a:lnTo>
                    <a:pt x="3340" y="50228"/>
                  </a:lnTo>
                  <a:lnTo>
                    <a:pt x="5372" y="60413"/>
                  </a:lnTo>
                  <a:lnTo>
                    <a:pt x="10845" y="66548"/>
                  </a:lnTo>
                  <a:lnTo>
                    <a:pt x="18935" y="68148"/>
                  </a:lnTo>
                  <a:lnTo>
                    <a:pt x="25184" y="66001"/>
                  </a:lnTo>
                  <a:lnTo>
                    <a:pt x="28829" y="64744"/>
                  </a:lnTo>
                  <a:lnTo>
                    <a:pt x="38696" y="56756"/>
                  </a:lnTo>
                  <a:lnTo>
                    <a:pt x="46748" y="45821"/>
                  </a:lnTo>
                  <a:lnTo>
                    <a:pt x="52108" y="33540"/>
                  </a:lnTo>
                  <a:lnTo>
                    <a:pt x="52171" y="33401"/>
                  </a:lnTo>
                  <a:lnTo>
                    <a:pt x="54140" y="20891"/>
                  </a:lnTo>
                  <a:close/>
                </a:path>
              </a:pathLst>
            </a:custGeom>
            <a:solidFill>
              <a:srgbClr val="F840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8572005" y="3500513"/>
              <a:ext cx="45085" cy="69215"/>
            </a:xfrm>
            <a:custGeom>
              <a:avLst/>
              <a:gdLst/>
              <a:ahLst/>
              <a:cxnLst/>
              <a:rect l="l" t="t" r="r" b="b"/>
              <a:pathLst>
                <a:path w="45084" h="69214">
                  <a:moveTo>
                    <a:pt x="30632" y="6832"/>
                  </a:moveTo>
                  <a:lnTo>
                    <a:pt x="27076" y="4762"/>
                  </a:lnTo>
                  <a:lnTo>
                    <a:pt x="25438" y="5702"/>
                  </a:lnTo>
                  <a:lnTo>
                    <a:pt x="23825" y="6794"/>
                  </a:lnTo>
                  <a:lnTo>
                    <a:pt x="22275" y="8026"/>
                  </a:lnTo>
                  <a:lnTo>
                    <a:pt x="13436" y="16865"/>
                  </a:lnTo>
                  <a:lnTo>
                    <a:pt x="6362" y="27800"/>
                  </a:lnTo>
                  <a:lnTo>
                    <a:pt x="1676" y="39751"/>
                  </a:lnTo>
                  <a:lnTo>
                    <a:pt x="0" y="51625"/>
                  </a:lnTo>
                  <a:lnTo>
                    <a:pt x="0" y="53124"/>
                  </a:lnTo>
                  <a:lnTo>
                    <a:pt x="279" y="55854"/>
                  </a:lnTo>
                  <a:lnTo>
                    <a:pt x="1130" y="62179"/>
                  </a:lnTo>
                  <a:lnTo>
                    <a:pt x="3898" y="66687"/>
                  </a:lnTo>
                  <a:lnTo>
                    <a:pt x="7480" y="68770"/>
                  </a:lnTo>
                  <a:lnTo>
                    <a:pt x="4686" y="64262"/>
                  </a:lnTo>
                  <a:lnTo>
                    <a:pt x="3848" y="57950"/>
                  </a:lnTo>
                  <a:lnTo>
                    <a:pt x="3568" y="55194"/>
                  </a:lnTo>
                  <a:lnTo>
                    <a:pt x="3568" y="53708"/>
                  </a:lnTo>
                  <a:lnTo>
                    <a:pt x="5232" y="41833"/>
                  </a:lnTo>
                  <a:lnTo>
                    <a:pt x="9918" y="29883"/>
                  </a:lnTo>
                  <a:lnTo>
                    <a:pt x="17005" y="18935"/>
                  </a:lnTo>
                  <a:lnTo>
                    <a:pt x="25831" y="10096"/>
                  </a:lnTo>
                  <a:lnTo>
                    <a:pt x="27393" y="8864"/>
                  </a:lnTo>
                  <a:lnTo>
                    <a:pt x="28994" y="7772"/>
                  </a:lnTo>
                  <a:lnTo>
                    <a:pt x="30632" y="6832"/>
                  </a:lnTo>
                  <a:close/>
                </a:path>
                <a:path w="45084" h="69214">
                  <a:moveTo>
                    <a:pt x="44996" y="2082"/>
                  </a:moveTo>
                  <a:lnTo>
                    <a:pt x="41427" y="0"/>
                  </a:lnTo>
                  <a:lnTo>
                    <a:pt x="34594" y="406"/>
                  </a:lnTo>
                  <a:lnTo>
                    <a:pt x="27063" y="4749"/>
                  </a:lnTo>
                  <a:lnTo>
                    <a:pt x="30619" y="6819"/>
                  </a:lnTo>
                  <a:lnTo>
                    <a:pt x="38163" y="2489"/>
                  </a:lnTo>
                  <a:lnTo>
                    <a:pt x="44996" y="2082"/>
                  </a:lnTo>
                  <a:close/>
                </a:path>
              </a:pathLst>
            </a:custGeom>
            <a:solidFill>
              <a:srgbClr val="2F30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8575569" y="3503691"/>
              <a:ext cx="54610" cy="69850"/>
            </a:xfrm>
            <a:custGeom>
              <a:avLst/>
              <a:gdLst/>
              <a:ahLst/>
              <a:cxnLst/>
              <a:rect l="l" t="t" r="r" b="b"/>
              <a:pathLst>
                <a:path w="54609" h="69850">
                  <a:moveTo>
                    <a:pt x="37631" y="0"/>
                  </a:moveTo>
                  <a:lnTo>
                    <a:pt x="7912" y="23874"/>
                  </a:lnTo>
                  <a:lnTo>
                    <a:pt x="0" y="50517"/>
                  </a:lnTo>
                  <a:lnTo>
                    <a:pt x="2174" y="61420"/>
                  </a:lnTo>
                  <a:lnTo>
                    <a:pt x="8031" y="67979"/>
                  </a:lnTo>
                  <a:lnTo>
                    <a:pt x="16686" y="69691"/>
                  </a:lnTo>
                  <a:lnTo>
                    <a:pt x="23356" y="67392"/>
                  </a:lnTo>
                  <a:lnTo>
                    <a:pt x="17373" y="67392"/>
                  </a:lnTo>
                  <a:lnTo>
                    <a:pt x="9293" y="65793"/>
                  </a:lnTo>
                  <a:lnTo>
                    <a:pt x="3827" y="59668"/>
                  </a:lnTo>
                  <a:lnTo>
                    <a:pt x="1803" y="49488"/>
                  </a:lnTo>
                  <a:lnTo>
                    <a:pt x="3740" y="37154"/>
                  </a:lnTo>
                  <a:lnTo>
                    <a:pt x="27076" y="5699"/>
                  </a:lnTo>
                  <a:lnTo>
                    <a:pt x="36944" y="2304"/>
                  </a:lnTo>
                  <a:lnTo>
                    <a:pt x="46815" y="2304"/>
                  </a:lnTo>
                  <a:lnTo>
                    <a:pt x="46286" y="1711"/>
                  </a:lnTo>
                  <a:lnTo>
                    <a:pt x="37631" y="0"/>
                  </a:lnTo>
                  <a:close/>
                </a:path>
                <a:path w="54609" h="69850">
                  <a:moveTo>
                    <a:pt x="46815" y="2304"/>
                  </a:moveTo>
                  <a:lnTo>
                    <a:pt x="36944" y="2304"/>
                  </a:lnTo>
                  <a:lnTo>
                    <a:pt x="45024" y="3903"/>
                  </a:lnTo>
                  <a:lnTo>
                    <a:pt x="50490" y="10030"/>
                  </a:lnTo>
                  <a:lnTo>
                    <a:pt x="52514" y="20215"/>
                  </a:lnTo>
                  <a:lnTo>
                    <a:pt x="50579" y="32536"/>
                  </a:lnTo>
                  <a:lnTo>
                    <a:pt x="50555" y="32691"/>
                  </a:lnTo>
                  <a:lnTo>
                    <a:pt x="45145" y="45094"/>
                  </a:lnTo>
                  <a:lnTo>
                    <a:pt x="37101" y="56001"/>
                  </a:lnTo>
                  <a:lnTo>
                    <a:pt x="27241" y="63992"/>
                  </a:lnTo>
                  <a:lnTo>
                    <a:pt x="17373" y="67392"/>
                  </a:lnTo>
                  <a:lnTo>
                    <a:pt x="23356" y="67392"/>
                  </a:lnTo>
                  <a:lnTo>
                    <a:pt x="27254" y="66049"/>
                  </a:lnTo>
                  <a:lnTo>
                    <a:pt x="37801" y="57494"/>
                  </a:lnTo>
                  <a:lnTo>
                    <a:pt x="46415" y="45816"/>
                  </a:lnTo>
                  <a:lnTo>
                    <a:pt x="52146" y="32691"/>
                  </a:lnTo>
                  <a:lnTo>
                    <a:pt x="52214" y="32536"/>
                  </a:lnTo>
                  <a:lnTo>
                    <a:pt x="54317" y="19173"/>
                  </a:lnTo>
                  <a:lnTo>
                    <a:pt x="52143" y="8270"/>
                  </a:lnTo>
                  <a:lnTo>
                    <a:pt x="46815" y="2304"/>
                  </a:lnTo>
                  <a:close/>
                </a:path>
              </a:pathLst>
            </a:custGeom>
            <a:solidFill>
              <a:srgbClr val="1B17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8558613" y="3535616"/>
              <a:ext cx="43180" cy="8255"/>
            </a:xfrm>
            <a:custGeom>
              <a:avLst/>
              <a:gdLst/>
              <a:ahLst/>
              <a:cxnLst/>
              <a:rect l="l" t="t" r="r" b="b"/>
              <a:pathLst>
                <a:path w="43179" h="8254">
                  <a:moveTo>
                    <a:pt x="42557" y="0"/>
                  </a:moveTo>
                  <a:lnTo>
                    <a:pt x="0" y="3530"/>
                  </a:lnTo>
                  <a:lnTo>
                    <a:pt x="342" y="7734"/>
                  </a:lnTo>
                  <a:lnTo>
                    <a:pt x="42913" y="4203"/>
                  </a:lnTo>
                  <a:lnTo>
                    <a:pt x="42557" y="0"/>
                  </a:lnTo>
                  <a:close/>
                </a:path>
              </a:pathLst>
            </a:custGeom>
            <a:solidFill>
              <a:srgbClr val="D2DC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8548878" y="3500297"/>
              <a:ext cx="23495" cy="67945"/>
            </a:xfrm>
            <a:custGeom>
              <a:avLst/>
              <a:gdLst/>
              <a:ahLst/>
              <a:cxnLst/>
              <a:rect l="l" t="t" r="r" b="b"/>
              <a:pathLst>
                <a:path w="23495" h="67945">
                  <a:moveTo>
                    <a:pt x="17614" y="0"/>
                  </a:moveTo>
                  <a:lnTo>
                    <a:pt x="25" y="65608"/>
                  </a:lnTo>
                  <a:lnTo>
                    <a:pt x="17614" y="25"/>
                  </a:lnTo>
                  <a:close/>
                </a:path>
                <a:path w="23495" h="67945">
                  <a:moveTo>
                    <a:pt x="22707" y="1003"/>
                  </a:moveTo>
                  <a:lnTo>
                    <a:pt x="22313" y="1460"/>
                  </a:lnTo>
                  <a:lnTo>
                    <a:pt x="22148" y="1651"/>
                  </a:lnTo>
                  <a:lnTo>
                    <a:pt x="22009" y="1778"/>
                  </a:lnTo>
                  <a:lnTo>
                    <a:pt x="21412" y="1879"/>
                  </a:lnTo>
                  <a:lnTo>
                    <a:pt x="20459" y="2006"/>
                  </a:lnTo>
                  <a:lnTo>
                    <a:pt x="20040" y="1879"/>
                  </a:lnTo>
                  <a:lnTo>
                    <a:pt x="19748" y="1778"/>
                  </a:lnTo>
                  <a:lnTo>
                    <a:pt x="19215" y="1600"/>
                  </a:lnTo>
                  <a:lnTo>
                    <a:pt x="18084" y="990"/>
                  </a:lnTo>
                  <a:lnTo>
                    <a:pt x="17691" y="660"/>
                  </a:lnTo>
                  <a:lnTo>
                    <a:pt x="17614" y="88"/>
                  </a:lnTo>
                  <a:lnTo>
                    <a:pt x="2743" y="55524"/>
                  </a:lnTo>
                  <a:lnTo>
                    <a:pt x="25" y="65608"/>
                  </a:lnTo>
                  <a:lnTo>
                    <a:pt x="0" y="65735"/>
                  </a:lnTo>
                  <a:lnTo>
                    <a:pt x="139" y="66154"/>
                  </a:lnTo>
                  <a:lnTo>
                    <a:pt x="292" y="66382"/>
                  </a:lnTo>
                  <a:lnTo>
                    <a:pt x="419" y="66522"/>
                  </a:lnTo>
                  <a:lnTo>
                    <a:pt x="914" y="66865"/>
                  </a:lnTo>
                  <a:lnTo>
                    <a:pt x="1193" y="67043"/>
                  </a:lnTo>
                  <a:lnTo>
                    <a:pt x="1549" y="67157"/>
                  </a:lnTo>
                  <a:lnTo>
                    <a:pt x="2159" y="67373"/>
                  </a:lnTo>
                  <a:lnTo>
                    <a:pt x="2120" y="67538"/>
                  </a:lnTo>
                  <a:lnTo>
                    <a:pt x="2679" y="67538"/>
                  </a:lnTo>
                  <a:lnTo>
                    <a:pt x="2870" y="67602"/>
                  </a:lnTo>
                  <a:lnTo>
                    <a:pt x="3302" y="67538"/>
                  </a:lnTo>
                  <a:lnTo>
                    <a:pt x="3797" y="67538"/>
                  </a:lnTo>
                  <a:lnTo>
                    <a:pt x="4457" y="67373"/>
                  </a:lnTo>
                  <a:lnTo>
                    <a:pt x="4597" y="67284"/>
                  </a:lnTo>
                  <a:lnTo>
                    <a:pt x="5130" y="66573"/>
                  </a:lnTo>
                  <a:lnTo>
                    <a:pt x="5181" y="66382"/>
                  </a:lnTo>
                  <a:lnTo>
                    <a:pt x="6616" y="61023"/>
                  </a:lnTo>
                  <a:lnTo>
                    <a:pt x="22453" y="2019"/>
                  </a:lnTo>
                  <a:lnTo>
                    <a:pt x="22491" y="1854"/>
                  </a:lnTo>
                  <a:lnTo>
                    <a:pt x="22529" y="1701"/>
                  </a:lnTo>
                  <a:lnTo>
                    <a:pt x="22567" y="1574"/>
                  </a:lnTo>
                  <a:lnTo>
                    <a:pt x="22707" y="1003"/>
                  </a:lnTo>
                  <a:close/>
                </a:path>
                <a:path w="23495" h="67945">
                  <a:moveTo>
                    <a:pt x="22885" y="660"/>
                  </a:moveTo>
                  <a:lnTo>
                    <a:pt x="22821" y="876"/>
                  </a:lnTo>
                  <a:lnTo>
                    <a:pt x="22885" y="660"/>
                  </a:lnTo>
                  <a:close/>
                </a:path>
                <a:path w="23495" h="67945">
                  <a:moveTo>
                    <a:pt x="22936" y="469"/>
                  </a:moveTo>
                  <a:lnTo>
                    <a:pt x="22885" y="660"/>
                  </a:lnTo>
                  <a:lnTo>
                    <a:pt x="22936" y="482"/>
                  </a:lnTo>
                  <a:close/>
                </a:path>
              </a:pathLst>
            </a:custGeom>
            <a:solidFill>
              <a:srgbClr val="EEF5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8566698" y="3500024"/>
              <a:ext cx="5080" cy="2540"/>
            </a:xfrm>
            <a:custGeom>
              <a:avLst/>
              <a:gdLst/>
              <a:ahLst/>
              <a:cxnLst/>
              <a:rect l="l" t="t" r="r" b="b"/>
              <a:pathLst>
                <a:path w="5079" h="2539">
                  <a:moveTo>
                    <a:pt x="4410" y="1828"/>
                  </a:moveTo>
                  <a:lnTo>
                    <a:pt x="1326" y="1828"/>
                  </a:lnTo>
                  <a:lnTo>
                    <a:pt x="1962" y="2044"/>
                  </a:lnTo>
                  <a:lnTo>
                    <a:pt x="4222" y="2044"/>
                  </a:lnTo>
                  <a:lnTo>
                    <a:pt x="4410" y="1828"/>
                  </a:lnTo>
                  <a:close/>
                </a:path>
                <a:path w="5079" h="2539">
                  <a:moveTo>
                    <a:pt x="4869" y="0"/>
                  </a:moveTo>
                  <a:lnTo>
                    <a:pt x="0" y="0"/>
                  </a:lnTo>
                  <a:lnTo>
                    <a:pt x="31" y="990"/>
                  </a:lnTo>
                  <a:lnTo>
                    <a:pt x="4956" y="990"/>
                  </a:lnTo>
                  <a:lnTo>
                    <a:pt x="4869" y="0"/>
                  </a:lnTo>
                  <a:close/>
                </a:path>
              </a:pathLst>
            </a:custGeom>
            <a:solidFill>
              <a:srgbClr val="ADAD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8516772" y="3529266"/>
              <a:ext cx="42545" cy="35560"/>
            </a:xfrm>
            <a:custGeom>
              <a:avLst/>
              <a:gdLst/>
              <a:ahLst/>
              <a:cxnLst/>
              <a:rect l="l" t="t" r="r" b="b"/>
              <a:pathLst>
                <a:path w="42545" h="35560">
                  <a:moveTo>
                    <a:pt x="35814" y="32791"/>
                  </a:moveTo>
                  <a:lnTo>
                    <a:pt x="24612" y="20332"/>
                  </a:lnTo>
                  <a:lnTo>
                    <a:pt x="13474" y="13017"/>
                  </a:lnTo>
                  <a:lnTo>
                    <a:pt x="4787" y="9537"/>
                  </a:lnTo>
                  <a:lnTo>
                    <a:pt x="939" y="8597"/>
                  </a:lnTo>
                  <a:lnTo>
                    <a:pt x="292" y="12763"/>
                  </a:lnTo>
                  <a:lnTo>
                    <a:pt x="3556" y="13589"/>
                  </a:lnTo>
                  <a:lnTo>
                    <a:pt x="11531" y="16802"/>
                  </a:lnTo>
                  <a:lnTo>
                    <a:pt x="21894" y="23596"/>
                  </a:lnTo>
                  <a:lnTo>
                    <a:pt x="32321" y="35166"/>
                  </a:lnTo>
                  <a:lnTo>
                    <a:pt x="35814" y="32791"/>
                  </a:lnTo>
                  <a:close/>
                </a:path>
                <a:path w="42545" h="35560">
                  <a:moveTo>
                    <a:pt x="42532" y="10972"/>
                  </a:moveTo>
                  <a:lnTo>
                    <a:pt x="41719" y="9918"/>
                  </a:lnTo>
                  <a:lnTo>
                    <a:pt x="36791" y="9169"/>
                  </a:lnTo>
                  <a:lnTo>
                    <a:pt x="27559" y="7454"/>
                  </a:lnTo>
                  <a:lnTo>
                    <a:pt x="15481" y="4559"/>
                  </a:lnTo>
                  <a:lnTo>
                    <a:pt x="3200" y="457"/>
                  </a:lnTo>
                  <a:lnTo>
                    <a:pt x="2120" y="0"/>
                  </a:lnTo>
                  <a:lnTo>
                    <a:pt x="889" y="520"/>
                  </a:lnTo>
                  <a:lnTo>
                    <a:pt x="0" y="2679"/>
                  </a:lnTo>
                  <a:lnTo>
                    <a:pt x="520" y="3911"/>
                  </a:lnTo>
                  <a:lnTo>
                    <a:pt x="1600" y="4356"/>
                  </a:lnTo>
                  <a:lnTo>
                    <a:pt x="14160" y="8572"/>
                  </a:lnTo>
                  <a:lnTo>
                    <a:pt x="26403" y="11531"/>
                  </a:lnTo>
                  <a:lnTo>
                    <a:pt x="35852" y="13296"/>
                  </a:lnTo>
                  <a:lnTo>
                    <a:pt x="40297" y="13957"/>
                  </a:lnTo>
                  <a:lnTo>
                    <a:pt x="41325" y="13957"/>
                  </a:lnTo>
                  <a:lnTo>
                    <a:pt x="42227" y="13182"/>
                  </a:lnTo>
                  <a:lnTo>
                    <a:pt x="42532" y="10972"/>
                  </a:lnTo>
                  <a:close/>
                </a:path>
              </a:pathLst>
            </a:custGeom>
            <a:solidFill>
              <a:srgbClr val="EEF5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8552289" y="3535830"/>
              <a:ext cx="50165" cy="28575"/>
            </a:xfrm>
            <a:custGeom>
              <a:avLst/>
              <a:gdLst/>
              <a:ahLst/>
              <a:cxnLst/>
              <a:rect l="l" t="t" r="r" b="b"/>
              <a:pathLst>
                <a:path w="50165" h="28575">
                  <a:moveTo>
                    <a:pt x="48107" y="0"/>
                  </a:moveTo>
                  <a:lnTo>
                    <a:pt x="0" y="24472"/>
                  </a:lnTo>
                  <a:lnTo>
                    <a:pt x="1904" y="28232"/>
                  </a:lnTo>
                  <a:lnTo>
                    <a:pt x="50012" y="3759"/>
                  </a:lnTo>
                  <a:lnTo>
                    <a:pt x="48107" y="0"/>
                  </a:lnTo>
                  <a:close/>
                </a:path>
              </a:pathLst>
            </a:custGeom>
            <a:solidFill>
              <a:srgbClr val="D2DC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8597608" y="3530676"/>
              <a:ext cx="8255" cy="12065"/>
            </a:xfrm>
            <a:custGeom>
              <a:avLst/>
              <a:gdLst/>
              <a:ahLst/>
              <a:cxnLst/>
              <a:rect l="l" t="t" r="r" b="b"/>
              <a:pathLst>
                <a:path w="8254" h="12064">
                  <a:moveTo>
                    <a:pt x="1066" y="4203"/>
                  </a:moveTo>
                  <a:lnTo>
                    <a:pt x="977" y="3975"/>
                  </a:lnTo>
                  <a:lnTo>
                    <a:pt x="711" y="3721"/>
                  </a:lnTo>
                  <a:lnTo>
                    <a:pt x="0" y="3314"/>
                  </a:lnTo>
                  <a:lnTo>
                    <a:pt x="88" y="3467"/>
                  </a:lnTo>
                  <a:lnTo>
                    <a:pt x="127" y="3695"/>
                  </a:lnTo>
                  <a:lnTo>
                    <a:pt x="1066" y="4203"/>
                  </a:lnTo>
                  <a:close/>
                </a:path>
                <a:path w="8254" h="12064">
                  <a:moveTo>
                    <a:pt x="1104" y="11595"/>
                  </a:moveTo>
                  <a:lnTo>
                    <a:pt x="889" y="11391"/>
                  </a:lnTo>
                  <a:lnTo>
                    <a:pt x="736" y="11303"/>
                  </a:lnTo>
                  <a:lnTo>
                    <a:pt x="215" y="11023"/>
                  </a:lnTo>
                  <a:lnTo>
                    <a:pt x="228" y="11290"/>
                  </a:lnTo>
                  <a:lnTo>
                    <a:pt x="1079" y="11798"/>
                  </a:lnTo>
                  <a:lnTo>
                    <a:pt x="1104" y="11595"/>
                  </a:lnTo>
                  <a:close/>
                </a:path>
                <a:path w="8254" h="12064">
                  <a:moveTo>
                    <a:pt x="7696" y="114"/>
                  </a:moveTo>
                  <a:lnTo>
                    <a:pt x="7454" y="88"/>
                  </a:lnTo>
                  <a:lnTo>
                    <a:pt x="6908" y="0"/>
                  </a:lnTo>
                  <a:lnTo>
                    <a:pt x="7658" y="393"/>
                  </a:lnTo>
                  <a:lnTo>
                    <a:pt x="7696" y="114"/>
                  </a:lnTo>
                  <a:close/>
                </a:path>
                <a:path w="8254" h="12064">
                  <a:moveTo>
                    <a:pt x="7708" y="7785"/>
                  </a:moveTo>
                  <a:lnTo>
                    <a:pt x="7505" y="7569"/>
                  </a:lnTo>
                  <a:lnTo>
                    <a:pt x="7340" y="7480"/>
                  </a:lnTo>
                  <a:lnTo>
                    <a:pt x="6819" y="7213"/>
                  </a:lnTo>
                  <a:lnTo>
                    <a:pt x="6832" y="7467"/>
                  </a:lnTo>
                  <a:lnTo>
                    <a:pt x="7683" y="7988"/>
                  </a:lnTo>
                  <a:lnTo>
                    <a:pt x="7708" y="7785"/>
                  </a:lnTo>
                  <a:close/>
                </a:path>
              </a:pathLst>
            </a:custGeom>
            <a:solidFill>
              <a:srgbClr val="1B17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8594422" y="3527906"/>
              <a:ext cx="13335" cy="19685"/>
            </a:xfrm>
            <a:custGeom>
              <a:avLst/>
              <a:gdLst/>
              <a:ahLst/>
              <a:cxnLst/>
              <a:rect l="l" t="t" r="r" b="b"/>
              <a:pathLst>
                <a:path w="13334" h="19685">
                  <a:moveTo>
                    <a:pt x="10096" y="0"/>
                  </a:moveTo>
                  <a:lnTo>
                    <a:pt x="3853" y="3606"/>
                  </a:lnTo>
                  <a:lnTo>
                    <a:pt x="2849" y="4254"/>
                  </a:lnTo>
                  <a:lnTo>
                    <a:pt x="0" y="9194"/>
                  </a:lnTo>
                  <a:lnTo>
                    <a:pt x="25" y="17462"/>
                  </a:lnTo>
                  <a:lnTo>
                    <a:pt x="2959" y="19126"/>
                  </a:lnTo>
                  <a:lnTo>
                    <a:pt x="7457" y="16522"/>
                  </a:lnTo>
                  <a:lnTo>
                    <a:pt x="2171" y="16522"/>
                  </a:lnTo>
                  <a:lnTo>
                    <a:pt x="2171" y="15532"/>
                  </a:lnTo>
                  <a:lnTo>
                    <a:pt x="2743" y="14554"/>
                  </a:lnTo>
                  <a:lnTo>
                    <a:pt x="2997" y="14287"/>
                  </a:lnTo>
                  <a:lnTo>
                    <a:pt x="3903" y="13754"/>
                  </a:lnTo>
                  <a:lnTo>
                    <a:pt x="1457" y="13754"/>
                  </a:lnTo>
                  <a:lnTo>
                    <a:pt x="1025" y="13512"/>
                  </a:lnTo>
                  <a:lnTo>
                    <a:pt x="888" y="13512"/>
                  </a:lnTo>
                  <a:lnTo>
                    <a:pt x="888" y="12433"/>
                  </a:lnTo>
                  <a:lnTo>
                    <a:pt x="757" y="12433"/>
                  </a:lnTo>
                  <a:lnTo>
                    <a:pt x="1320" y="11455"/>
                  </a:lnTo>
                  <a:lnTo>
                    <a:pt x="2400" y="10833"/>
                  </a:lnTo>
                  <a:lnTo>
                    <a:pt x="9245" y="10833"/>
                  </a:lnTo>
                  <a:lnTo>
                    <a:pt x="9588" y="10490"/>
                  </a:lnTo>
                  <a:lnTo>
                    <a:pt x="9954" y="10274"/>
                  </a:lnTo>
                  <a:lnTo>
                    <a:pt x="12863" y="10274"/>
                  </a:lnTo>
                  <a:lnTo>
                    <a:pt x="13055" y="9944"/>
                  </a:lnTo>
                  <a:lnTo>
                    <a:pt x="13052" y="8864"/>
                  </a:lnTo>
                  <a:lnTo>
                    <a:pt x="2539" y="8864"/>
                  </a:lnTo>
                  <a:lnTo>
                    <a:pt x="2146" y="8648"/>
                  </a:lnTo>
                  <a:lnTo>
                    <a:pt x="2146" y="8039"/>
                  </a:lnTo>
                  <a:lnTo>
                    <a:pt x="2308" y="7670"/>
                  </a:lnTo>
                  <a:lnTo>
                    <a:pt x="2717" y="6959"/>
                  </a:lnTo>
                  <a:lnTo>
                    <a:pt x="3212" y="6489"/>
                  </a:lnTo>
                  <a:lnTo>
                    <a:pt x="10406" y="6489"/>
                  </a:lnTo>
                  <a:lnTo>
                    <a:pt x="10655" y="6057"/>
                  </a:lnTo>
                  <a:lnTo>
                    <a:pt x="11099" y="5803"/>
                  </a:lnTo>
                  <a:lnTo>
                    <a:pt x="6283" y="5803"/>
                  </a:lnTo>
                  <a:lnTo>
                    <a:pt x="5679" y="5448"/>
                  </a:lnTo>
                  <a:lnTo>
                    <a:pt x="5549" y="5448"/>
                  </a:lnTo>
                  <a:lnTo>
                    <a:pt x="5549" y="4254"/>
                  </a:lnTo>
                  <a:lnTo>
                    <a:pt x="5850" y="3606"/>
                  </a:lnTo>
                  <a:lnTo>
                    <a:pt x="5968" y="3390"/>
                  </a:lnTo>
                  <a:lnTo>
                    <a:pt x="7048" y="2768"/>
                  </a:lnTo>
                  <a:lnTo>
                    <a:pt x="13033" y="2768"/>
                  </a:lnTo>
                  <a:lnTo>
                    <a:pt x="13030" y="1676"/>
                  </a:lnTo>
                  <a:lnTo>
                    <a:pt x="10096" y="0"/>
                  </a:lnTo>
                  <a:close/>
                </a:path>
                <a:path w="13334" h="19685">
                  <a:moveTo>
                    <a:pt x="5917" y="14287"/>
                  </a:moveTo>
                  <a:lnTo>
                    <a:pt x="4305" y="14287"/>
                  </a:lnTo>
                  <a:lnTo>
                    <a:pt x="4305" y="14998"/>
                  </a:lnTo>
                  <a:lnTo>
                    <a:pt x="3997" y="15532"/>
                  </a:lnTo>
                  <a:lnTo>
                    <a:pt x="3975" y="15735"/>
                  </a:lnTo>
                  <a:lnTo>
                    <a:pt x="3227" y="16522"/>
                  </a:lnTo>
                  <a:lnTo>
                    <a:pt x="6302" y="16522"/>
                  </a:lnTo>
                  <a:lnTo>
                    <a:pt x="4893" y="15735"/>
                  </a:lnTo>
                  <a:lnTo>
                    <a:pt x="5575" y="15735"/>
                  </a:lnTo>
                  <a:lnTo>
                    <a:pt x="5575" y="14998"/>
                  </a:lnTo>
                  <a:lnTo>
                    <a:pt x="5761" y="14554"/>
                  </a:lnTo>
                  <a:lnTo>
                    <a:pt x="5917" y="14287"/>
                  </a:lnTo>
                  <a:close/>
                </a:path>
                <a:path w="13334" h="19685">
                  <a:moveTo>
                    <a:pt x="10982" y="13512"/>
                  </a:moveTo>
                  <a:lnTo>
                    <a:pt x="7073" y="13512"/>
                  </a:lnTo>
                  <a:lnTo>
                    <a:pt x="7505" y="13754"/>
                  </a:lnTo>
                  <a:lnTo>
                    <a:pt x="7511" y="14998"/>
                  </a:lnTo>
                  <a:lnTo>
                    <a:pt x="7203" y="15532"/>
                  </a:lnTo>
                  <a:lnTo>
                    <a:pt x="7096" y="15735"/>
                  </a:lnTo>
                  <a:lnTo>
                    <a:pt x="5718" y="16522"/>
                  </a:lnTo>
                  <a:lnTo>
                    <a:pt x="7457" y="16522"/>
                  </a:lnTo>
                  <a:lnTo>
                    <a:pt x="10090" y="14998"/>
                  </a:lnTo>
                  <a:lnTo>
                    <a:pt x="10378" y="14554"/>
                  </a:lnTo>
                  <a:lnTo>
                    <a:pt x="10982" y="13512"/>
                  </a:lnTo>
                  <a:close/>
                </a:path>
                <a:path w="13334" h="19685">
                  <a:moveTo>
                    <a:pt x="9287" y="10833"/>
                  </a:moveTo>
                  <a:lnTo>
                    <a:pt x="2400" y="10833"/>
                  </a:lnTo>
                  <a:lnTo>
                    <a:pt x="3017" y="11188"/>
                  </a:lnTo>
                  <a:lnTo>
                    <a:pt x="2820" y="11188"/>
                  </a:lnTo>
                  <a:lnTo>
                    <a:pt x="2766" y="12433"/>
                  </a:lnTo>
                  <a:lnTo>
                    <a:pt x="2400" y="13068"/>
                  </a:lnTo>
                  <a:lnTo>
                    <a:pt x="1184" y="13754"/>
                  </a:lnTo>
                  <a:lnTo>
                    <a:pt x="3903" y="13754"/>
                  </a:lnTo>
                  <a:lnTo>
                    <a:pt x="3014" y="14287"/>
                  </a:lnTo>
                  <a:lnTo>
                    <a:pt x="5745" y="14287"/>
                  </a:lnTo>
                  <a:lnTo>
                    <a:pt x="7073" y="13512"/>
                  </a:lnTo>
                  <a:lnTo>
                    <a:pt x="10982" y="13512"/>
                  </a:lnTo>
                  <a:lnTo>
                    <a:pt x="11447" y="12712"/>
                  </a:lnTo>
                  <a:lnTo>
                    <a:pt x="9291" y="12712"/>
                  </a:lnTo>
                  <a:lnTo>
                    <a:pt x="8798" y="12433"/>
                  </a:lnTo>
                  <a:lnTo>
                    <a:pt x="8775" y="11709"/>
                  </a:lnTo>
                  <a:lnTo>
                    <a:pt x="9287" y="10833"/>
                  </a:lnTo>
                  <a:close/>
                </a:path>
                <a:path w="13334" h="19685">
                  <a:moveTo>
                    <a:pt x="12863" y="10274"/>
                  </a:moveTo>
                  <a:lnTo>
                    <a:pt x="10515" y="10274"/>
                  </a:lnTo>
                  <a:lnTo>
                    <a:pt x="10909" y="10490"/>
                  </a:lnTo>
                  <a:lnTo>
                    <a:pt x="10909" y="11188"/>
                  </a:lnTo>
                  <a:lnTo>
                    <a:pt x="10604" y="11709"/>
                  </a:lnTo>
                  <a:lnTo>
                    <a:pt x="10083" y="12433"/>
                  </a:lnTo>
                  <a:lnTo>
                    <a:pt x="9601" y="12712"/>
                  </a:lnTo>
                  <a:lnTo>
                    <a:pt x="11447" y="12712"/>
                  </a:lnTo>
                  <a:lnTo>
                    <a:pt x="12738" y="10490"/>
                  </a:lnTo>
                  <a:lnTo>
                    <a:pt x="12863" y="10274"/>
                  </a:lnTo>
                  <a:close/>
                </a:path>
                <a:path w="13334" h="19685">
                  <a:moveTo>
                    <a:pt x="10406" y="6489"/>
                  </a:moveTo>
                  <a:lnTo>
                    <a:pt x="4279" y="6489"/>
                  </a:lnTo>
                  <a:lnTo>
                    <a:pt x="4279" y="7404"/>
                  </a:lnTo>
                  <a:lnTo>
                    <a:pt x="3708" y="8394"/>
                  </a:lnTo>
                  <a:lnTo>
                    <a:pt x="3467" y="8648"/>
                  </a:lnTo>
                  <a:lnTo>
                    <a:pt x="3107" y="8864"/>
                  </a:lnTo>
                  <a:lnTo>
                    <a:pt x="13052" y="8864"/>
                  </a:lnTo>
                  <a:lnTo>
                    <a:pt x="13050" y="8394"/>
                  </a:lnTo>
                  <a:lnTo>
                    <a:pt x="10840" y="8394"/>
                  </a:lnTo>
                  <a:lnTo>
                    <a:pt x="10236" y="8039"/>
                  </a:lnTo>
                  <a:lnTo>
                    <a:pt x="10225" y="6959"/>
                  </a:lnTo>
                  <a:lnTo>
                    <a:pt x="10406" y="6489"/>
                  </a:lnTo>
                  <a:close/>
                </a:path>
                <a:path w="13334" h="19685">
                  <a:moveTo>
                    <a:pt x="13041" y="5448"/>
                  </a:moveTo>
                  <a:lnTo>
                    <a:pt x="11722" y="5448"/>
                  </a:lnTo>
                  <a:lnTo>
                    <a:pt x="12377" y="5803"/>
                  </a:lnTo>
                  <a:lnTo>
                    <a:pt x="12166" y="5803"/>
                  </a:lnTo>
                  <a:lnTo>
                    <a:pt x="12144" y="6959"/>
                  </a:lnTo>
                  <a:lnTo>
                    <a:pt x="11734" y="7670"/>
                  </a:lnTo>
                  <a:lnTo>
                    <a:pt x="10497" y="8394"/>
                  </a:lnTo>
                  <a:lnTo>
                    <a:pt x="13050" y="8394"/>
                  </a:lnTo>
                  <a:lnTo>
                    <a:pt x="13041" y="5448"/>
                  </a:lnTo>
                  <a:close/>
                </a:path>
                <a:path w="13334" h="19685">
                  <a:moveTo>
                    <a:pt x="13033" y="2768"/>
                  </a:moveTo>
                  <a:lnTo>
                    <a:pt x="10659" y="2768"/>
                  </a:lnTo>
                  <a:lnTo>
                    <a:pt x="10883" y="2895"/>
                  </a:lnTo>
                  <a:lnTo>
                    <a:pt x="10896" y="3606"/>
                  </a:lnTo>
                  <a:lnTo>
                    <a:pt x="10502" y="4254"/>
                  </a:lnTo>
                  <a:lnTo>
                    <a:pt x="10325" y="4597"/>
                  </a:lnTo>
                  <a:lnTo>
                    <a:pt x="10071" y="4838"/>
                  </a:lnTo>
                  <a:lnTo>
                    <a:pt x="9575" y="5130"/>
                  </a:lnTo>
                  <a:lnTo>
                    <a:pt x="6842" y="5130"/>
                  </a:lnTo>
                  <a:lnTo>
                    <a:pt x="5670" y="5803"/>
                  </a:lnTo>
                  <a:lnTo>
                    <a:pt x="11099" y="5803"/>
                  </a:lnTo>
                  <a:lnTo>
                    <a:pt x="11722" y="5448"/>
                  </a:lnTo>
                  <a:lnTo>
                    <a:pt x="13041" y="5448"/>
                  </a:lnTo>
                  <a:lnTo>
                    <a:pt x="13033" y="2768"/>
                  </a:lnTo>
                  <a:close/>
                </a:path>
                <a:path w="13334" h="19685">
                  <a:moveTo>
                    <a:pt x="9778" y="2768"/>
                  </a:moveTo>
                  <a:lnTo>
                    <a:pt x="7048" y="2768"/>
                  </a:lnTo>
                  <a:lnTo>
                    <a:pt x="7644" y="3136"/>
                  </a:lnTo>
                  <a:lnTo>
                    <a:pt x="7480" y="3136"/>
                  </a:lnTo>
                  <a:lnTo>
                    <a:pt x="7480" y="4254"/>
                  </a:lnTo>
                  <a:lnTo>
                    <a:pt x="6990" y="5130"/>
                  </a:lnTo>
                  <a:lnTo>
                    <a:pt x="9270" y="5130"/>
                  </a:lnTo>
                  <a:lnTo>
                    <a:pt x="8784" y="4838"/>
                  </a:lnTo>
                  <a:lnTo>
                    <a:pt x="8752" y="4254"/>
                  </a:lnTo>
                  <a:lnTo>
                    <a:pt x="9050" y="3606"/>
                  </a:lnTo>
                  <a:lnTo>
                    <a:pt x="9321" y="3136"/>
                  </a:lnTo>
                  <a:lnTo>
                    <a:pt x="9563" y="2895"/>
                  </a:lnTo>
                  <a:lnTo>
                    <a:pt x="9778" y="2768"/>
                  </a:lnTo>
                  <a:close/>
                </a:path>
              </a:pathLst>
            </a:custGeom>
            <a:solidFill>
              <a:srgbClr val="2F30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8549335" y="3496068"/>
              <a:ext cx="52069" cy="48895"/>
            </a:xfrm>
            <a:custGeom>
              <a:avLst/>
              <a:gdLst/>
              <a:ahLst/>
              <a:cxnLst/>
              <a:rect l="l" t="t" r="r" b="b"/>
              <a:pathLst>
                <a:path w="52070" h="48895">
                  <a:moveTo>
                    <a:pt x="28130" y="5422"/>
                  </a:moveTo>
                  <a:lnTo>
                    <a:pt x="10706" y="0"/>
                  </a:lnTo>
                  <a:lnTo>
                    <a:pt x="8534" y="7073"/>
                  </a:lnTo>
                  <a:lnTo>
                    <a:pt x="7912" y="8699"/>
                  </a:lnTo>
                  <a:lnTo>
                    <a:pt x="7124" y="10845"/>
                  </a:lnTo>
                  <a:lnTo>
                    <a:pt x="5892" y="12446"/>
                  </a:lnTo>
                  <a:lnTo>
                    <a:pt x="2946" y="14859"/>
                  </a:lnTo>
                  <a:lnTo>
                    <a:pt x="1460" y="16294"/>
                  </a:lnTo>
                  <a:lnTo>
                    <a:pt x="711" y="17106"/>
                  </a:lnTo>
                  <a:lnTo>
                    <a:pt x="0" y="19138"/>
                  </a:lnTo>
                  <a:lnTo>
                    <a:pt x="165" y="20408"/>
                  </a:lnTo>
                  <a:lnTo>
                    <a:pt x="1638" y="21602"/>
                  </a:lnTo>
                  <a:lnTo>
                    <a:pt x="4191" y="21691"/>
                  </a:lnTo>
                  <a:lnTo>
                    <a:pt x="5029" y="21666"/>
                  </a:lnTo>
                  <a:lnTo>
                    <a:pt x="6858" y="21031"/>
                  </a:lnTo>
                  <a:lnTo>
                    <a:pt x="7696" y="20281"/>
                  </a:lnTo>
                  <a:lnTo>
                    <a:pt x="9766" y="18923"/>
                  </a:lnTo>
                  <a:lnTo>
                    <a:pt x="13487" y="17360"/>
                  </a:lnTo>
                  <a:lnTo>
                    <a:pt x="14554" y="17106"/>
                  </a:lnTo>
                  <a:lnTo>
                    <a:pt x="17500" y="16814"/>
                  </a:lnTo>
                  <a:lnTo>
                    <a:pt x="19481" y="16471"/>
                  </a:lnTo>
                  <a:lnTo>
                    <a:pt x="27863" y="7404"/>
                  </a:lnTo>
                  <a:lnTo>
                    <a:pt x="28130" y="5422"/>
                  </a:lnTo>
                  <a:close/>
                </a:path>
                <a:path w="52070" h="48895">
                  <a:moveTo>
                    <a:pt x="45085" y="46202"/>
                  </a:moveTo>
                  <a:lnTo>
                    <a:pt x="44488" y="47231"/>
                  </a:lnTo>
                  <a:lnTo>
                    <a:pt x="45085" y="47231"/>
                  </a:lnTo>
                  <a:lnTo>
                    <a:pt x="45085" y="46202"/>
                  </a:lnTo>
                  <a:close/>
                </a:path>
                <a:path w="52070" h="48895">
                  <a:moveTo>
                    <a:pt x="45834" y="48679"/>
                  </a:moveTo>
                  <a:lnTo>
                    <a:pt x="45656" y="48285"/>
                  </a:lnTo>
                  <a:lnTo>
                    <a:pt x="45567" y="48120"/>
                  </a:lnTo>
                  <a:lnTo>
                    <a:pt x="45834" y="48679"/>
                  </a:lnTo>
                  <a:close/>
                </a:path>
                <a:path w="52070" h="48895">
                  <a:moveTo>
                    <a:pt x="51587" y="33921"/>
                  </a:moveTo>
                  <a:lnTo>
                    <a:pt x="50711" y="33426"/>
                  </a:lnTo>
                  <a:lnTo>
                    <a:pt x="49517" y="34112"/>
                  </a:lnTo>
                  <a:lnTo>
                    <a:pt x="46494" y="36563"/>
                  </a:lnTo>
                  <a:lnTo>
                    <a:pt x="44221" y="41033"/>
                  </a:lnTo>
                  <a:lnTo>
                    <a:pt x="44234" y="45681"/>
                  </a:lnTo>
                  <a:lnTo>
                    <a:pt x="45085" y="46189"/>
                  </a:lnTo>
                  <a:lnTo>
                    <a:pt x="45072" y="41033"/>
                  </a:lnTo>
                  <a:lnTo>
                    <a:pt x="47980" y="35991"/>
                  </a:lnTo>
                  <a:lnTo>
                    <a:pt x="50368" y="34620"/>
                  </a:lnTo>
                  <a:lnTo>
                    <a:pt x="51587" y="33921"/>
                  </a:lnTo>
                  <a:close/>
                </a:path>
              </a:pathLst>
            </a:custGeom>
            <a:solidFill>
              <a:srgbClr val="1B17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8485219" y="3566031"/>
              <a:ext cx="42545" cy="64769"/>
            </a:xfrm>
            <a:custGeom>
              <a:avLst/>
              <a:gdLst/>
              <a:ahLst/>
              <a:cxnLst/>
              <a:rect l="l" t="t" r="r" b="b"/>
              <a:pathLst>
                <a:path w="42545" h="64770">
                  <a:moveTo>
                    <a:pt x="35058" y="0"/>
                  </a:moveTo>
                  <a:lnTo>
                    <a:pt x="37631" y="4207"/>
                  </a:lnTo>
                  <a:lnTo>
                    <a:pt x="38444" y="10100"/>
                  </a:lnTo>
                  <a:lnTo>
                    <a:pt x="38596" y="11345"/>
                  </a:lnTo>
                  <a:lnTo>
                    <a:pt x="38698" y="14050"/>
                  </a:lnTo>
                  <a:lnTo>
                    <a:pt x="37130" y="25150"/>
                  </a:lnTo>
                  <a:lnTo>
                    <a:pt x="14949" y="56950"/>
                  </a:lnTo>
                  <a:lnTo>
                    <a:pt x="0" y="62272"/>
                  </a:lnTo>
                  <a:lnTo>
                    <a:pt x="3570" y="64342"/>
                  </a:lnTo>
                  <a:lnTo>
                    <a:pt x="36323" y="38385"/>
                  </a:lnTo>
                  <a:lnTo>
                    <a:pt x="42266" y="16133"/>
                  </a:lnTo>
                  <a:lnTo>
                    <a:pt x="42178" y="13428"/>
                  </a:lnTo>
                  <a:lnTo>
                    <a:pt x="41212" y="6277"/>
                  </a:lnTo>
                  <a:lnTo>
                    <a:pt x="38609" y="2061"/>
                  </a:lnTo>
                  <a:lnTo>
                    <a:pt x="35058" y="0"/>
                  </a:lnTo>
                  <a:close/>
                </a:path>
              </a:pathLst>
            </a:custGeom>
            <a:solidFill>
              <a:srgbClr val="2F30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8486182" y="3567950"/>
              <a:ext cx="40005" cy="60325"/>
            </a:xfrm>
            <a:custGeom>
              <a:avLst/>
              <a:gdLst/>
              <a:ahLst/>
              <a:cxnLst/>
              <a:rect l="l" t="t" r="r" b="b"/>
              <a:pathLst>
                <a:path w="40004" h="60325">
                  <a:moveTo>
                    <a:pt x="32807" y="0"/>
                  </a:moveTo>
                  <a:lnTo>
                    <a:pt x="35224" y="3936"/>
                  </a:lnTo>
                  <a:lnTo>
                    <a:pt x="36125" y="10617"/>
                  </a:lnTo>
                  <a:lnTo>
                    <a:pt x="36214" y="13157"/>
                  </a:lnTo>
                  <a:lnTo>
                    <a:pt x="34747" y="23530"/>
                  </a:lnTo>
                  <a:lnTo>
                    <a:pt x="5988" y="57899"/>
                  </a:lnTo>
                  <a:lnTo>
                    <a:pt x="0" y="58242"/>
                  </a:lnTo>
                  <a:lnTo>
                    <a:pt x="3347" y="60185"/>
                  </a:lnTo>
                  <a:lnTo>
                    <a:pt x="33987" y="35906"/>
                  </a:lnTo>
                  <a:lnTo>
                    <a:pt x="39554" y="15087"/>
                  </a:lnTo>
                  <a:lnTo>
                    <a:pt x="39465" y="12560"/>
                  </a:lnTo>
                  <a:lnTo>
                    <a:pt x="38551" y="5867"/>
                  </a:lnTo>
                  <a:lnTo>
                    <a:pt x="36138" y="1943"/>
                  </a:lnTo>
                  <a:lnTo>
                    <a:pt x="32807" y="0"/>
                  </a:lnTo>
                  <a:close/>
                </a:path>
              </a:pathLst>
            </a:custGeom>
            <a:solidFill>
              <a:srgbClr val="BE21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8476374" y="3562235"/>
              <a:ext cx="49530" cy="66040"/>
            </a:xfrm>
            <a:custGeom>
              <a:avLst/>
              <a:gdLst/>
              <a:ahLst/>
              <a:cxnLst/>
              <a:rect l="l" t="t" r="r" b="b"/>
              <a:pathLst>
                <a:path w="49529" h="66039">
                  <a:moveTo>
                    <a:pt x="48958" y="15443"/>
                  </a:moveTo>
                  <a:lnTo>
                    <a:pt x="48793" y="15214"/>
                  </a:lnTo>
                  <a:lnTo>
                    <a:pt x="25806" y="33058"/>
                  </a:lnTo>
                  <a:lnTo>
                    <a:pt x="25539" y="33172"/>
                  </a:lnTo>
                  <a:lnTo>
                    <a:pt x="25692" y="32867"/>
                  </a:lnTo>
                  <a:lnTo>
                    <a:pt x="47790" y="5753"/>
                  </a:lnTo>
                  <a:lnTo>
                    <a:pt x="47548" y="5575"/>
                  </a:lnTo>
                  <a:lnTo>
                    <a:pt x="26225" y="31800"/>
                  </a:lnTo>
                  <a:lnTo>
                    <a:pt x="41643" y="241"/>
                  </a:lnTo>
                  <a:lnTo>
                    <a:pt x="41363" y="190"/>
                  </a:lnTo>
                  <a:lnTo>
                    <a:pt x="25590" y="32473"/>
                  </a:lnTo>
                  <a:lnTo>
                    <a:pt x="33451" y="0"/>
                  </a:lnTo>
                  <a:lnTo>
                    <a:pt x="33172" y="38"/>
                  </a:lnTo>
                  <a:lnTo>
                    <a:pt x="25171" y="33096"/>
                  </a:lnTo>
                  <a:lnTo>
                    <a:pt x="25107" y="3048"/>
                  </a:lnTo>
                  <a:lnTo>
                    <a:pt x="24828" y="3213"/>
                  </a:lnTo>
                  <a:lnTo>
                    <a:pt x="24828" y="31432"/>
                  </a:lnTo>
                  <a:lnTo>
                    <a:pt x="24472" y="29349"/>
                  </a:lnTo>
                  <a:lnTo>
                    <a:pt x="20269" y="5994"/>
                  </a:lnTo>
                  <a:lnTo>
                    <a:pt x="20027" y="6159"/>
                  </a:lnTo>
                  <a:lnTo>
                    <a:pt x="24739" y="32575"/>
                  </a:lnTo>
                  <a:lnTo>
                    <a:pt x="23990" y="30784"/>
                  </a:lnTo>
                  <a:lnTo>
                    <a:pt x="15049" y="10096"/>
                  </a:lnTo>
                  <a:lnTo>
                    <a:pt x="14833" y="10299"/>
                  </a:lnTo>
                  <a:lnTo>
                    <a:pt x="24663" y="33147"/>
                  </a:lnTo>
                  <a:lnTo>
                    <a:pt x="11099" y="14655"/>
                  </a:lnTo>
                  <a:lnTo>
                    <a:pt x="10947" y="14922"/>
                  </a:lnTo>
                  <a:lnTo>
                    <a:pt x="23761" y="32397"/>
                  </a:lnTo>
                  <a:lnTo>
                    <a:pt x="8534" y="19291"/>
                  </a:lnTo>
                  <a:lnTo>
                    <a:pt x="8420" y="19545"/>
                  </a:lnTo>
                  <a:lnTo>
                    <a:pt x="24447" y="33324"/>
                  </a:lnTo>
                  <a:lnTo>
                    <a:pt x="6223" y="23749"/>
                  </a:lnTo>
                  <a:lnTo>
                    <a:pt x="6108" y="24003"/>
                  </a:lnTo>
                  <a:lnTo>
                    <a:pt x="23914" y="33350"/>
                  </a:lnTo>
                  <a:lnTo>
                    <a:pt x="20878" y="32550"/>
                  </a:lnTo>
                  <a:lnTo>
                    <a:pt x="3987" y="28295"/>
                  </a:lnTo>
                  <a:lnTo>
                    <a:pt x="3886" y="28562"/>
                  </a:lnTo>
                  <a:lnTo>
                    <a:pt x="23114" y="33413"/>
                  </a:lnTo>
                  <a:lnTo>
                    <a:pt x="23977" y="33642"/>
                  </a:lnTo>
                  <a:lnTo>
                    <a:pt x="20675" y="33540"/>
                  </a:lnTo>
                  <a:lnTo>
                    <a:pt x="1282" y="33121"/>
                  </a:lnTo>
                  <a:lnTo>
                    <a:pt x="1193" y="33388"/>
                  </a:lnTo>
                  <a:lnTo>
                    <a:pt x="23317" y="33934"/>
                  </a:lnTo>
                  <a:lnTo>
                    <a:pt x="990" y="38582"/>
                  </a:lnTo>
                  <a:lnTo>
                    <a:pt x="901" y="38862"/>
                  </a:lnTo>
                  <a:lnTo>
                    <a:pt x="23329" y="34201"/>
                  </a:lnTo>
                  <a:lnTo>
                    <a:pt x="38" y="44945"/>
                  </a:lnTo>
                  <a:lnTo>
                    <a:pt x="0" y="45250"/>
                  </a:lnTo>
                  <a:lnTo>
                    <a:pt x="24434" y="33985"/>
                  </a:lnTo>
                  <a:lnTo>
                    <a:pt x="24155" y="34328"/>
                  </a:lnTo>
                  <a:lnTo>
                    <a:pt x="38" y="53035"/>
                  </a:lnTo>
                  <a:lnTo>
                    <a:pt x="101" y="53390"/>
                  </a:lnTo>
                  <a:lnTo>
                    <a:pt x="469" y="53035"/>
                  </a:lnTo>
                  <a:lnTo>
                    <a:pt x="23545" y="35077"/>
                  </a:lnTo>
                  <a:lnTo>
                    <a:pt x="22821" y="35979"/>
                  </a:lnTo>
                  <a:lnTo>
                    <a:pt x="2692" y="60680"/>
                  </a:lnTo>
                  <a:lnTo>
                    <a:pt x="2730" y="61061"/>
                  </a:lnTo>
                  <a:lnTo>
                    <a:pt x="24409" y="34442"/>
                  </a:lnTo>
                  <a:lnTo>
                    <a:pt x="24739" y="34188"/>
                  </a:lnTo>
                  <a:lnTo>
                    <a:pt x="9588" y="65214"/>
                  </a:lnTo>
                  <a:lnTo>
                    <a:pt x="9766" y="65481"/>
                  </a:lnTo>
                  <a:lnTo>
                    <a:pt x="24752" y="34810"/>
                  </a:lnTo>
                  <a:lnTo>
                    <a:pt x="17348" y="65417"/>
                  </a:lnTo>
                  <a:lnTo>
                    <a:pt x="17602" y="65481"/>
                  </a:lnTo>
                  <a:lnTo>
                    <a:pt x="24892" y="35344"/>
                  </a:lnTo>
                  <a:lnTo>
                    <a:pt x="24955" y="62293"/>
                  </a:lnTo>
                  <a:lnTo>
                    <a:pt x="25234" y="62293"/>
                  </a:lnTo>
                  <a:lnTo>
                    <a:pt x="25171" y="34975"/>
                  </a:lnTo>
                  <a:lnTo>
                    <a:pt x="29413" y="58724"/>
                  </a:lnTo>
                  <a:lnTo>
                    <a:pt x="29679" y="58674"/>
                  </a:lnTo>
                  <a:lnTo>
                    <a:pt x="25476" y="35064"/>
                  </a:lnTo>
                  <a:lnTo>
                    <a:pt x="33985" y="54800"/>
                  </a:lnTo>
                  <a:lnTo>
                    <a:pt x="34239" y="54686"/>
                  </a:lnTo>
                  <a:lnTo>
                    <a:pt x="25946" y="35382"/>
                  </a:lnTo>
                  <a:lnTo>
                    <a:pt x="37439" y="51015"/>
                  </a:lnTo>
                  <a:lnTo>
                    <a:pt x="37668" y="50850"/>
                  </a:lnTo>
                  <a:lnTo>
                    <a:pt x="25476" y="34290"/>
                  </a:lnTo>
                  <a:lnTo>
                    <a:pt x="40398" y="47015"/>
                  </a:lnTo>
                  <a:lnTo>
                    <a:pt x="40563" y="46812"/>
                  </a:lnTo>
                  <a:lnTo>
                    <a:pt x="26428" y="34671"/>
                  </a:lnTo>
                  <a:lnTo>
                    <a:pt x="42087" y="42862"/>
                  </a:lnTo>
                  <a:lnTo>
                    <a:pt x="42214" y="42621"/>
                  </a:lnTo>
                  <a:lnTo>
                    <a:pt x="26187" y="34226"/>
                  </a:lnTo>
                  <a:lnTo>
                    <a:pt x="43561" y="38696"/>
                  </a:lnTo>
                  <a:lnTo>
                    <a:pt x="43637" y="38430"/>
                  </a:lnTo>
                  <a:lnTo>
                    <a:pt x="26555" y="34023"/>
                  </a:lnTo>
                  <a:lnTo>
                    <a:pt x="44729" y="34455"/>
                  </a:lnTo>
                  <a:lnTo>
                    <a:pt x="44742" y="34175"/>
                  </a:lnTo>
                  <a:lnTo>
                    <a:pt x="25869" y="33680"/>
                  </a:lnTo>
                  <a:lnTo>
                    <a:pt x="46609" y="29362"/>
                  </a:lnTo>
                  <a:lnTo>
                    <a:pt x="46532" y="29095"/>
                  </a:lnTo>
                  <a:lnTo>
                    <a:pt x="25692" y="33439"/>
                  </a:lnTo>
                  <a:lnTo>
                    <a:pt x="25844" y="33324"/>
                  </a:lnTo>
                  <a:lnTo>
                    <a:pt x="48310" y="22961"/>
                  </a:lnTo>
                  <a:lnTo>
                    <a:pt x="48183" y="22720"/>
                  </a:lnTo>
                  <a:lnTo>
                    <a:pt x="26784" y="32600"/>
                  </a:lnTo>
                  <a:lnTo>
                    <a:pt x="48958" y="15443"/>
                  </a:lnTo>
                  <a:close/>
                </a:path>
              </a:pathLst>
            </a:custGeom>
            <a:solidFill>
              <a:srgbClr val="C7D1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8473262" y="3561181"/>
              <a:ext cx="54610" cy="68580"/>
            </a:xfrm>
            <a:custGeom>
              <a:avLst/>
              <a:gdLst/>
              <a:ahLst/>
              <a:cxnLst/>
              <a:rect l="l" t="t" r="r" b="b"/>
              <a:pathLst>
                <a:path w="54609" h="68579">
                  <a:moveTo>
                    <a:pt x="42087" y="1930"/>
                  </a:moveTo>
                  <a:lnTo>
                    <a:pt x="38760" y="0"/>
                  </a:lnTo>
                  <a:lnTo>
                    <a:pt x="32359" y="368"/>
                  </a:lnTo>
                  <a:lnTo>
                    <a:pt x="25311" y="4432"/>
                  </a:lnTo>
                  <a:lnTo>
                    <a:pt x="23787" y="5321"/>
                  </a:lnTo>
                  <a:lnTo>
                    <a:pt x="22288" y="6337"/>
                  </a:lnTo>
                  <a:lnTo>
                    <a:pt x="20840" y="7480"/>
                  </a:lnTo>
                  <a:lnTo>
                    <a:pt x="24168" y="9423"/>
                  </a:lnTo>
                  <a:lnTo>
                    <a:pt x="25628" y="8280"/>
                  </a:lnTo>
                  <a:lnTo>
                    <a:pt x="27127" y="7264"/>
                  </a:lnTo>
                  <a:lnTo>
                    <a:pt x="28651" y="6375"/>
                  </a:lnTo>
                  <a:lnTo>
                    <a:pt x="35699" y="2298"/>
                  </a:lnTo>
                  <a:lnTo>
                    <a:pt x="42087" y="1930"/>
                  </a:lnTo>
                  <a:close/>
                </a:path>
                <a:path w="54609" h="68579">
                  <a:moveTo>
                    <a:pt x="54140" y="20891"/>
                  </a:moveTo>
                  <a:lnTo>
                    <a:pt x="52463" y="12547"/>
                  </a:lnTo>
                  <a:lnTo>
                    <a:pt x="52463" y="21856"/>
                  </a:lnTo>
                  <a:lnTo>
                    <a:pt x="50647" y="33401"/>
                  </a:lnTo>
                  <a:lnTo>
                    <a:pt x="19583" y="66001"/>
                  </a:lnTo>
                  <a:lnTo>
                    <a:pt x="12026" y="64503"/>
                  </a:lnTo>
                  <a:lnTo>
                    <a:pt x="6921" y="58775"/>
                  </a:lnTo>
                  <a:lnTo>
                    <a:pt x="5029" y="49263"/>
                  </a:lnTo>
                  <a:lnTo>
                    <a:pt x="6832" y="37719"/>
                  </a:lnTo>
                  <a:lnTo>
                    <a:pt x="37884" y="5130"/>
                  </a:lnTo>
                  <a:lnTo>
                    <a:pt x="45440" y="6616"/>
                  </a:lnTo>
                  <a:lnTo>
                    <a:pt x="50558" y="12344"/>
                  </a:lnTo>
                  <a:lnTo>
                    <a:pt x="52463" y="21856"/>
                  </a:lnTo>
                  <a:lnTo>
                    <a:pt x="52463" y="12547"/>
                  </a:lnTo>
                  <a:lnTo>
                    <a:pt x="52095" y="10706"/>
                  </a:lnTo>
                  <a:lnTo>
                    <a:pt x="47117" y="5130"/>
                  </a:lnTo>
                  <a:lnTo>
                    <a:pt x="46621" y="4572"/>
                  </a:lnTo>
                  <a:lnTo>
                    <a:pt x="38531" y="2971"/>
                  </a:lnTo>
                  <a:lnTo>
                    <a:pt x="28651" y="6375"/>
                  </a:lnTo>
                  <a:lnTo>
                    <a:pt x="21082" y="12509"/>
                  </a:lnTo>
                  <a:lnTo>
                    <a:pt x="24168" y="9423"/>
                  </a:lnTo>
                  <a:lnTo>
                    <a:pt x="20828" y="7480"/>
                  </a:lnTo>
                  <a:lnTo>
                    <a:pt x="17538" y="10782"/>
                  </a:lnTo>
                  <a:lnTo>
                    <a:pt x="17538" y="16065"/>
                  </a:lnTo>
                  <a:lnTo>
                    <a:pt x="12839" y="22440"/>
                  </a:lnTo>
                  <a:lnTo>
                    <a:pt x="15900" y="17703"/>
                  </a:lnTo>
                  <a:lnTo>
                    <a:pt x="17538" y="16065"/>
                  </a:lnTo>
                  <a:lnTo>
                    <a:pt x="17538" y="10782"/>
                  </a:lnTo>
                  <a:lnTo>
                    <a:pt x="12573" y="15760"/>
                  </a:lnTo>
                  <a:lnTo>
                    <a:pt x="10185" y="19456"/>
                  </a:lnTo>
                  <a:lnTo>
                    <a:pt x="10185" y="26543"/>
                  </a:lnTo>
                  <a:lnTo>
                    <a:pt x="6667" y="34594"/>
                  </a:lnTo>
                  <a:lnTo>
                    <a:pt x="9283" y="27940"/>
                  </a:lnTo>
                  <a:lnTo>
                    <a:pt x="10185" y="26543"/>
                  </a:lnTo>
                  <a:lnTo>
                    <a:pt x="10185" y="19456"/>
                  </a:lnTo>
                  <a:lnTo>
                    <a:pt x="5956" y="25996"/>
                  </a:lnTo>
                  <a:lnTo>
                    <a:pt x="1574" y="37172"/>
                  </a:lnTo>
                  <a:lnTo>
                    <a:pt x="0" y="48285"/>
                  </a:lnTo>
                  <a:lnTo>
                    <a:pt x="88" y="50990"/>
                  </a:lnTo>
                  <a:lnTo>
                    <a:pt x="254" y="52247"/>
                  </a:lnTo>
                  <a:lnTo>
                    <a:pt x="1066" y="58140"/>
                  </a:lnTo>
                  <a:lnTo>
                    <a:pt x="3657" y="62369"/>
                  </a:lnTo>
                  <a:lnTo>
                    <a:pt x="10756" y="66497"/>
                  </a:lnTo>
                  <a:lnTo>
                    <a:pt x="6997" y="64300"/>
                  </a:lnTo>
                  <a:lnTo>
                    <a:pt x="4394" y="60083"/>
                  </a:lnTo>
                  <a:lnTo>
                    <a:pt x="3594" y="54178"/>
                  </a:lnTo>
                  <a:lnTo>
                    <a:pt x="3340" y="51612"/>
                  </a:lnTo>
                  <a:lnTo>
                    <a:pt x="3327" y="50228"/>
                  </a:lnTo>
                  <a:lnTo>
                    <a:pt x="4902" y="39116"/>
                  </a:lnTo>
                  <a:lnTo>
                    <a:pt x="5207" y="38328"/>
                  </a:lnTo>
                  <a:lnTo>
                    <a:pt x="3340" y="50228"/>
                  </a:lnTo>
                  <a:lnTo>
                    <a:pt x="5372" y="60413"/>
                  </a:lnTo>
                  <a:lnTo>
                    <a:pt x="10845" y="66548"/>
                  </a:lnTo>
                  <a:lnTo>
                    <a:pt x="18935" y="68148"/>
                  </a:lnTo>
                  <a:lnTo>
                    <a:pt x="25184" y="66001"/>
                  </a:lnTo>
                  <a:lnTo>
                    <a:pt x="28829" y="64744"/>
                  </a:lnTo>
                  <a:lnTo>
                    <a:pt x="38696" y="56743"/>
                  </a:lnTo>
                  <a:lnTo>
                    <a:pt x="46748" y="45821"/>
                  </a:lnTo>
                  <a:lnTo>
                    <a:pt x="52108" y="33540"/>
                  </a:lnTo>
                  <a:lnTo>
                    <a:pt x="52171" y="33401"/>
                  </a:lnTo>
                  <a:lnTo>
                    <a:pt x="54140" y="20891"/>
                  </a:lnTo>
                  <a:close/>
                </a:path>
              </a:pathLst>
            </a:custGeom>
            <a:solidFill>
              <a:srgbClr val="F840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8471395" y="3558781"/>
              <a:ext cx="45085" cy="69215"/>
            </a:xfrm>
            <a:custGeom>
              <a:avLst/>
              <a:gdLst/>
              <a:ahLst/>
              <a:cxnLst/>
              <a:rect l="l" t="t" r="r" b="b"/>
              <a:pathLst>
                <a:path w="45084" h="69214">
                  <a:moveTo>
                    <a:pt x="44996" y="2070"/>
                  </a:moveTo>
                  <a:lnTo>
                    <a:pt x="41427" y="0"/>
                  </a:lnTo>
                  <a:lnTo>
                    <a:pt x="34594" y="406"/>
                  </a:lnTo>
                  <a:lnTo>
                    <a:pt x="27076" y="4749"/>
                  </a:lnTo>
                  <a:lnTo>
                    <a:pt x="25438" y="5689"/>
                  </a:lnTo>
                  <a:lnTo>
                    <a:pt x="23837" y="6781"/>
                  </a:lnTo>
                  <a:lnTo>
                    <a:pt x="1676" y="39751"/>
                  </a:lnTo>
                  <a:lnTo>
                    <a:pt x="0" y="51625"/>
                  </a:lnTo>
                  <a:lnTo>
                    <a:pt x="101" y="54533"/>
                  </a:lnTo>
                  <a:lnTo>
                    <a:pt x="279" y="55854"/>
                  </a:lnTo>
                  <a:lnTo>
                    <a:pt x="1130" y="62179"/>
                  </a:lnTo>
                  <a:lnTo>
                    <a:pt x="3898" y="66687"/>
                  </a:lnTo>
                  <a:lnTo>
                    <a:pt x="7493" y="68770"/>
                  </a:lnTo>
                  <a:lnTo>
                    <a:pt x="4699" y="64249"/>
                  </a:lnTo>
                  <a:lnTo>
                    <a:pt x="3848" y="57937"/>
                  </a:lnTo>
                  <a:lnTo>
                    <a:pt x="3568" y="55194"/>
                  </a:lnTo>
                  <a:lnTo>
                    <a:pt x="3568" y="53708"/>
                  </a:lnTo>
                  <a:lnTo>
                    <a:pt x="25844" y="10083"/>
                  </a:lnTo>
                  <a:lnTo>
                    <a:pt x="30632" y="6819"/>
                  </a:lnTo>
                  <a:lnTo>
                    <a:pt x="38163" y="2476"/>
                  </a:lnTo>
                  <a:lnTo>
                    <a:pt x="44996" y="2070"/>
                  </a:lnTo>
                  <a:close/>
                </a:path>
              </a:pathLst>
            </a:custGeom>
            <a:solidFill>
              <a:srgbClr val="2F30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8474951" y="3546512"/>
              <a:ext cx="54610" cy="85725"/>
            </a:xfrm>
            <a:custGeom>
              <a:avLst/>
              <a:gdLst/>
              <a:ahLst/>
              <a:cxnLst/>
              <a:rect l="l" t="t" r="r" b="b"/>
              <a:pathLst>
                <a:path w="54609" h="85725">
                  <a:moveTo>
                    <a:pt x="25438" y="54483"/>
                  </a:moveTo>
                  <a:lnTo>
                    <a:pt x="25387" y="54178"/>
                  </a:lnTo>
                  <a:lnTo>
                    <a:pt x="25247" y="54063"/>
                  </a:lnTo>
                  <a:lnTo>
                    <a:pt x="25095" y="53975"/>
                  </a:lnTo>
                  <a:lnTo>
                    <a:pt x="24587" y="53721"/>
                  </a:lnTo>
                  <a:lnTo>
                    <a:pt x="24587" y="53962"/>
                  </a:lnTo>
                  <a:lnTo>
                    <a:pt x="25438" y="54483"/>
                  </a:lnTo>
                  <a:close/>
                </a:path>
                <a:path w="54609" h="85725">
                  <a:moveTo>
                    <a:pt x="54317" y="34620"/>
                  </a:moveTo>
                  <a:lnTo>
                    <a:pt x="52514" y="25577"/>
                  </a:lnTo>
                  <a:lnTo>
                    <a:pt x="52514" y="35648"/>
                  </a:lnTo>
                  <a:lnTo>
                    <a:pt x="50584" y="47993"/>
                  </a:lnTo>
                  <a:lnTo>
                    <a:pt x="27241" y="79438"/>
                  </a:lnTo>
                  <a:lnTo>
                    <a:pt x="17373" y="82842"/>
                  </a:lnTo>
                  <a:lnTo>
                    <a:pt x="9296" y="81241"/>
                  </a:lnTo>
                  <a:lnTo>
                    <a:pt x="3835" y="75120"/>
                  </a:lnTo>
                  <a:lnTo>
                    <a:pt x="1803" y="64935"/>
                  </a:lnTo>
                  <a:lnTo>
                    <a:pt x="3746" y="52603"/>
                  </a:lnTo>
                  <a:lnTo>
                    <a:pt x="27076" y="21145"/>
                  </a:lnTo>
                  <a:lnTo>
                    <a:pt x="28841" y="20548"/>
                  </a:lnTo>
                  <a:lnTo>
                    <a:pt x="20815" y="48539"/>
                  </a:lnTo>
                  <a:lnTo>
                    <a:pt x="21463" y="49707"/>
                  </a:lnTo>
                  <a:lnTo>
                    <a:pt x="23177" y="50114"/>
                  </a:lnTo>
                  <a:lnTo>
                    <a:pt x="24091" y="50114"/>
                  </a:lnTo>
                  <a:lnTo>
                    <a:pt x="24942" y="49504"/>
                  </a:lnTo>
                  <a:lnTo>
                    <a:pt x="27165" y="41706"/>
                  </a:lnTo>
                  <a:lnTo>
                    <a:pt x="27660" y="41998"/>
                  </a:lnTo>
                  <a:lnTo>
                    <a:pt x="29464" y="40970"/>
                  </a:lnTo>
                  <a:lnTo>
                    <a:pt x="31292" y="40970"/>
                  </a:lnTo>
                  <a:lnTo>
                    <a:pt x="30670" y="40614"/>
                  </a:lnTo>
                  <a:lnTo>
                    <a:pt x="28816" y="40614"/>
                  </a:lnTo>
                  <a:lnTo>
                    <a:pt x="27711" y="40970"/>
                  </a:lnTo>
                  <a:lnTo>
                    <a:pt x="27305" y="41236"/>
                  </a:lnTo>
                  <a:lnTo>
                    <a:pt x="33718" y="18859"/>
                  </a:lnTo>
                  <a:lnTo>
                    <a:pt x="36944" y="17754"/>
                  </a:lnTo>
                  <a:lnTo>
                    <a:pt x="45034" y="19354"/>
                  </a:lnTo>
                  <a:lnTo>
                    <a:pt x="50495" y="25476"/>
                  </a:lnTo>
                  <a:lnTo>
                    <a:pt x="52514" y="35648"/>
                  </a:lnTo>
                  <a:lnTo>
                    <a:pt x="52514" y="25577"/>
                  </a:lnTo>
                  <a:lnTo>
                    <a:pt x="52146" y="23723"/>
                  </a:lnTo>
                  <a:lnTo>
                    <a:pt x="46812" y="17754"/>
                  </a:lnTo>
                  <a:lnTo>
                    <a:pt x="46291" y="17157"/>
                  </a:lnTo>
                  <a:lnTo>
                    <a:pt x="37630" y="15455"/>
                  </a:lnTo>
                  <a:lnTo>
                    <a:pt x="34378" y="16573"/>
                  </a:lnTo>
                  <a:lnTo>
                    <a:pt x="38620" y="1803"/>
                  </a:lnTo>
                  <a:lnTo>
                    <a:pt x="37973" y="635"/>
                  </a:lnTo>
                  <a:lnTo>
                    <a:pt x="35725" y="0"/>
                  </a:lnTo>
                  <a:lnTo>
                    <a:pt x="34556" y="635"/>
                  </a:lnTo>
                  <a:lnTo>
                    <a:pt x="29502" y="18249"/>
                  </a:lnTo>
                  <a:lnTo>
                    <a:pt x="27063" y="19088"/>
                  </a:lnTo>
                  <a:lnTo>
                    <a:pt x="16522" y="27647"/>
                  </a:lnTo>
                  <a:lnTo>
                    <a:pt x="7912" y="39331"/>
                  </a:lnTo>
                  <a:lnTo>
                    <a:pt x="2184" y="52451"/>
                  </a:lnTo>
                  <a:lnTo>
                    <a:pt x="2108" y="52603"/>
                  </a:lnTo>
                  <a:lnTo>
                    <a:pt x="0" y="65963"/>
                  </a:lnTo>
                  <a:lnTo>
                    <a:pt x="2184" y="76873"/>
                  </a:lnTo>
                  <a:lnTo>
                    <a:pt x="8039" y="83426"/>
                  </a:lnTo>
                  <a:lnTo>
                    <a:pt x="16687" y="85140"/>
                  </a:lnTo>
                  <a:lnTo>
                    <a:pt x="23355" y="82842"/>
                  </a:lnTo>
                  <a:lnTo>
                    <a:pt x="27254" y="81495"/>
                  </a:lnTo>
                  <a:lnTo>
                    <a:pt x="37807" y="72948"/>
                  </a:lnTo>
                  <a:lnTo>
                    <a:pt x="46418" y="61264"/>
                  </a:lnTo>
                  <a:lnTo>
                    <a:pt x="52158" y="48133"/>
                  </a:lnTo>
                  <a:lnTo>
                    <a:pt x="52222" y="47993"/>
                  </a:lnTo>
                  <a:lnTo>
                    <a:pt x="54317" y="34620"/>
                  </a:lnTo>
                  <a:close/>
                </a:path>
              </a:pathLst>
            </a:custGeom>
            <a:solidFill>
              <a:srgbClr val="1B17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8496109" y="3586432"/>
              <a:ext cx="13335" cy="19685"/>
            </a:xfrm>
            <a:custGeom>
              <a:avLst/>
              <a:gdLst/>
              <a:ahLst/>
              <a:cxnLst/>
              <a:rect l="l" t="t" r="r" b="b"/>
              <a:pathLst>
                <a:path w="13334" h="19685">
                  <a:moveTo>
                    <a:pt x="10096" y="0"/>
                  </a:moveTo>
                  <a:lnTo>
                    <a:pt x="3856" y="3594"/>
                  </a:lnTo>
                  <a:lnTo>
                    <a:pt x="2849" y="4241"/>
                  </a:lnTo>
                  <a:lnTo>
                    <a:pt x="0" y="9194"/>
                  </a:lnTo>
                  <a:lnTo>
                    <a:pt x="25" y="17449"/>
                  </a:lnTo>
                  <a:lnTo>
                    <a:pt x="2946" y="19113"/>
                  </a:lnTo>
                  <a:lnTo>
                    <a:pt x="7444" y="16522"/>
                  </a:lnTo>
                  <a:lnTo>
                    <a:pt x="2176" y="16522"/>
                  </a:lnTo>
                  <a:lnTo>
                    <a:pt x="2158" y="15519"/>
                  </a:lnTo>
                  <a:lnTo>
                    <a:pt x="2743" y="14541"/>
                  </a:lnTo>
                  <a:lnTo>
                    <a:pt x="2984" y="14287"/>
                  </a:lnTo>
                  <a:lnTo>
                    <a:pt x="3277" y="14122"/>
                  </a:lnTo>
                  <a:lnTo>
                    <a:pt x="6007" y="14122"/>
                  </a:lnTo>
                  <a:lnTo>
                    <a:pt x="6660" y="13741"/>
                  </a:lnTo>
                  <a:lnTo>
                    <a:pt x="1434" y="13741"/>
                  </a:lnTo>
                  <a:lnTo>
                    <a:pt x="1002" y="13500"/>
                  </a:lnTo>
                  <a:lnTo>
                    <a:pt x="888" y="12192"/>
                  </a:lnTo>
                  <a:lnTo>
                    <a:pt x="1320" y="11455"/>
                  </a:lnTo>
                  <a:lnTo>
                    <a:pt x="2387" y="10833"/>
                  </a:lnTo>
                  <a:lnTo>
                    <a:pt x="9245" y="10833"/>
                  </a:lnTo>
                  <a:lnTo>
                    <a:pt x="9588" y="10490"/>
                  </a:lnTo>
                  <a:lnTo>
                    <a:pt x="9976" y="10261"/>
                  </a:lnTo>
                  <a:lnTo>
                    <a:pt x="12871" y="10261"/>
                  </a:lnTo>
                  <a:lnTo>
                    <a:pt x="13055" y="9944"/>
                  </a:lnTo>
                  <a:lnTo>
                    <a:pt x="13052" y="8928"/>
                  </a:lnTo>
                  <a:lnTo>
                    <a:pt x="2649" y="8928"/>
                  </a:lnTo>
                  <a:lnTo>
                    <a:pt x="2168" y="8648"/>
                  </a:lnTo>
                  <a:lnTo>
                    <a:pt x="3337" y="6489"/>
                  </a:lnTo>
                  <a:lnTo>
                    <a:pt x="10402" y="6489"/>
                  </a:lnTo>
                  <a:lnTo>
                    <a:pt x="10655" y="6057"/>
                  </a:lnTo>
                  <a:lnTo>
                    <a:pt x="11090" y="5803"/>
                  </a:lnTo>
                  <a:lnTo>
                    <a:pt x="6269" y="5803"/>
                  </a:lnTo>
                  <a:lnTo>
                    <a:pt x="5673" y="5435"/>
                  </a:lnTo>
                  <a:lnTo>
                    <a:pt x="5547" y="5118"/>
                  </a:lnTo>
                  <a:lnTo>
                    <a:pt x="5538" y="4241"/>
                  </a:lnTo>
                  <a:lnTo>
                    <a:pt x="5851" y="3594"/>
                  </a:lnTo>
                  <a:lnTo>
                    <a:pt x="5968" y="3390"/>
                  </a:lnTo>
                  <a:lnTo>
                    <a:pt x="7048" y="2768"/>
                  </a:lnTo>
                  <a:lnTo>
                    <a:pt x="13033" y="2768"/>
                  </a:lnTo>
                  <a:lnTo>
                    <a:pt x="13030" y="1663"/>
                  </a:lnTo>
                  <a:lnTo>
                    <a:pt x="10096" y="0"/>
                  </a:lnTo>
                  <a:close/>
                </a:path>
                <a:path w="13334" h="19685">
                  <a:moveTo>
                    <a:pt x="6007" y="14122"/>
                  </a:moveTo>
                  <a:lnTo>
                    <a:pt x="3995" y="14122"/>
                  </a:lnTo>
                  <a:lnTo>
                    <a:pt x="4305" y="14287"/>
                  </a:lnTo>
                  <a:lnTo>
                    <a:pt x="4305" y="14998"/>
                  </a:lnTo>
                  <a:lnTo>
                    <a:pt x="4000" y="15519"/>
                  </a:lnTo>
                  <a:lnTo>
                    <a:pt x="3952" y="15735"/>
                  </a:lnTo>
                  <a:lnTo>
                    <a:pt x="3239" y="16522"/>
                  </a:lnTo>
                  <a:lnTo>
                    <a:pt x="6325" y="16522"/>
                  </a:lnTo>
                  <a:lnTo>
                    <a:pt x="4916" y="15735"/>
                  </a:lnTo>
                  <a:lnTo>
                    <a:pt x="5575" y="15735"/>
                  </a:lnTo>
                  <a:lnTo>
                    <a:pt x="5575" y="14998"/>
                  </a:lnTo>
                  <a:lnTo>
                    <a:pt x="5765" y="14541"/>
                  </a:lnTo>
                  <a:lnTo>
                    <a:pt x="5911" y="14287"/>
                  </a:lnTo>
                  <a:lnTo>
                    <a:pt x="6007" y="14122"/>
                  </a:lnTo>
                  <a:close/>
                </a:path>
                <a:path w="13334" h="19685">
                  <a:moveTo>
                    <a:pt x="10990" y="13500"/>
                  </a:moveTo>
                  <a:lnTo>
                    <a:pt x="7073" y="13500"/>
                  </a:lnTo>
                  <a:lnTo>
                    <a:pt x="7505" y="13741"/>
                  </a:lnTo>
                  <a:lnTo>
                    <a:pt x="7511" y="14998"/>
                  </a:lnTo>
                  <a:lnTo>
                    <a:pt x="7073" y="15735"/>
                  </a:lnTo>
                  <a:lnTo>
                    <a:pt x="5695" y="16522"/>
                  </a:lnTo>
                  <a:lnTo>
                    <a:pt x="7444" y="16522"/>
                  </a:lnTo>
                  <a:lnTo>
                    <a:pt x="10090" y="14998"/>
                  </a:lnTo>
                  <a:lnTo>
                    <a:pt x="10532" y="14287"/>
                  </a:lnTo>
                  <a:lnTo>
                    <a:pt x="10990" y="13500"/>
                  </a:lnTo>
                  <a:close/>
                </a:path>
                <a:path w="13334" h="19685">
                  <a:moveTo>
                    <a:pt x="9287" y="10833"/>
                  </a:moveTo>
                  <a:lnTo>
                    <a:pt x="2387" y="10833"/>
                  </a:lnTo>
                  <a:lnTo>
                    <a:pt x="3001" y="11176"/>
                  </a:lnTo>
                  <a:lnTo>
                    <a:pt x="2820" y="11176"/>
                  </a:lnTo>
                  <a:lnTo>
                    <a:pt x="2773" y="12420"/>
                  </a:lnTo>
                  <a:lnTo>
                    <a:pt x="2400" y="13068"/>
                  </a:lnTo>
                  <a:lnTo>
                    <a:pt x="1207" y="13741"/>
                  </a:lnTo>
                  <a:lnTo>
                    <a:pt x="6660" y="13741"/>
                  </a:lnTo>
                  <a:lnTo>
                    <a:pt x="7073" y="13500"/>
                  </a:lnTo>
                  <a:lnTo>
                    <a:pt x="10990" y="13500"/>
                  </a:lnTo>
                  <a:lnTo>
                    <a:pt x="11454" y="12700"/>
                  </a:lnTo>
                  <a:lnTo>
                    <a:pt x="9299" y="12700"/>
                  </a:lnTo>
                  <a:lnTo>
                    <a:pt x="8775" y="12420"/>
                  </a:lnTo>
                  <a:lnTo>
                    <a:pt x="8775" y="11709"/>
                  </a:lnTo>
                  <a:lnTo>
                    <a:pt x="9287" y="10833"/>
                  </a:lnTo>
                  <a:close/>
                </a:path>
                <a:path w="13334" h="19685">
                  <a:moveTo>
                    <a:pt x="12871" y="10261"/>
                  </a:moveTo>
                  <a:lnTo>
                    <a:pt x="10515" y="10261"/>
                  </a:lnTo>
                  <a:lnTo>
                    <a:pt x="10909" y="10490"/>
                  </a:lnTo>
                  <a:lnTo>
                    <a:pt x="10909" y="11176"/>
                  </a:lnTo>
                  <a:lnTo>
                    <a:pt x="10312" y="12192"/>
                  </a:lnTo>
                  <a:lnTo>
                    <a:pt x="10083" y="12420"/>
                  </a:lnTo>
                  <a:lnTo>
                    <a:pt x="9601" y="12700"/>
                  </a:lnTo>
                  <a:lnTo>
                    <a:pt x="11454" y="12700"/>
                  </a:lnTo>
                  <a:lnTo>
                    <a:pt x="12871" y="10261"/>
                  </a:lnTo>
                  <a:close/>
                </a:path>
                <a:path w="13334" h="19685">
                  <a:moveTo>
                    <a:pt x="10402" y="6489"/>
                  </a:moveTo>
                  <a:lnTo>
                    <a:pt x="3898" y="6489"/>
                  </a:lnTo>
                  <a:lnTo>
                    <a:pt x="4436" y="6794"/>
                  </a:lnTo>
                  <a:lnTo>
                    <a:pt x="4279" y="6794"/>
                  </a:lnTo>
                  <a:lnTo>
                    <a:pt x="4279" y="7404"/>
                  </a:lnTo>
                  <a:lnTo>
                    <a:pt x="3708" y="8394"/>
                  </a:lnTo>
                  <a:lnTo>
                    <a:pt x="3467" y="8648"/>
                  </a:lnTo>
                  <a:lnTo>
                    <a:pt x="2971" y="8928"/>
                  </a:lnTo>
                  <a:lnTo>
                    <a:pt x="13052" y="8928"/>
                  </a:lnTo>
                  <a:lnTo>
                    <a:pt x="13050" y="8394"/>
                  </a:lnTo>
                  <a:lnTo>
                    <a:pt x="10840" y="8394"/>
                  </a:lnTo>
                  <a:lnTo>
                    <a:pt x="10236" y="8039"/>
                  </a:lnTo>
                  <a:lnTo>
                    <a:pt x="10223" y="6794"/>
                  </a:lnTo>
                  <a:lnTo>
                    <a:pt x="10402" y="6489"/>
                  </a:lnTo>
                  <a:close/>
                </a:path>
                <a:path w="13334" h="19685">
                  <a:moveTo>
                    <a:pt x="13041" y="5435"/>
                  </a:moveTo>
                  <a:lnTo>
                    <a:pt x="11722" y="5435"/>
                  </a:lnTo>
                  <a:lnTo>
                    <a:pt x="12366" y="5803"/>
                  </a:lnTo>
                  <a:lnTo>
                    <a:pt x="12166" y="5803"/>
                  </a:lnTo>
                  <a:lnTo>
                    <a:pt x="12151" y="6946"/>
                  </a:lnTo>
                  <a:lnTo>
                    <a:pt x="11734" y="7670"/>
                  </a:lnTo>
                  <a:lnTo>
                    <a:pt x="10497" y="8394"/>
                  </a:lnTo>
                  <a:lnTo>
                    <a:pt x="13050" y="8394"/>
                  </a:lnTo>
                  <a:lnTo>
                    <a:pt x="13041" y="5435"/>
                  </a:lnTo>
                  <a:close/>
                </a:path>
                <a:path w="13334" h="19685">
                  <a:moveTo>
                    <a:pt x="13033" y="2768"/>
                  </a:moveTo>
                  <a:lnTo>
                    <a:pt x="10659" y="2768"/>
                  </a:lnTo>
                  <a:lnTo>
                    <a:pt x="10883" y="2895"/>
                  </a:lnTo>
                  <a:lnTo>
                    <a:pt x="10896" y="3594"/>
                  </a:lnTo>
                  <a:lnTo>
                    <a:pt x="10325" y="4584"/>
                  </a:lnTo>
                  <a:lnTo>
                    <a:pt x="10071" y="4826"/>
                  </a:lnTo>
                  <a:lnTo>
                    <a:pt x="9575" y="5118"/>
                  </a:lnTo>
                  <a:lnTo>
                    <a:pt x="6848" y="5118"/>
                  </a:lnTo>
                  <a:lnTo>
                    <a:pt x="5682" y="5803"/>
                  </a:lnTo>
                  <a:lnTo>
                    <a:pt x="11090" y="5803"/>
                  </a:lnTo>
                  <a:lnTo>
                    <a:pt x="11722" y="5435"/>
                  </a:lnTo>
                  <a:lnTo>
                    <a:pt x="13041" y="5435"/>
                  </a:lnTo>
                  <a:lnTo>
                    <a:pt x="13033" y="2768"/>
                  </a:lnTo>
                  <a:close/>
                </a:path>
                <a:path w="13334" h="19685">
                  <a:moveTo>
                    <a:pt x="9778" y="2768"/>
                  </a:moveTo>
                  <a:lnTo>
                    <a:pt x="7048" y="2768"/>
                  </a:lnTo>
                  <a:lnTo>
                    <a:pt x="7674" y="3136"/>
                  </a:lnTo>
                  <a:lnTo>
                    <a:pt x="7480" y="3136"/>
                  </a:lnTo>
                  <a:lnTo>
                    <a:pt x="7480" y="4241"/>
                  </a:lnTo>
                  <a:lnTo>
                    <a:pt x="6983" y="5118"/>
                  </a:lnTo>
                  <a:lnTo>
                    <a:pt x="9253" y="5118"/>
                  </a:lnTo>
                  <a:lnTo>
                    <a:pt x="8750" y="4826"/>
                  </a:lnTo>
                  <a:lnTo>
                    <a:pt x="8750" y="4241"/>
                  </a:lnTo>
                  <a:lnTo>
                    <a:pt x="9058" y="3594"/>
                  </a:lnTo>
                  <a:lnTo>
                    <a:pt x="9321" y="3136"/>
                  </a:lnTo>
                  <a:lnTo>
                    <a:pt x="9563" y="2895"/>
                  </a:lnTo>
                  <a:lnTo>
                    <a:pt x="9778" y="2768"/>
                  </a:lnTo>
                  <a:close/>
                </a:path>
              </a:pathLst>
            </a:custGeom>
            <a:solidFill>
              <a:srgbClr val="2F30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8495246" y="3588016"/>
              <a:ext cx="7620" cy="13970"/>
            </a:xfrm>
            <a:custGeom>
              <a:avLst/>
              <a:gdLst/>
              <a:ahLst/>
              <a:cxnLst/>
              <a:rect l="l" t="t" r="r" b="b"/>
              <a:pathLst>
                <a:path w="7620" h="13970">
                  <a:moveTo>
                    <a:pt x="863" y="12763"/>
                  </a:moveTo>
                  <a:lnTo>
                    <a:pt x="254" y="13792"/>
                  </a:lnTo>
                  <a:lnTo>
                    <a:pt x="863" y="13792"/>
                  </a:lnTo>
                  <a:lnTo>
                    <a:pt x="863" y="12763"/>
                  </a:lnTo>
                  <a:close/>
                </a:path>
                <a:path w="7620" h="13970">
                  <a:moveTo>
                    <a:pt x="7353" y="495"/>
                  </a:moveTo>
                  <a:lnTo>
                    <a:pt x="6502" y="0"/>
                  </a:lnTo>
                  <a:lnTo>
                    <a:pt x="5295" y="698"/>
                  </a:lnTo>
                  <a:lnTo>
                    <a:pt x="2286" y="3149"/>
                  </a:lnTo>
                  <a:lnTo>
                    <a:pt x="0" y="7620"/>
                  </a:lnTo>
                  <a:lnTo>
                    <a:pt x="0" y="12268"/>
                  </a:lnTo>
                  <a:lnTo>
                    <a:pt x="863" y="12763"/>
                  </a:lnTo>
                  <a:lnTo>
                    <a:pt x="863" y="7620"/>
                  </a:lnTo>
                  <a:lnTo>
                    <a:pt x="3771" y="2565"/>
                  </a:lnTo>
                  <a:lnTo>
                    <a:pt x="6134" y="1193"/>
                  </a:lnTo>
                  <a:lnTo>
                    <a:pt x="7353" y="495"/>
                  </a:lnTo>
                  <a:close/>
                </a:path>
              </a:pathLst>
            </a:custGeom>
            <a:solidFill>
              <a:srgbClr val="1B17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8501697" y="3592766"/>
              <a:ext cx="3810" cy="1270"/>
            </a:xfrm>
            <a:custGeom>
              <a:avLst/>
              <a:gdLst/>
              <a:ahLst/>
              <a:cxnLst/>
              <a:rect l="l" t="t" r="r" b="b"/>
              <a:pathLst>
                <a:path w="3809" h="1270">
                  <a:moveTo>
                    <a:pt x="1498" y="609"/>
                  </a:moveTo>
                  <a:lnTo>
                    <a:pt x="469" y="0"/>
                  </a:lnTo>
                  <a:lnTo>
                    <a:pt x="0" y="279"/>
                  </a:lnTo>
                  <a:lnTo>
                    <a:pt x="1028" y="876"/>
                  </a:lnTo>
                  <a:lnTo>
                    <a:pt x="1498" y="609"/>
                  </a:lnTo>
                  <a:close/>
                </a:path>
                <a:path w="3809" h="1270">
                  <a:moveTo>
                    <a:pt x="3365" y="419"/>
                  </a:moveTo>
                  <a:lnTo>
                    <a:pt x="2641" y="12"/>
                  </a:lnTo>
                  <a:lnTo>
                    <a:pt x="469" y="0"/>
                  </a:lnTo>
                  <a:lnTo>
                    <a:pt x="1181" y="419"/>
                  </a:lnTo>
                  <a:lnTo>
                    <a:pt x="3365" y="419"/>
                  </a:lnTo>
                  <a:close/>
                </a:path>
              </a:pathLst>
            </a:custGeom>
            <a:solidFill>
              <a:srgbClr val="0E11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8499614" y="3593043"/>
              <a:ext cx="3175" cy="5715"/>
            </a:xfrm>
            <a:custGeom>
              <a:avLst/>
              <a:gdLst/>
              <a:ahLst/>
              <a:cxnLst/>
              <a:rect l="l" t="t" r="r" b="b"/>
              <a:pathLst>
                <a:path w="3175" h="5714">
                  <a:moveTo>
                    <a:pt x="2095" y="0"/>
                  </a:moveTo>
                  <a:lnTo>
                    <a:pt x="897" y="990"/>
                  </a:lnTo>
                  <a:lnTo>
                    <a:pt x="44" y="2642"/>
                  </a:lnTo>
                  <a:lnTo>
                    <a:pt x="0" y="4548"/>
                  </a:lnTo>
                  <a:lnTo>
                    <a:pt x="1001" y="5246"/>
                  </a:lnTo>
                  <a:lnTo>
                    <a:pt x="1063" y="3227"/>
                  </a:lnTo>
                  <a:lnTo>
                    <a:pt x="2159" y="1145"/>
                  </a:lnTo>
                  <a:lnTo>
                    <a:pt x="3119" y="596"/>
                  </a:lnTo>
                  <a:lnTo>
                    <a:pt x="2095" y="0"/>
                  </a:lnTo>
                  <a:close/>
                </a:path>
              </a:pathLst>
            </a:custGeom>
            <a:solidFill>
              <a:srgbClr val="1B17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8500605" y="3592531"/>
              <a:ext cx="5715" cy="8255"/>
            </a:xfrm>
            <a:custGeom>
              <a:avLst/>
              <a:gdLst/>
              <a:ahLst/>
              <a:cxnLst/>
              <a:rect l="l" t="t" r="r" b="b"/>
              <a:pathLst>
                <a:path w="5715" h="8254">
                  <a:moveTo>
                    <a:pt x="4051" y="0"/>
                  </a:moveTo>
                  <a:lnTo>
                    <a:pt x="2590" y="838"/>
                  </a:lnTo>
                  <a:lnTo>
                    <a:pt x="1168" y="1650"/>
                  </a:lnTo>
                  <a:lnTo>
                    <a:pt x="0" y="3708"/>
                  </a:lnTo>
                  <a:lnTo>
                    <a:pt x="12" y="7023"/>
                  </a:lnTo>
                  <a:lnTo>
                    <a:pt x="1181" y="7696"/>
                  </a:lnTo>
                  <a:lnTo>
                    <a:pt x="2616" y="6870"/>
                  </a:lnTo>
                  <a:lnTo>
                    <a:pt x="4063" y="6019"/>
                  </a:lnTo>
                  <a:lnTo>
                    <a:pt x="5232" y="4013"/>
                  </a:lnTo>
                  <a:lnTo>
                    <a:pt x="5219" y="685"/>
                  </a:lnTo>
                  <a:lnTo>
                    <a:pt x="4051" y="0"/>
                  </a:lnTo>
                  <a:close/>
                </a:path>
              </a:pathLst>
            </a:custGeom>
            <a:solidFill>
              <a:srgbClr val="0A0D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8501012" y="3549726"/>
              <a:ext cx="19685" cy="49530"/>
            </a:xfrm>
            <a:custGeom>
              <a:avLst/>
              <a:gdLst/>
              <a:ahLst/>
              <a:cxnLst/>
              <a:rect l="l" t="t" r="r" b="b"/>
              <a:pathLst>
                <a:path w="19684" h="49529">
                  <a:moveTo>
                    <a:pt x="19443" y="1930"/>
                  </a:moveTo>
                  <a:lnTo>
                    <a:pt x="18834" y="723"/>
                  </a:lnTo>
                  <a:lnTo>
                    <a:pt x="16611" y="0"/>
                  </a:lnTo>
                  <a:lnTo>
                    <a:pt x="15417" y="609"/>
                  </a:lnTo>
                  <a:lnTo>
                    <a:pt x="0" y="47726"/>
                  </a:lnTo>
                  <a:lnTo>
                    <a:pt x="609" y="48920"/>
                  </a:lnTo>
                  <a:lnTo>
                    <a:pt x="1714" y="49276"/>
                  </a:lnTo>
                  <a:lnTo>
                    <a:pt x="2374" y="49390"/>
                  </a:lnTo>
                  <a:lnTo>
                    <a:pt x="3263" y="49390"/>
                  </a:lnTo>
                  <a:lnTo>
                    <a:pt x="4089" y="48818"/>
                  </a:lnTo>
                  <a:lnTo>
                    <a:pt x="19443" y="1930"/>
                  </a:lnTo>
                  <a:close/>
                </a:path>
              </a:pathLst>
            </a:custGeom>
            <a:solidFill>
              <a:srgbClr val="1B17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8502841" y="3594499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5">
                  <a:moveTo>
                    <a:pt x="2120" y="0"/>
                  </a:moveTo>
                  <a:lnTo>
                    <a:pt x="1358" y="431"/>
                  </a:lnTo>
                  <a:lnTo>
                    <a:pt x="596" y="863"/>
                  </a:lnTo>
                  <a:lnTo>
                    <a:pt x="0" y="1917"/>
                  </a:lnTo>
                  <a:lnTo>
                    <a:pt x="0" y="2794"/>
                  </a:lnTo>
                  <a:lnTo>
                    <a:pt x="12" y="3644"/>
                  </a:lnTo>
                  <a:lnTo>
                    <a:pt x="609" y="4000"/>
                  </a:lnTo>
                  <a:lnTo>
                    <a:pt x="1371" y="3568"/>
                  </a:lnTo>
                  <a:lnTo>
                    <a:pt x="2120" y="3124"/>
                  </a:lnTo>
                  <a:lnTo>
                    <a:pt x="2717" y="2070"/>
                  </a:lnTo>
                  <a:lnTo>
                    <a:pt x="2717" y="342"/>
                  </a:lnTo>
                  <a:lnTo>
                    <a:pt x="2120" y="0"/>
                  </a:lnTo>
                  <a:close/>
                </a:path>
              </a:pathLst>
            </a:custGeom>
            <a:solidFill>
              <a:srgbClr val="2F30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8540191" y="3533812"/>
              <a:ext cx="65405" cy="50165"/>
            </a:xfrm>
            <a:custGeom>
              <a:avLst/>
              <a:gdLst/>
              <a:ahLst/>
              <a:cxnLst/>
              <a:rect l="l" t="t" r="r" b="b"/>
              <a:pathLst>
                <a:path w="65404" h="50164">
                  <a:moveTo>
                    <a:pt x="64947" y="4216"/>
                  </a:moveTo>
                  <a:lnTo>
                    <a:pt x="64668" y="2908"/>
                  </a:lnTo>
                  <a:lnTo>
                    <a:pt x="64566" y="2476"/>
                  </a:lnTo>
                  <a:lnTo>
                    <a:pt x="64516" y="2235"/>
                  </a:lnTo>
                  <a:lnTo>
                    <a:pt x="64439" y="1841"/>
                  </a:lnTo>
                  <a:lnTo>
                    <a:pt x="64312" y="1270"/>
                  </a:lnTo>
                  <a:lnTo>
                    <a:pt x="63665" y="520"/>
                  </a:lnTo>
                  <a:lnTo>
                    <a:pt x="62725" y="114"/>
                  </a:lnTo>
                  <a:lnTo>
                    <a:pt x="62725" y="3911"/>
                  </a:lnTo>
                  <a:lnTo>
                    <a:pt x="61531" y="6210"/>
                  </a:lnTo>
                  <a:lnTo>
                    <a:pt x="20967" y="40690"/>
                  </a:lnTo>
                  <a:lnTo>
                    <a:pt x="5803" y="48120"/>
                  </a:lnTo>
                  <a:lnTo>
                    <a:pt x="2641" y="45123"/>
                  </a:lnTo>
                  <a:lnTo>
                    <a:pt x="2273" y="42418"/>
                  </a:lnTo>
                  <a:lnTo>
                    <a:pt x="2235" y="42164"/>
                  </a:lnTo>
                  <a:lnTo>
                    <a:pt x="29883" y="14135"/>
                  </a:lnTo>
                  <a:lnTo>
                    <a:pt x="58420" y="2032"/>
                  </a:lnTo>
                  <a:lnTo>
                    <a:pt x="57696" y="3314"/>
                  </a:lnTo>
                  <a:lnTo>
                    <a:pt x="57708" y="5803"/>
                  </a:lnTo>
                  <a:lnTo>
                    <a:pt x="58000" y="6388"/>
                  </a:lnTo>
                  <a:lnTo>
                    <a:pt x="58470" y="6654"/>
                  </a:lnTo>
                  <a:lnTo>
                    <a:pt x="59486" y="7251"/>
                  </a:lnTo>
                  <a:lnTo>
                    <a:pt x="59016" y="6972"/>
                  </a:lnTo>
                  <a:lnTo>
                    <a:pt x="58737" y="6388"/>
                  </a:lnTo>
                  <a:lnTo>
                    <a:pt x="58724" y="5969"/>
                  </a:lnTo>
                  <a:lnTo>
                    <a:pt x="58724" y="5689"/>
                  </a:lnTo>
                  <a:lnTo>
                    <a:pt x="58788" y="3949"/>
                  </a:lnTo>
                  <a:lnTo>
                    <a:pt x="59880" y="1879"/>
                  </a:lnTo>
                  <a:lnTo>
                    <a:pt x="61391" y="1841"/>
                  </a:lnTo>
                  <a:lnTo>
                    <a:pt x="62306" y="2235"/>
                  </a:lnTo>
                  <a:lnTo>
                    <a:pt x="62420" y="2476"/>
                  </a:lnTo>
                  <a:lnTo>
                    <a:pt x="62725" y="3911"/>
                  </a:lnTo>
                  <a:lnTo>
                    <a:pt x="62725" y="114"/>
                  </a:lnTo>
                  <a:lnTo>
                    <a:pt x="61836" y="88"/>
                  </a:lnTo>
                  <a:lnTo>
                    <a:pt x="61683" y="0"/>
                  </a:lnTo>
                  <a:lnTo>
                    <a:pt x="61023" y="38"/>
                  </a:lnTo>
                  <a:lnTo>
                    <a:pt x="56375" y="88"/>
                  </a:lnTo>
                  <a:lnTo>
                    <a:pt x="19748" y="18084"/>
                  </a:lnTo>
                  <a:lnTo>
                    <a:pt x="63" y="42164"/>
                  </a:lnTo>
                  <a:lnTo>
                    <a:pt x="0" y="42418"/>
                  </a:lnTo>
                  <a:lnTo>
                    <a:pt x="609" y="46113"/>
                  </a:lnTo>
                  <a:lnTo>
                    <a:pt x="3632" y="48971"/>
                  </a:lnTo>
                  <a:lnTo>
                    <a:pt x="5092" y="49796"/>
                  </a:lnTo>
                  <a:lnTo>
                    <a:pt x="8420" y="49796"/>
                  </a:lnTo>
                  <a:lnTo>
                    <a:pt x="53682" y="16713"/>
                  </a:lnTo>
                  <a:lnTo>
                    <a:pt x="63715" y="6896"/>
                  </a:lnTo>
                  <a:lnTo>
                    <a:pt x="64947" y="4216"/>
                  </a:lnTo>
                  <a:close/>
                </a:path>
              </a:pathLst>
            </a:custGeom>
            <a:solidFill>
              <a:srgbClr val="1B17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8598918" y="3534004"/>
              <a:ext cx="5715" cy="8255"/>
            </a:xfrm>
            <a:custGeom>
              <a:avLst/>
              <a:gdLst/>
              <a:ahLst/>
              <a:cxnLst/>
              <a:rect l="l" t="t" r="r" b="b"/>
              <a:pathLst>
                <a:path w="5715" h="8254">
                  <a:moveTo>
                    <a:pt x="4051" y="0"/>
                  </a:moveTo>
                  <a:lnTo>
                    <a:pt x="2590" y="838"/>
                  </a:lnTo>
                  <a:lnTo>
                    <a:pt x="1168" y="1663"/>
                  </a:lnTo>
                  <a:lnTo>
                    <a:pt x="0" y="3721"/>
                  </a:lnTo>
                  <a:lnTo>
                    <a:pt x="12" y="7023"/>
                  </a:lnTo>
                  <a:lnTo>
                    <a:pt x="1181" y="7696"/>
                  </a:lnTo>
                  <a:lnTo>
                    <a:pt x="2616" y="6870"/>
                  </a:lnTo>
                  <a:lnTo>
                    <a:pt x="4063" y="6019"/>
                  </a:lnTo>
                  <a:lnTo>
                    <a:pt x="5232" y="4013"/>
                  </a:lnTo>
                  <a:lnTo>
                    <a:pt x="5219" y="685"/>
                  </a:lnTo>
                  <a:lnTo>
                    <a:pt x="4051" y="0"/>
                  </a:lnTo>
                  <a:close/>
                </a:path>
              </a:pathLst>
            </a:custGeom>
            <a:solidFill>
              <a:srgbClr val="2F30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8600406" y="3536848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656" y="0"/>
                  </a:moveTo>
                  <a:lnTo>
                    <a:pt x="344" y="0"/>
                  </a:lnTo>
                  <a:lnTo>
                    <a:pt x="0" y="259"/>
                  </a:lnTo>
                  <a:lnTo>
                    <a:pt x="417" y="493"/>
                  </a:lnTo>
                  <a:lnTo>
                    <a:pt x="656" y="85"/>
                  </a:lnTo>
                  <a:close/>
                </a:path>
              </a:pathLst>
            </a:custGeom>
            <a:solidFill>
              <a:srgbClr val="1B17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8600509" y="3535973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5">
                  <a:moveTo>
                    <a:pt x="2120" y="0"/>
                  </a:moveTo>
                  <a:lnTo>
                    <a:pt x="1358" y="431"/>
                  </a:lnTo>
                  <a:lnTo>
                    <a:pt x="596" y="863"/>
                  </a:lnTo>
                  <a:lnTo>
                    <a:pt x="0" y="1917"/>
                  </a:lnTo>
                  <a:lnTo>
                    <a:pt x="0" y="2794"/>
                  </a:lnTo>
                  <a:lnTo>
                    <a:pt x="12" y="3657"/>
                  </a:lnTo>
                  <a:lnTo>
                    <a:pt x="609" y="4000"/>
                  </a:lnTo>
                  <a:lnTo>
                    <a:pt x="2120" y="3136"/>
                  </a:lnTo>
                  <a:lnTo>
                    <a:pt x="2717" y="2082"/>
                  </a:lnTo>
                  <a:lnTo>
                    <a:pt x="2717" y="342"/>
                  </a:lnTo>
                  <a:lnTo>
                    <a:pt x="21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8541524" y="3560012"/>
              <a:ext cx="16510" cy="20955"/>
            </a:xfrm>
            <a:custGeom>
              <a:avLst/>
              <a:gdLst/>
              <a:ahLst/>
              <a:cxnLst/>
              <a:rect l="l" t="t" r="r" b="b"/>
              <a:pathLst>
                <a:path w="16509" h="20954">
                  <a:moveTo>
                    <a:pt x="1498" y="20345"/>
                  </a:moveTo>
                  <a:lnTo>
                    <a:pt x="749" y="18872"/>
                  </a:lnTo>
                  <a:lnTo>
                    <a:pt x="825" y="10769"/>
                  </a:lnTo>
                  <a:lnTo>
                    <a:pt x="0" y="13157"/>
                  </a:lnTo>
                  <a:lnTo>
                    <a:pt x="25" y="18440"/>
                  </a:lnTo>
                  <a:lnTo>
                    <a:pt x="977" y="20345"/>
                  </a:lnTo>
                  <a:lnTo>
                    <a:pt x="1498" y="20345"/>
                  </a:lnTo>
                  <a:close/>
                </a:path>
                <a:path w="16509" h="20954">
                  <a:moveTo>
                    <a:pt x="2222" y="8178"/>
                  </a:moveTo>
                  <a:lnTo>
                    <a:pt x="2032" y="8178"/>
                  </a:lnTo>
                  <a:lnTo>
                    <a:pt x="965" y="10363"/>
                  </a:lnTo>
                  <a:lnTo>
                    <a:pt x="2222" y="8178"/>
                  </a:lnTo>
                  <a:close/>
                </a:path>
                <a:path w="16509" h="20954">
                  <a:moveTo>
                    <a:pt x="4495" y="13436"/>
                  </a:moveTo>
                  <a:lnTo>
                    <a:pt x="3746" y="13436"/>
                  </a:lnTo>
                  <a:lnTo>
                    <a:pt x="3733" y="15481"/>
                  </a:lnTo>
                  <a:lnTo>
                    <a:pt x="4356" y="15481"/>
                  </a:lnTo>
                  <a:lnTo>
                    <a:pt x="4495" y="13436"/>
                  </a:lnTo>
                  <a:close/>
                </a:path>
                <a:path w="16509" h="20954">
                  <a:moveTo>
                    <a:pt x="4533" y="4102"/>
                  </a:moveTo>
                  <a:lnTo>
                    <a:pt x="3822" y="4902"/>
                  </a:lnTo>
                  <a:lnTo>
                    <a:pt x="2209" y="7835"/>
                  </a:lnTo>
                  <a:lnTo>
                    <a:pt x="2425" y="7835"/>
                  </a:lnTo>
                  <a:lnTo>
                    <a:pt x="4533" y="4102"/>
                  </a:lnTo>
                  <a:close/>
                </a:path>
                <a:path w="16509" h="20954">
                  <a:moveTo>
                    <a:pt x="7645" y="14859"/>
                  </a:moveTo>
                  <a:lnTo>
                    <a:pt x="7099" y="14516"/>
                  </a:lnTo>
                  <a:lnTo>
                    <a:pt x="7645" y="14859"/>
                  </a:lnTo>
                  <a:close/>
                </a:path>
                <a:path w="16509" h="20954">
                  <a:moveTo>
                    <a:pt x="8242" y="18580"/>
                  </a:moveTo>
                  <a:lnTo>
                    <a:pt x="7531" y="18148"/>
                  </a:lnTo>
                  <a:lnTo>
                    <a:pt x="7429" y="18427"/>
                  </a:lnTo>
                  <a:lnTo>
                    <a:pt x="7404" y="18580"/>
                  </a:lnTo>
                  <a:lnTo>
                    <a:pt x="8102" y="18999"/>
                  </a:lnTo>
                  <a:lnTo>
                    <a:pt x="8242" y="18719"/>
                  </a:lnTo>
                  <a:lnTo>
                    <a:pt x="8242" y="18580"/>
                  </a:lnTo>
                  <a:close/>
                </a:path>
                <a:path w="16509" h="20954">
                  <a:moveTo>
                    <a:pt x="10071" y="5130"/>
                  </a:moveTo>
                  <a:lnTo>
                    <a:pt x="8559" y="5130"/>
                  </a:lnTo>
                  <a:lnTo>
                    <a:pt x="7912" y="5511"/>
                  </a:lnTo>
                  <a:lnTo>
                    <a:pt x="6997" y="6464"/>
                  </a:lnTo>
                  <a:lnTo>
                    <a:pt x="5676" y="8305"/>
                  </a:lnTo>
                  <a:lnTo>
                    <a:pt x="4927" y="8940"/>
                  </a:lnTo>
                  <a:lnTo>
                    <a:pt x="4787" y="8940"/>
                  </a:lnTo>
                  <a:lnTo>
                    <a:pt x="4622" y="9080"/>
                  </a:lnTo>
                  <a:lnTo>
                    <a:pt x="5181" y="9410"/>
                  </a:lnTo>
                  <a:lnTo>
                    <a:pt x="4711" y="9131"/>
                  </a:lnTo>
                  <a:lnTo>
                    <a:pt x="6019" y="9131"/>
                  </a:lnTo>
                  <a:lnTo>
                    <a:pt x="6223" y="8940"/>
                  </a:lnTo>
                  <a:lnTo>
                    <a:pt x="6743" y="8305"/>
                  </a:lnTo>
                  <a:lnTo>
                    <a:pt x="7734" y="6896"/>
                  </a:lnTo>
                  <a:lnTo>
                    <a:pt x="8648" y="5943"/>
                  </a:lnTo>
                  <a:lnTo>
                    <a:pt x="10071" y="5130"/>
                  </a:lnTo>
                  <a:close/>
                </a:path>
                <a:path w="16509" h="20954">
                  <a:moveTo>
                    <a:pt x="11391" y="12242"/>
                  </a:moveTo>
                  <a:lnTo>
                    <a:pt x="10668" y="12242"/>
                  </a:lnTo>
                  <a:lnTo>
                    <a:pt x="10083" y="13182"/>
                  </a:lnTo>
                  <a:lnTo>
                    <a:pt x="7658" y="14490"/>
                  </a:lnTo>
                  <a:lnTo>
                    <a:pt x="9296" y="14490"/>
                  </a:lnTo>
                  <a:lnTo>
                    <a:pt x="10147" y="14008"/>
                  </a:lnTo>
                  <a:lnTo>
                    <a:pt x="10871" y="13182"/>
                  </a:lnTo>
                  <a:lnTo>
                    <a:pt x="11391" y="12242"/>
                  </a:lnTo>
                  <a:close/>
                </a:path>
                <a:path w="16509" h="20954">
                  <a:moveTo>
                    <a:pt x="11671" y="12"/>
                  </a:moveTo>
                  <a:lnTo>
                    <a:pt x="10452" y="0"/>
                  </a:lnTo>
                  <a:lnTo>
                    <a:pt x="9931" y="165"/>
                  </a:lnTo>
                  <a:lnTo>
                    <a:pt x="8534" y="952"/>
                  </a:lnTo>
                  <a:lnTo>
                    <a:pt x="6057" y="2387"/>
                  </a:lnTo>
                  <a:lnTo>
                    <a:pt x="4533" y="4102"/>
                  </a:lnTo>
                  <a:lnTo>
                    <a:pt x="9283" y="1384"/>
                  </a:lnTo>
                  <a:lnTo>
                    <a:pt x="11671" y="12"/>
                  </a:lnTo>
                  <a:close/>
                </a:path>
                <a:path w="16509" h="20954">
                  <a:moveTo>
                    <a:pt x="12153" y="8712"/>
                  </a:moveTo>
                  <a:lnTo>
                    <a:pt x="11328" y="8712"/>
                  </a:lnTo>
                  <a:lnTo>
                    <a:pt x="11391" y="10452"/>
                  </a:lnTo>
                  <a:lnTo>
                    <a:pt x="12153" y="10452"/>
                  </a:lnTo>
                  <a:lnTo>
                    <a:pt x="12153" y="8712"/>
                  </a:lnTo>
                  <a:close/>
                </a:path>
                <a:path w="16509" h="20954">
                  <a:moveTo>
                    <a:pt x="14071" y="4165"/>
                  </a:moveTo>
                  <a:lnTo>
                    <a:pt x="13284" y="3797"/>
                  </a:lnTo>
                  <a:lnTo>
                    <a:pt x="12395" y="5130"/>
                  </a:lnTo>
                  <a:lnTo>
                    <a:pt x="13195" y="5130"/>
                  </a:lnTo>
                  <a:lnTo>
                    <a:pt x="13855" y="4508"/>
                  </a:lnTo>
                  <a:lnTo>
                    <a:pt x="14071" y="4165"/>
                  </a:lnTo>
                  <a:close/>
                </a:path>
                <a:path w="16509" h="20954">
                  <a:moveTo>
                    <a:pt x="14897" y="13195"/>
                  </a:moveTo>
                  <a:lnTo>
                    <a:pt x="14541" y="12979"/>
                  </a:lnTo>
                  <a:lnTo>
                    <a:pt x="11582" y="16268"/>
                  </a:lnTo>
                  <a:lnTo>
                    <a:pt x="12331" y="16713"/>
                  </a:lnTo>
                  <a:lnTo>
                    <a:pt x="14363" y="14427"/>
                  </a:lnTo>
                  <a:lnTo>
                    <a:pt x="14897" y="13195"/>
                  </a:lnTo>
                  <a:close/>
                </a:path>
                <a:path w="16509" h="20954">
                  <a:moveTo>
                    <a:pt x="16471" y="8928"/>
                  </a:moveTo>
                  <a:lnTo>
                    <a:pt x="16167" y="6032"/>
                  </a:lnTo>
                  <a:lnTo>
                    <a:pt x="15468" y="6032"/>
                  </a:lnTo>
                  <a:lnTo>
                    <a:pt x="15760" y="8928"/>
                  </a:lnTo>
                  <a:lnTo>
                    <a:pt x="15862" y="9817"/>
                  </a:lnTo>
                  <a:lnTo>
                    <a:pt x="14770" y="12738"/>
                  </a:lnTo>
                  <a:lnTo>
                    <a:pt x="15151" y="12738"/>
                  </a:lnTo>
                  <a:lnTo>
                    <a:pt x="16090" y="11036"/>
                  </a:lnTo>
                  <a:lnTo>
                    <a:pt x="16471" y="8928"/>
                  </a:lnTo>
                  <a:close/>
                </a:path>
              </a:pathLst>
            </a:custGeom>
            <a:solidFill>
              <a:srgbClr val="1B17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8542301" y="3558669"/>
              <a:ext cx="17145" cy="25400"/>
            </a:xfrm>
            <a:custGeom>
              <a:avLst/>
              <a:gdLst/>
              <a:ahLst/>
              <a:cxnLst/>
              <a:rect l="l" t="t" r="r" b="b"/>
              <a:pathLst>
                <a:path w="17145" h="25400">
                  <a:moveTo>
                    <a:pt x="13246" y="0"/>
                  </a:moveTo>
                  <a:lnTo>
                    <a:pt x="3797" y="5461"/>
                  </a:lnTo>
                  <a:lnTo>
                    <a:pt x="87" y="11861"/>
                  </a:lnTo>
                  <a:lnTo>
                    <a:pt x="0" y="22948"/>
                  </a:lnTo>
                  <a:lnTo>
                    <a:pt x="3848" y="25146"/>
                  </a:lnTo>
                  <a:lnTo>
                    <a:pt x="10141" y="21513"/>
                  </a:lnTo>
                  <a:lnTo>
                    <a:pt x="2578" y="21513"/>
                  </a:lnTo>
                  <a:lnTo>
                    <a:pt x="1469" y="19888"/>
                  </a:lnTo>
                  <a:lnTo>
                    <a:pt x="1590" y="18326"/>
                  </a:lnTo>
                  <a:lnTo>
                    <a:pt x="1692" y="17119"/>
                  </a:lnTo>
                  <a:lnTo>
                    <a:pt x="1787" y="15989"/>
                  </a:lnTo>
                  <a:lnTo>
                    <a:pt x="1890" y="14770"/>
                  </a:lnTo>
                  <a:lnTo>
                    <a:pt x="2207" y="14198"/>
                  </a:lnTo>
                  <a:lnTo>
                    <a:pt x="2317" y="14008"/>
                  </a:lnTo>
                  <a:lnTo>
                    <a:pt x="2129" y="14008"/>
                  </a:lnTo>
                  <a:lnTo>
                    <a:pt x="2959" y="13525"/>
                  </a:lnTo>
                  <a:lnTo>
                    <a:pt x="5722" y="13525"/>
                  </a:lnTo>
                  <a:lnTo>
                    <a:pt x="5715" y="12407"/>
                  </a:lnTo>
                  <a:lnTo>
                    <a:pt x="6682" y="10744"/>
                  </a:lnTo>
                  <a:lnTo>
                    <a:pt x="4411" y="10744"/>
                  </a:lnTo>
                  <a:lnTo>
                    <a:pt x="3937" y="10528"/>
                  </a:lnTo>
                  <a:lnTo>
                    <a:pt x="4008" y="10058"/>
                  </a:lnTo>
                  <a:lnTo>
                    <a:pt x="4102" y="9448"/>
                  </a:lnTo>
                  <a:lnTo>
                    <a:pt x="6223" y="6477"/>
                  </a:lnTo>
                  <a:lnTo>
                    <a:pt x="7518" y="5156"/>
                  </a:lnTo>
                  <a:lnTo>
                    <a:pt x="10083" y="3670"/>
                  </a:lnTo>
                  <a:lnTo>
                    <a:pt x="11353" y="3517"/>
                  </a:lnTo>
                  <a:lnTo>
                    <a:pt x="17108" y="3517"/>
                  </a:lnTo>
                  <a:lnTo>
                    <a:pt x="17106" y="2184"/>
                  </a:lnTo>
                  <a:lnTo>
                    <a:pt x="13246" y="0"/>
                  </a:lnTo>
                  <a:close/>
                </a:path>
                <a:path w="17145" h="25400">
                  <a:moveTo>
                    <a:pt x="17112" y="6667"/>
                  </a:moveTo>
                  <a:lnTo>
                    <a:pt x="14833" y="6667"/>
                  </a:lnTo>
                  <a:lnTo>
                    <a:pt x="15375" y="7048"/>
                  </a:lnTo>
                  <a:lnTo>
                    <a:pt x="15274" y="13055"/>
                  </a:lnTo>
                  <a:lnTo>
                    <a:pt x="14914" y="14008"/>
                  </a:lnTo>
                  <a:lnTo>
                    <a:pt x="14842" y="14198"/>
                  </a:lnTo>
                  <a:lnTo>
                    <a:pt x="14732" y="14490"/>
                  </a:lnTo>
                  <a:lnTo>
                    <a:pt x="11315" y="18326"/>
                  </a:lnTo>
                  <a:lnTo>
                    <a:pt x="11074" y="18529"/>
                  </a:lnTo>
                  <a:lnTo>
                    <a:pt x="10325" y="18961"/>
                  </a:lnTo>
                  <a:lnTo>
                    <a:pt x="7260" y="18961"/>
                  </a:lnTo>
                  <a:lnTo>
                    <a:pt x="7581" y="19227"/>
                  </a:lnTo>
                  <a:lnTo>
                    <a:pt x="7511" y="19685"/>
                  </a:lnTo>
                  <a:lnTo>
                    <a:pt x="7391" y="20358"/>
                  </a:lnTo>
                  <a:lnTo>
                    <a:pt x="6985" y="20891"/>
                  </a:lnTo>
                  <a:lnTo>
                    <a:pt x="5905" y="21513"/>
                  </a:lnTo>
                  <a:lnTo>
                    <a:pt x="10141" y="21513"/>
                  </a:lnTo>
                  <a:lnTo>
                    <a:pt x="13309" y="19685"/>
                  </a:lnTo>
                  <a:lnTo>
                    <a:pt x="17119" y="13055"/>
                  </a:lnTo>
                  <a:lnTo>
                    <a:pt x="17112" y="6667"/>
                  </a:lnTo>
                  <a:close/>
                </a:path>
                <a:path w="17145" h="25400">
                  <a:moveTo>
                    <a:pt x="5722" y="13525"/>
                  </a:moveTo>
                  <a:lnTo>
                    <a:pt x="3650" y="13525"/>
                  </a:lnTo>
                  <a:lnTo>
                    <a:pt x="3835" y="14008"/>
                  </a:lnTo>
                  <a:lnTo>
                    <a:pt x="3795" y="14490"/>
                  </a:lnTo>
                  <a:lnTo>
                    <a:pt x="3669" y="15989"/>
                  </a:lnTo>
                  <a:lnTo>
                    <a:pt x="3626" y="16497"/>
                  </a:lnTo>
                  <a:lnTo>
                    <a:pt x="3517" y="17780"/>
                  </a:lnTo>
                  <a:lnTo>
                    <a:pt x="4326" y="18961"/>
                  </a:lnTo>
                  <a:lnTo>
                    <a:pt x="9916" y="18961"/>
                  </a:lnTo>
                  <a:lnTo>
                    <a:pt x="9821" y="17780"/>
                  </a:lnTo>
                  <a:lnTo>
                    <a:pt x="10147" y="17119"/>
                  </a:lnTo>
                  <a:lnTo>
                    <a:pt x="10520" y="16713"/>
                  </a:lnTo>
                  <a:lnTo>
                    <a:pt x="6997" y="16713"/>
                  </a:lnTo>
                  <a:lnTo>
                    <a:pt x="5727" y="15989"/>
                  </a:lnTo>
                  <a:lnTo>
                    <a:pt x="5722" y="13525"/>
                  </a:lnTo>
                  <a:close/>
                </a:path>
                <a:path w="17145" h="25400">
                  <a:moveTo>
                    <a:pt x="13411" y="8483"/>
                  </a:moveTo>
                  <a:lnTo>
                    <a:pt x="10205" y="8483"/>
                  </a:lnTo>
                  <a:lnTo>
                    <a:pt x="11366" y="9156"/>
                  </a:lnTo>
                  <a:lnTo>
                    <a:pt x="11366" y="12738"/>
                  </a:lnTo>
                  <a:lnTo>
                    <a:pt x="10208" y="14770"/>
                  </a:lnTo>
                  <a:lnTo>
                    <a:pt x="10121" y="14922"/>
                  </a:lnTo>
                  <a:lnTo>
                    <a:pt x="6997" y="16713"/>
                  </a:lnTo>
                  <a:lnTo>
                    <a:pt x="10520" y="16713"/>
                  </a:lnTo>
                  <a:lnTo>
                    <a:pt x="12910" y="14008"/>
                  </a:lnTo>
                  <a:lnTo>
                    <a:pt x="13127" y="13525"/>
                  </a:lnTo>
                  <a:lnTo>
                    <a:pt x="13308" y="13055"/>
                  </a:lnTo>
                  <a:lnTo>
                    <a:pt x="13411" y="8483"/>
                  </a:lnTo>
                  <a:close/>
                </a:path>
                <a:path w="17145" h="25400">
                  <a:moveTo>
                    <a:pt x="11123" y="6223"/>
                  </a:moveTo>
                  <a:lnTo>
                    <a:pt x="9715" y="6223"/>
                  </a:lnTo>
                  <a:lnTo>
                    <a:pt x="7886" y="7277"/>
                  </a:lnTo>
                  <a:lnTo>
                    <a:pt x="6972" y="8229"/>
                  </a:lnTo>
                  <a:lnTo>
                    <a:pt x="5651" y="10058"/>
                  </a:lnTo>
                  <a:lnTo>
                    <a:pt x="5492" y="10223"/>
                  </a:lnTo>
                  <a:lnTo>
                    <a:pt x="5115" y="10528"/>
                  </a:lnTo>
                  <a:lnTo>
                    <a:pt x="4749" y="10744"/>
                  </a:lnTo>
                  <a:lnTo>
                    <a:pt x="6682" y="10744"/>
                  </a:lnTo>
                  <a:lnTo>
                    <a:pt x="6985" y="10223"/>
                  </a:lnTo>
                  <a:lnTo>
                    <a:pt x="9986" y="8483"/>
                  </a:lnTo>
                  <a:lnTo>
                    <a:pt x="13411" y="8483"/>
                  </a:lnTo>
                  <a:lnTo>
                    <a:pt x="13480" y="8229"/>
                  </a:lnTo>
                  <a:lnTo>
                    <a:pt x="13600" y="7785"/>
                  </a:lnTo>
                  <a:lnTo>
                    <a:pt x="13652" y="7594"/>
                  </a:lnTo>
                  <a:lnTo>
                    <a:pt x="14224" y="7048"/>
                  </a:lnTo>
                  <a:lnTo>
                    <a:pt x="14833" y="6667"/>
                  </a:lnTo>
                  <a:lnTo>
                    <a:pt x="17112" y="6667"/>
                  </a:lnTo>
                  <a:lnTo>
                    <a:pt x="17111" y="6477"/>
                  </a:lnTo>
                  <a:lnTo>
                    <a:pt x="12193" y="6477"/>
                  </a:lnTo>
                  <a:lnTo>
                    <a:pt x="11123" y="6223"/>
                  </a:lnTo>
                  <a:close/>
                </a:path>
                <a:path w="17145" h="25400">
                  <a:moveTo>
                    <a:pt x="12550" y="6223"/>
                  </a:moveTo>
                  <a:lnTo>
                    <a:pt x="11123" y="6223"/>
                  </a:lnTo>
                  <a:lnTo>
                    <a:pt x="12193" y="6477"/>
                  </a:lnTo>
                  <a:lnTo>
                    <a:pt x="12550" y="6223"/>
                  </a:lnTo>
                  <a:close/>
                </a:path>
                <a:path w="17145" h="25400">
                  <a:moveTo>
                    <a:pt x="17108" y="3517"/>
                  </a:moveTo>
                  <a:lnTo>
                    <a:pt x="11353" y="3517"/>
                  </a:lnTo>
                  <a:lnTo>
                    <a:pt x="13500" y="4013"/>
                  </a:lnTo>
                  <a:lnTo>
                    <a:pt x="13665" y="4927"/>
                  </a:lnTo>
                  <a:lnTo>
                    <a:pt x="13081" y="5842"/>
                  </a:lnTo>
                  <a:lnTo>
                    <a:pt x="12649" y="6223"/>
                  </a:lnTo>
                  <a:lnTo>
                    <a:pt x="17111" y="6223"/>
                  </a:lnTo>
                  <a:lnTo>
                    <a:pt x="17108" y="3517"/>
                  </a:lnTo>
                  <a:close/>
                </a:path>
              </a:pathLst>
            </a:custGeom>
            <a:solidFill>
              <a:srgbClr val="2F30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8547773" y="3567721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5" h="5714">
                  <a:moveTo>
                    <a:pt x="5461" y="393"/>
                  </a:moveTo>
                  <a:lnTo>
                    <a:pt x="5054" y="165"/>
                  </a:lnTo>
                  <a:lnTo>
                    <a:pt x="2882" y="177"/>
                  </a:lnTo>
                  <a:lnTo>
                    <a:pt x="0" y="4813"/>
                  </a:lnTo>
                  <a:lnTo>
                    <a:pt x="1003" y="5524"/>
                  </a:lnTo>
                  <a:lnTo>
                    <a:pt x="1079" y="3479"/>
                  </a:lnTo>
                  <a:lnTo>
                    <a:pt x="2146" y="1397"/>
                  </a:lnTo>
                  <a:lnTo>
                    <a:pt x="3136" y="850"/>
                  </a:lnTo>
                  <a:lnTo>
                    <a:pt x="3594" y="596"/>
                  </a:lnTo>
                  <a:lnTo>
                    <a:pt x="3263" y="406"/>
                  </a:lnTo>
                  <a:lnTo>
                    <a:pt x="5461" y="393"/>
                  </a:lnTo>
                  <a:close/>
                </a:path>
              </a:pathLst>
            </a:custGeom>
            <a:solidFill>
              <a:srgbClr val="0E11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8548787" y="3567466"/>
              <a:ext cx="5715" cy="8255"/>
            </a:xfrm>
            <a:custGeom>
              <a:avLst/>
              <a:gdLst/>
              <a:ahLst/>
              <a:cxnLst/>
              <a:rect l="l" t="t" r="r" b="b"/>
              <a:pathLst>
                <a:path w="5715" h="8254">
                  <a:moveTo>
                    <a:pt x="4038" y="0"/>
                  </a:moveTo>
                  <a:lnTo>
                    <a:pt x="2590" y="838"/>
                  </a:lnTo>
                  <a:lnTo>
                    <a:pt x="1155" y="1650"/>
                  </a:lnTo>
                  <a:lnTo>
                    <a:pt x="0" y="3708"/>
                  </a:lnTo>
                  <a:lnTo>
                    <a:pt x="0" y="7023"/>
                  </a:lnTo>
                  <a:lnTo>
                    <a:pt x="1181" y="7696"/>
                  </a:lnTo>
                  <a:lnTo>
                    <a:pt x="4063" y="6019"/>
                  </a:lnTo>
                  <a:lnTo>
                    <a:pt x="5219" y="4013"/>
                  </a:lnTo>
                  <a:lnTo>
                    <a:pt x="5219" y="685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rgbClr val="2829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8550901" y="3572031"/>
              <a:ext cx="11430" cy="10795"/>
            </a:xfrm>
            <a:custGeom>
              <a:avLst/>
              <a:gdLst/>
              <a:ahLst/>
              <a:cxnLst/>
              <a:rect l="l" t="t" r="r" b="b"/>
              <a:pathLst>
                <a:path w="11429" h="10795">
                  <a:moveTo>
                    <a:pt x="0" y="0"/>
                  </a:moveTo>
                  <a:lnTo>
                    <a:pt x="11112" y="10604"/>
                  </a:lnTo>
                  <a:lnTo>
                    <a:pt x="11391" y="10312"/>
                  </a:lnTo>
                  <a:lnTo>
                    <a:pt x="596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1D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8551359" y="3569935"/>
              <a:ext cx="12065" cy="12700"/>
            </a:xfrm>
            <a:custGeom>
              <a:avLst/>
              <a:gdLst/>
              <a:ahLst/>
              <a:cxnLst/>
              <a:rect l="l" t="t" r="r" b="b"/>
              <a:pathLst>
                <a:path w="12065" h="12700">
                  <a:moveTo>
                    <a:pt x="0" y="0"/>
                  </a:moveTo>
                  <a:lnTo>
                    <a:pt x="139" y="2120"/>
                  </a:lnTo>
                  <a:lnTo>
                    <a:pt x="10934" y="12407"/>
                  </a:lnTo>
                  <a:lnTo>
                    <a:pt x="11925" y="113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27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8550145" y="357029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637" y="0"/>
                  </a:moveTo>
                  <a:lnTo>
                    <a:pt x="339" y="0"/>
                  </a:lnTo>
                  <a:lnTo>
                    <a:pt x="0" y="271"/>
                  </a:lnTo>
                  <a:lnTo>
                    <a:pt x="407" y="503"/>
                  </a:lnTo>
                  <a:lnTo>
                    <a:pt x="637" y="90"/>
                  </a:lnTo>
                  <a:close/>
                </a:path>
              </a:pathLst>
            </a:custGeom>
            <a:solidFill>
              <a:srgbClr val="1B17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8550243" y="3569435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5">
                  <a:moveTo>
                    <a:pt x="2108" y="0"/>
                  </a:moveTo>
                  <a:lnTo>
                    <a:pt x="1358" y="431"/>
                  </a:lnTo>
                  <a:lnTo>
                    <a:pt x="596" y="863"/>
                  </a:lnTo>
                  <a:lnTo>
                    <a:pt x="0" y="1917"/>
                  </a:lnTo>
                  <a:lnTo>
                    <a:pt x="0" y="3657"/>
                  </a:lnTo>
                  <a:lnTo>
                    <a:pt x="609" y="4000"/>
                  </a:lnTo>
                  <a:lnTo>
                    <a:pt x="2120" y="3136"/>
                  </a:lnTo>
                  <a:lnTo>
                    <a:pt x="2717" y="2082"/>
                  </a:lnTo>
                  <a:lnTo>
                    <a:pt x="2717" y="342"/>
                  </a:lnTo>
                  <a:lnTo>
                    <a:pt x="2108" y="0"/>
                  </a:lnTo>
                  <a:close/>
                </a:path>
              </a:pathLst>
            </a:custGeom>
            <a:solidFill>
              <a:srgbClr val="2F30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8508870" y="3543712"/>
              <a:ext cx="12700" cy="10795"/>
            </a:xfrm>
            <a:custGeom>
              <a:avLst/>
              <a:gdLst/>
              <a:ahLst/>
              <a:cxnLst/>
              <a:rect l="l" t="t" r="r" b="b"/>
              <a:pathLst>
                <a:path w="12700" h="10795">
                  <a:moveTo>
                    <a:pt x="6045" y="0"/>
                  </a:moveTo>
                  <a:lnTo>
                    <a:pt x="4356" y="342"/>
                  </a:lnTo>
                  <a:lnTo>
                    <a:pt x="1904" y="1473"/>
                  </a:lnTo>
                  <a:lnTo>
                    <a:pt x="863" y="2755"/>
                  </a:lnTo>
                  <a:lnTo>
                    <a:pt x="0" y="5638"/>
                  </a:lnTo>
                  <a:lnTo>
                    <a:pt x="634" y="6819"/>
                  </a:lnTo>
                  <a:lnTo>
                    <a:pt x="2870" y="7492"/>
                  </a:lnTo>
                  <a:lnTo>
                    <a:pt x="4038" y="6857"/>
                  </a:lnTo>
                  <a:lnTo>
                    <a:pt x="4470" y="5410"/>
                  </a:lnTo>
                  <a:lnTo>
                    <a:pt x="4711" y="4838"/>
                  </a:lnTo>
                  <a:lnTo>
                    <a:pt x="5422" y="4495"/>
                  </a:lnTo>
                  <a:lnTo>
                    <a:pt x="5968" y="4584"/>
                  </a:lnTo>
                  <a:lnTo>
                    <a:pt x="7327" y="5181"/>
                  </a:lnTo>
                  <a:lnTo>
                    <a:pt x="7505" y="6222"/>
                  </a:lnTo>
                  <a:lnTo>
                    <a:pt x="6908" y="9105"/>
                  </a:lnTo>
                  <a:lnTo>
                    <a:pt x="7658" y="10223"/>
                  </a:lnTo>
                  <a:lnTo>
                    <a:pt x="8940" y="10477"/>
                  </a:lnTo>
                  <a:lnTo>
                    <a:pt x="9220" y="10490"/>
                  </a:lnTo>
                  <a:lnTo>
                    <a:pt x="10198" y="10490"/>
                  </a:lnTo>
                  <a:lnTo>
                    <a:pt x="11074" y="9804"/>
                  </a:lnTo>
                  <a:lnTo>
                    <a:pt x="12344" y="3644"/>
                  </a:lnTo>
                  <a:lnTo>
                    <a:pt x="9880" y="1714"/>
                  </a:lnTo>
                  <a:lnTo>
                    <a:pt x="60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8557196" y="3579507"/>
              <a:ext cx="17145" cy="10160"/>
            </a:xfrm>
            <a:custGeom>
              <a:avLst/>
              <a:gdLst/>
              <a:ahLst/>
              <a:cxnLst/>
              <a:rect l="l" t="t" r="r" b="b"/>
              <a:pathLst>
                <a:path w="17145" h="10160">
                  <a:moveTo>
                    <a:pt x="3302" y="3352"/>
                  </a:moveTo>
                  <a:lnTo>
                    <a:pt x="3289" y="2489"/>
                  </a:lnTo>
                  <a:lnTo>
                    <a:pt x="3111" y="2387"/>
                  </a:lnTo>
                  <a:lnTo>
                    <a:pt x="2895" y="2324"/>
                  </a:lnTo>
                  <a:lnTo>
                    <a:pt x="2654" y="2286"/>
                  </a:lnTo>
                  <a:lnTo>
                    <a:pt x="2654" y="3149"/>
                  </a:lnTo>
                  <a:lnTo>
                    <a:pt x="2895" y="3175"/>
                  </a:lnTo>
                  <a:lnTo>
                    <a:pt x="3111" y="3238"/>
                  </a:lnTo>
                  <a:lnTo>
                    <a:pt x="3302" y="3352"/>
                  </a:lnTo>
                  <a:close/>
                </a:path>
                <a:path w="17145" h="10160">
                  <a:moveTo>
                    <a:pt x="8153" y="5308"/>
                  </a:moveTo>
                  <a:lnTo>
                    <a:pt x="3289" y="2489"/>
                  </a:lnTo>
                  <a:lnTo>
                    <a:pt x="3302" y="3340"/>
                  </a:lnTo>
                  <a:lnTo>
                    <a:pt x="8153" y="6159"/>
                  </a:lnTo>
                  <a:lnTo>
                    <a:pt x="8153" y="5308"/>
                  </a:lnTo>
                  <a:close/>
                </a:path>
                <a:path w="17145" h="10160">
                  <a:moveTo>
                    <a:pt x="8178" y="8966"/>
                  </a:moveTo>
                  <a:lnTo>
                    <a:pt x="0" y="4216"/>
                  </a:lnTo>
                  <a:lnTo>
                    <a:pt x="0" y="5067"/>
                  </a:lnTo>
                  <a:lnTo>
                    <a:pt x="8178" y="9817"/>
                  </a:lnTo>
                  <a:lnTo>
                    <a:pt x="8178" y="8966"/>
                  </a:lnTo>
                  <a:close/>
                </a:path>
                <a:path w="17145" h="10160">
                  <a:moveTo>
                    <a:pt x="12115" y="3022"/>
                  </a:moveTo>
                  <a:lnTo>
                    <a:pt x="7264" y="203"/>
                  </a:lnTo>
                  <a:lnTo>
                    <a:pt x="7073" y="101"/>
                  </a:lnTo>
                  <a:lnTo>
                    <a:pt x="6858" y="25"/>
                  </a:lnTo>
                  <a:lnTo>
                    <a:pt x="6616" y="0"/>
                  </a:lnTo>
                  <a:lnTo>
                    <a:pt x="6629" y="850"/>
                  </a:lnTo>
                  <a:lnTo>
                    <a:pt x="6858" y="889"/>
                  </a:lnTo>
                  <a:lnTo>
                    <a:pt x="7073" y="952"/>
                  </a:lnTo>
                  <a:lnTo>
                    <a:pt x="7264" y="1066"/>
                  </a:lnTo>
                  <a:lnTo>
                    <a:pt x="12115" y="3886"/>
                  </a:lnTo>
                  <a:lnTo>
                    <a:pt x="12115" y="3022"/>
                  </a:lnTo>
                  <a:close/>
                </a:path>
                <a:path w="17145" h="10160">
                  <a:moveTo>
                    <a:pt x="14947" y="4724"/>
                  </a:moveTo>
                  <a:lnTo>
                    <a:pt x="14808" y="4584"/>
                  </a:lnTo>
                  <a:lnTo>
                    <a:pt x="14516" y="4419"/>
                  </a:lnTo>
                  <a:lnTo>
                    <a:pt x="14287" y="4356"/>
                  </a:lnTo>
                  <a:lnTo>
                    <a:pt x="14033" y="4318"/>
                  </a:lnTo>
                  <a:lnTo>
                    <a:pt x="13589" y="4267"/>
                  </a:lnTo>
                  <a:lnTo>
                    <a:pt x="13119" y="4330"/>
                  </a:lnTo>
                  <a:lnTo>
                    <a:pt x="12788" y="4533"/>
                  </a:lnTo>
                  <a:lnTo>
                    <a:pt x="8636" y="6921"/>
                  </a:lnTo>
                  <a:lnTo>
                    <a:pt x="8648" y="7785"/>
                  </a:lnTo>
                  <a:lnTo>
                    <a:pt x="12788" y="5384"/>
                  </a:lnTo>
                  <a:lnTo>
                    <a:pt x="13119" y="5207"/>
                  </a:lnTo>
                  <a:lnTo>
                    <a:pt x="13589" y="5130"/>
                  </a:lnTo>
                  <a:lnTo>
                    <a:pt x="14033" y="5181"/>
                  </a:lnTo>
                  <a:lnTo>
                    <a:pt x="14287" y="5207"/>
                  </a:lnTo>
                  <a:lnTo>
                    <a:pt x="14947" y="5588"/>
                  </a:lnTo>
                  <a:lnTo>
                    <a:pt x="14947" y="4724"/>
                  </a:lnTo>
                  <a:close/>
                </a:path>
                <a:path w="17145" h="10160">
                  <a:moveTo>
                    <a:pt x="16598" y="6692"/>
                  </a:moveTo>
                  <a:lnTo>
                    <a:pt x="12661" y="8966"/>
                  </a:lnTo>
                  <a:lnTo>
                    <a:pt x="12661" y="9817"/>
                  </a:lnTo>
                  <a:lnTo>
                    <a:pt x="16598" y="7556"/>
                  </a:lnTo>
                  <a:lnTo>
                    <a:pt x="16598" y="6692"/>
                  </a:lnTo>
                  <a:close/>
                </a:path>
              </a:pathLst>
            </a:custGeom>
            <a:solidFill>
              <a:srgbClr val="1B17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8555977" y="3578142"/>
              <a:ext cx="19050" cy="11430"/>
            </a:xfrm>
            <a:custGeom>
              <a:avLst/>
              <a:gdLst/>
              <a:ahLst/>
              <a:cxnLst/>
              <a:rect l="l" t="t" r="r" b="b"/>
              <a:pathLst>
                <a:path w="19050" h="11429">
                  <a:moveTo>
                    <a:pt x="8420" y="0"/>
                  </a:moveTo>
                  <a:lnTo>
                    <a:pt x="6413" y="0"/>
                  </a:lnTo>
                  <a:lnTo>
                    <a:pt x="0" y="3695"/>
                  </a:lnTo>
                  <a:lnTo>
                    <a:pt x="0" y="4864"/>
                  </a:lnTo>
                  <a:lnTo>
                    <a:pt x="10629" y="11036"/>
                  </a:lnTo>
                  <a:lnTo>
                    <a:pt x="12636" y="11036"/>
                  </a:lnTo>
                  <a:lnTo>
                    <a:pt x="14972" y="9690"/>
                  </a:lnTo>
                  <a:lnTo>
                    <a:pt x="10388" y="9690"/>
                  </a:lnTo>
                  <a:lnTo>
                    <a:pt x="9347" y="9093"/>
                  </a:lnTo>
                  <a:lnTo>
                    <a:pt x="9347" y="8597"/>
                  </a:lnTo>
                  <a:lnTo>
                    <a:pt x="10354" y="8000"/>
                  </a:lnTo>
                  <a:lnTo>
                    <a:pt x="8051" y="8000"/>
                  </a:lnTo>
                  <a:lnTo>
                    <a:pt x="2306" y="4673"/>
                  </a:lnTo>
                  <a:lnTo>
                    <a:pt x="2209" y="4140"/>
                  </a:lnTo>
                  <a:lnTo>
                    <a:pt x="2705" y="3835"/>
                  </a:lnTo>
                  <a:lnTo>
                    <a:pt x="3213" y="3555"/>
                  </a:lnTo>
                  <a:lnTo>
                    <a:pt x="8289" y="3555"/>
                  </a:lnTo>
                  <a:lnTo>
                    <a:pt x="6172" y="2311"/>
                  </a:lnTo>
                  <a:lnTo>
                    <a:pt x="6172" y="1841"/>
                  </a:lnTo>
                  <a:lnTo>
                    <a:pt x="7175" y="1269"/>
                  </a:lnTo>
                  <a:lnTo>
                    <a:pt x="10633" y="1269"/>
                  </a:lnTo>
                  <a:lnTo>
                    <a:pt x="8420" y="0"/>
                  </a:lnTo>
                  <a:close/>
                </a:path>
                <a:path w="19050" h="11429">
                  <a:moveTo>
                    <a:pt x="18265" y="5714"/>
                  </a:moveTo>
                  <a:lnTo>
                    <a:pt x="15626" y="5714"/>
                  </a:lnTo>
                  <a:lnTo>
                    <a:pt x="16446" y="6184"/>
                  </a:lnTo>
                  <a:lnTo>
                    <a:pt x="16433" y="6680"/>
                  </a:lnTo>
                  <a:lnTo>
                    <a:pt x="15913" y="6997"/>
                  </a:lnTo>
                  <a:lnTo>
                    <a:pt x="11239" y="9690"/>
                  </a:lnTo>
                  <a:lnTo>
                    <a:pt x="14972" y="9690"/>
                  </a:lnTo>
                  <a:lnTo>
                    <a:pt x="18895" y="7429"/>
                  </a:lnTo>
                  <a:lnTo>
                    <a:pt x="19050" y="7429"/>
                  </a:lnTo>
                  <a:lnTo>
                    <a:pt x="19050" y="6184"/>
                  </a:lnTo>
                  <a:lnTo>
                    <a:pt x="18265" y="5714"/>
                  </a:lnTo>
                  <a:close/>
                </a:path>
                <a:path w="19050" h="11429">
                  <a:moveTo>
                    <a:pt x="8289" y="3555"/>
                  </a:moveTo>
                  <a:lnTo>
                    <a:pt x="4025" y="3555"/>
                  </a:lnTo>
                  <a:lnTo>
                    <a:pt x="9389" y="6680"/>
                  </a:lnTo>
                  <a:lnTo>
                    <a:pt x="9867" y="6997"/>
                  </a:lnTo>
                  <a:lnTo>
                    <a:pt x="9867" y="7429"/>
                  </a:lnTo>
                  <a:lnTo>
                    <a:pt x="8864" y="8000"/>
                  </a:lnTo>
                  <a:lnTo>
                    <a:pt x="10354" y="8000"/>
                  </a:lnTo>
                  <a:lnTo>
                    <a:pt x="14333" y="5714"/>
                  </a:lnTo>
                  <a:lnTo>
                    <a:pt x="12014" y="5714"/>
                  </a:lnTo>
                  <a:lnTo>
                    <a:pt x="8289" y="3555"/>
                  </a:lnTo>
                  <a:close/>
                </a:path>
                <a:path w="19050" h="11429">
                  <a:moveTo>
                    <a:pt x="10633" y="1269"/>
                  </a:moveTo>
                  <a:lnTo>
                    <a:pt x="7975" y="1269"/>
                  </a:lnTo>
                  <a:lnTo>
                    <a:pt x="13335" y="4368"/>
                  </a:lnTo>
                  <a:lnTo>
                    <a:pt x="13830" y="4673"/>
                  </a:lnTo>
                  <a:lnTo>
                    <a:pt x="13817" y="5143"/>
                  </a:lnTo>
                  <a:lnTo>
                    <a:pt x="12827" y="5714"/>
                  </a:lnTo>
                  <a:lnTo>
                    <a:pt x="18046" y="5587"/>
                  </a:lnTo>
                  <a:lnTo>
                    <a:pt x="10633" y="1269"/>
                  </a:lnTo>
                  <a:close/>
                </a:path>
              </a:pathLst>
            </a:custGeom>
            <a:solidFill>
              <a:srgbClr val="2F30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8485454" y="3489159"/>
              <a:ext cx="84455" cy="100330"/>
            </a:xfrm>
            <a:custGeom>
              <a:avLst/>
              <a:gdLst/>
              <a:ahLst/>
              <a:cxnLst/>
              <a:rect l="l" t="t" r="r" b="b"/>
              <a:pathLst>
                <a:path w="84454" h="100329">
                  <a:moveTo>
                    <a:pt x="21551" y="11925"/>
                  </a:moveTo>
                  <a:lnTo>
                    <a:pt x="21005" y="9918"/>
                  </a:lnTo>
                  <a:lnTo>
                    <a:pt x="3822" y="0"/>
                  </a:lnTo>
                  <a:lnTo>
                    <a:pt x="1816" y="546"/>
                  </a:lnTo>
                  <a:lnTo>
                    <a:pt x="0" y="3708"/>
                  </a:lnTo>
                  <a:lnTo>
                    <a:pt x="546" y="5727"/>
                  </a:lnTo>
                  <a:lnTo>
                    <a:pt x="16637" y="15011"/>
                  </a:lnTo>
                  <a:lnTo>
                    <a:pt x="17208" y="15163"/>
                  </a:lnTo>
                  <a:lnTo>
                    <a:pt x="17767" y="15163"/>
                  </a:lnTo>
                  <a:lnTo>
                    <a:pt x="18910" y="15163"/>
                  </a:lnTo>
                  <a:lnTo>
                    <a:pt x="20027" y="14566"/>
                  </a:lnTo>
                  <a:lnTo>
                    <a:pt x="21551" y="11925"/>
                  </a:lnTo>
                  <a:close/>
                </a:path>
                <a:path w="84454" h="100329">
                  <a:moveTo>
                    <a:pt x="84391" y="99326"/>
                  </a:moveTo>
                  <a:lnTo>
                    <a:pt x="83146" y="100025"/>
                  </a:lnTo>
                  <a:lnTo>
                    <a:pt x="84391" y="100025"/>
                  </a:lnTo>
                  <a:lnTo>
                    <a:pt x="84391" y="99326"/>
                  </a:lnTo>
                  <a:close/>
                </a:path>
              </a:pathLst>
            </a:custGeom>
            <a:solidFill>
              <a:srgbClr val="1B17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8513115" y="3509682"/>
              <a:ext cx="13335" cy="38100"/>
            </a:xfrm>
            <a:custGeom>
              <a:avLst/>
              <a:gdLst/>
              <a:ahLst/>
              <a:cxnLst/>
              <a:rect l="l" t="t" r="r" b="b"/>
              <a:pathLst>
                <a:path w="13334" h="38100">
                  <a:moveTo>
                    <a:pt x="4622" y="37592"/>
                  </a:moveTo>
                  <a:lnTo>
                    <a:pt x="1536" y="37592"/>
                  </a:lnTo>
                  <a:lnTo>
                    <a:pt x="2857" y="38036"/>
                  </a:lnTo>
                  <a:lnTo>
                    <a:pt x="4445" y="37795"/>
                  </a:lnTo>
                  <a:lnTo>
                    <a:pt x="4622" y="37592"/>
                  </a:lnTo>
                  <a:close/>
                </a:path>
                <a:path w="13334" h="38100">
                  <a:moveTo>
                    <a:pt x="7975" y="647"/>
                  </a:moveTo>
                  <a:lnTo>
                    <a:pt x="7899" y="508"/>
                  </a:lnTo>
                  <a:lnTo>
                    <a:pt x="7810" y="101"/>
                  </a:lnTo>
                  <a:lnTo>
                    <a:pt x="7696" y="647"/>
                  </a:lnTo>
                  <a:lnTo>
                    <a:pt x="7975" y="647"/>
                  </a:lnTo>
                  <a:close/>
                </a:path>
                <a:path w="13334" h="38100">
                  <a:moveTo>
                    <a:pt x="12903" y="1003"/>
                  </a:moveTo>
                  <a:lnTo>
                    <a:pt x="12471" y="1511"/>
                  </a:lnTo>
                  <a:lnTo>
                    <a:pt x="12230" y="1778"/>
                  </a:lnTo>
                  <a:lnTo>
                    <a:pt x="10629" y="2019"/>
                  </a:lnTo>
                  <a:lnTo>
                    <a:pt x="9956" y="1790"/>
                  </a:lnTo>
                  <a:lnTo>
                    <a:pt x="9169" y="1511"/>
                  </a:lnTo>
                  <a:lnTo>
                    <a:pt x="7505" y="1511"/>
                  </a:lnTo>
                  <a:lnTo>
                    <a:pt x="7442" y="1790"/>
                  </a:lnTo>
                  <a:lnTo>
                    <a:pt x="7810" y="76"/>
                  </a:lnTo>
                  <a:lnTo>
                    <a:pt x="2286" y="25565"/>
                  </a:lnTo>
                  <a:lnTo>
                    <a:pt x="0" y="36182"/>
                  </a:lnTo>
                  <a:lnTo>
                    <a:pt x="50" y="36347"/>
                  </a:lnTo>
                  <a:lnTo>
                    <a:pt x="165" y="36601"/>
                  </a:lnTo>
                  <a:lnTo>
                    <a:pt x="469" y="37007"/>
                  </a:lnTo>
                  <a:lnTo>
                    <a:pt x="2324" y="37007"/>
                  </a:lnTo>
                  <a:lnTo>
                    <a:pt x="2298" y="37160"/>
                  </a:lnTo>
                  <a:lnTo>
                    <a:pt x="3937" y="37376"/>
                  </a:lnTo>
                  <a:lnTo>
                    <a:pt x="4660" y="37465"/>
                  </a:lnTo>
                  <a:lnTo>
                    <a:pt x="4749" y="37007"/>
                  </a:lnTo>
                  <a:lnTo>
                    <a:pt x="4660" y="37465"/>
                  </a:lnTo>
                  <a:lnTo>
                    <a:pt x="5219" y="37020"/>
                  </a:lnTo>
                  <a:lnTo>
                    <a:pt x="5334" y="36106"/>
                  </a:lnTo>
                  <a:lnTo>
                    <a:pt x="8636" y="20789"/>
                  </a:lnTo>
                  <a:lnTo>
                    <a:pt x="12687" y="2032"/>
                  </a:lnTo>
                  <a:lnTo>
                    <a:pt x="12801" y="1511"/>
                  </a:lnTo>
                  <a:lnTo>
                    <a:pt x="12903" y="1003"/>
                  </a:lnTo>
                  <a:close/>
                </a:path>
                <a:path w="13334" h="38100">
                  <a:moveTo>
                    <a:pt x="13119" y="469"/>
                  </a:moveTo>
                  <a:lnTo>
                    <a:pt x="13068" y="647"/>
                  </a:lnTo>
                  <a:lnTo>
                    <a:pt x="13030" y="863"/>
                  </a:lnTo>
                  <a:lnTo>
                    <a:pt x="13093" y="647"/>
                  </a:lnTo>
                  <a:lnTo>
                    <a:pt x="13119" y="482"/>
                  </a:lnTo>
                  <a:close/>
                </a:path>
              </a:pathLst>
            </a:custGeom>
            <a:solidFill>
              <a:srgbClr val="D2DC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8521103" y="3509327"/>
              <a:ext cx="5080" cy="2540"/>
            </a:xfrm>
            <a:custGeom>
              <a:avLst/>
              <a:gdLst/>
              <a:ahLst/>
              <a:cxnLst/>
              <a:rect l="l" t="t" r="r" b="b"/>
              <a:pathLst>
                <a:path w="5079" h="2539">
                  <a:moveTo>
                    <a:pt x="4419" y="1930"/>
                  </a:moveTo>
                  <a:lnTo>
                    <a:pt x="1333" y="1930"/>
                  </a:lnTo>
                  <a:lnTo>
                    <a:pt x="1930" y="2133"/>
                  </a:lnTo>
                  <a:lnTo>
                    <a:pt x="4241" y="2133"/>
                  </a:lnTo>
                  <a:lnTo>
                    <a:pt x="4419" y="1930"/>
                  </a:lnTo>
                  <a:close/>
                </a:path>
                <a:path w="5079" h="2539">
                  <a:moveTo>
                    <a:pt x="4991" y="1041"/>
                  </a:moveTo>
                  <a:lnTo>
                    <a:pt x="4902" y="114"/>
                  </a:lnTo>
                  <a:lnTo>
                    <a:pt x="190" y="0"/>
                  </a:lnTo>
                  <a:lnTo>
                    <a:pt x="0" y="114"/>
                  </a:lnTo>
                  <a:lnTo>
                    <a:pt x="12" y="1041"/>
                  </a:lnTo>
                  <a:lnTo>
                    <a:pt x="215" y="1041"/>
                  </a:lnTo>
                  <a:lnTo>
                    <a:pt x="228" y="1333"/>
                  </a:lnTo>
                  <a:lnTo>
                    <a:pt x="4876" y="1333"/>
                  </a:lnTo>
                  <a:lnTo>
                    <a:pt x="4864" y="1041"/>
                  </a:lnTo>
                  <a:lnTo>
                    <a:pt x="4991" y="1041"/>
                  </a:lnTo>
                  <a:close/>
                </a:path>
              </a:pathLst>
            </a:custGeom>
            <a:solidFill>
              <a:srgbClr val="EEF5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8516709" y="3512641"/>
              <a:ext cx="7620" cy="8255"/>
            </a:xfrm>
            <a:custGeom>
              <a:avLst/>
              <a:gdLst/>
              <a:ahLst/>
              <a:cxnLst/>
              <a:rect l="l" t="t" r="r" b="b"/>
              <a:pathLst>
                <a:path w="7620" h="8254">
                  <a:moveTo>
                    <a:pt x="7556" y="2679"/>
                  </a:moveTo>
                  <a:lnTo>
                    <a:pt x="6604" y="1054"/>
                  </a:lnTo>
                  <a:lnTo>
                    <a:pt x="5969" y="685"/>
                  </a:lnTo>
                  <a:lnTo>
                    <a:pt x="5448" y="368"/>
                  </a:lnTo>
                  <a:lnTo>
                    <a:pt x="4851" y="25"/>
                  </a:lnTo>
                  <a:lnTo>
                    <a:pt x="4318" y="0"/>
                  </a:lnTo>
                  <a:lnTo>
                    <a:pt x="3949" y="215"/>
                  </a:lnTo>
                  <a:lnTo>
                    <a:pt x="1244" y="1752"/>
                  </a:lnTo>
                  <a:lnTo>
                    <a:pt x="952" y="1574"/>
                  </a:lnTo>
                  <a:lnTo>
                    <a:pt x="0" y="2120"/>
                  </a:lnTo>
                  <a:lnTo>
                    <a:pt x="0" y="4787"/>
                  </a:lnTo>
                  <a:lnTo>
                    <a:pt x="939" y="6426"/>
                  </a:lnTo>
                  <a:lnTo>
                    <a:pt x="3263" y="7772"/>
                  </a:lnTo>
                  <a:lnTo>
                    <a:pt x="4216" y="7239"/>
                  </a:lnTo>
                  <a:lnTo>
                    <a:pt x="4216" y="6896"/>
                  </a:lnTo>
                  <a:lnTo>
                    <a:pt x="6934" y="5372"/>
                  </a:lnTo>
                  <a:lnTo>
                    <a:pt x="7315" y="5143"/>
                  </a:lnTo>
                  <a:lnTo>
                    <a:pt x="7556" y="4673"/>
                  </a:lnTo>
                  <a:lnTo>
                    <a:pt x="7556" y="2679"/>
                  </a:lnTo>
                  <a:close/>
                </a:path>
              </a:pathLst>
            </a:custGeom>
            <a:solidFill>
              <a:srgbClr val="BCC7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8501939" y="3499751"/>
              <a:ext cx="51435" cy="31750"/>
            </a:xfrm>
            <a:custGeom>
              <a:avLst/>
              <a:gdLst/>
              <a:ahLst/>
              <a:cxnLst/>
              <a:rect l="l" t="t" r="r" b="b"/>
              <a:pathLst>
                <a:path w="51434" h="31750">
                  <a:moveTo>
                    <a:pt x="50939" y="29083"/>
                  </a:moveTo>
                  <a:lnTo>
                    <a:pt x="50596" y="27787"/>
                  </a:lnTo>
                  <a:lnTo>
                    <a:pt x="36525" y="19672"/>
                  </a:lnTo>
                  <a:lnTo>
                    <a:pt x="35610" y="19507"/>
                  </a:lnTo>
                  <a:lnTo>
                    <a:pt x="30340" y="20510"/>
                  </a:lnTo>
                  <a:lnTo>
                    <a:pt x="26504" y="20574"/>
                  </a:lnTo>
                  <a:lnTo>
                    <a:pt x="7493" y="9601"/>
                  </a:lnTo>
                  <a:lnTo>
                    <a:pt x="8001" y="8178"/>
                  </a:lnTo>
                  <a:lnTo>
                    <a:pt x="9144" y="5562"/>
                  </a:lnTo>
                  <a:lnTo>
                    <a:pt x="8470" y="3467"/>
                  </a:lnTo>
                  <a:lnTo>
                    <a:pt x="7772" y="3073"/>
                  </a:lnTo>
                  <a:lnTo>
                    <a:pt x="7378" y="2844"/>
                  </a:lnTo>
                  <a:lnTo>
                    <a:pt x="5753" y="1892"/>
                  </a:lnTo>
                  <a:lnTo>
                    <a:pt x="2451" y="0"/>
                  </a:lnTo>
                  <a:lnTo>
                    <a:pt x="1168" y="342"/>
                  </a:lnTo>
                  <a:lnTo>
                    <a:pt x="0" y="2362"/>
                  </a:lnTo>
                  <a:lnTo>
                    <a:pt x="342" y="3644"/>
                  </a:lnTo>
                  <a:lnTo>
                    <a:pt x="4343" y="5981"/>
                  </a:lnTo>
                  <a:lnTo>
                    <a:pt x="2959" y="9334"/>
                  </a:lnTo>
                  <a:lnTo>
                    <a:pt x="3594" y="12217"/>
                  </a:lnTo>
                  <a:lnTo>
                    <a:pt x="26111" y="25209"/>
                  </a:lnTo>
                  <a:lnTo>
                    <a:pt x="31978" y="24485"/>
                  </a:lnTo>
                  <a:lnTo>
                    <a:pt x="35344" y="23863"/>
                  </a:lnTo>
                  <a:lnTo>
                    <a:pt x="47802" y="31051"/>
                  </a:lnTo>
                  <a:lnTo>
                    <a:pt x="48526" y="31140"/>
                  </a:lnTo>
                  <a:lnTo>
                    <a:pt x="49263" y="31140"/>
                  </a:lnTo>
                  <a:lnTo>
                    <a:pt x="49961" y="30772"/>
                  </a:lnTo>
                  <a:lnTo>
                    <a:pt x="50939" y="29083"/>
                  </a:lnTo>
                  <a:close/>
                </a:path>
              </a:pathLst>
            </a:custGeom>
            <a:solidFill>
              <a:srgbClr val="EEF5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8538460" y="3520124"/>
              <a:ext cx="21590" cy="15240"/>
            </a:xfrm>
            <a:custGeom>
              <a:avLst/>
              <a:gdLst/>
              <a:ahLst/>
              <a:cxnLst/>
              <a:rect l="l" t="t" r="r" b="b"/>
              <a:pathLst>
                <a:path w="21590" h="15239">
                  <a:moveTo>
                    <a:pt x="3835" y="0"/>
                  </a:moveTo>
                  <a:lnTo>
                    <a:pt x="1816" y="546"/>
                  </a:lnTo>
                  <a:lnTo>
                    <a:pt x="0" y="3708"/>
                  </a:lnTo>
                  <a:lnTo>
                    <a:pt x="546" y="5727"/>
                  </a:lnTo>
                  <a:lnTo>
                    <a:pt x="16649" y="15011"/>
                  </a:lnTo>
                  <a:lnTo>
                    <a:pt x="17221" y="15163"/>
                  </a:lnTo>
                  <a:lnTo>
                    <a:pt x="17779" y="15163"/>
                  </a:lnTo>
                  <a:lnTo>
                    <a:pt x="18922" y="15163"/>
                  </a:lnTo>
                  <a:lnTo>
                    <a:pt x="20027" y="14566"/>
                  </a:lnTo>
                  <a:lnTo>
                    <a:pt x="21551" y="11925"/>
                  </a:lnTo>
                  <a:lnTo>
                    <a:pt x="21005" y="9906"/>
                  </a:lnTo>
                  <a:lnTo>
                    <a:pt x="3835" y="0"/>
                  </a:lnTo>
                  <a:close/>
                </a:path>
              </a:pathLst>
            </a:custGeom>
            <a:solidFill>
              <a:srgbClr val="1B17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8487591" y="3560289"/>
              <a:ext cx="24130" cy="13970"/>
            </a:xfrm>
            <a:custGeom>
              <a:avLst/>
              <a:gdLst/>
              <a:ahLst/>
              <a:cxnLst/>
              <a:rect l="l" t="t" r="r" b="b"/>
              <a:pathLst>
                <a:path w="24129" h="13970">
                  <a:moveTo>
                    <a:pt x="20218" y="0"/>
                  </a:moveTo>
                  <a:lnTo>
                    <a:pt x="0" y="11506"/>
                  </a:lnTo>
                  <a:lnTo>
                    <a:pt x="3797" y="13843"/>
                  </a:lnTo>
                  <a:lnTo>
                    <a:pt x="24015" y="2336"/>
                  </a:lnTo>
                  <a:lnTo>
                    <a:pt x="202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8491386" y="3562619"/>
              <a:ext cx="20320" cy="73025"/>
            </a:xfrm>
            <a:custGeom>
              <a:avLst/>
              <a:gdLst/>
              <a:ahLst/>
              <a:cxnLst/>
              <a:rect l="l" t="t" r="r" b="b"/>
              <a:pathLst>
                <a:path w="20320" h="73025">
                  <a:moveTo>
                    <a:pt x="20218" y="0"/>
                  </a:moveTo>
                  <a:lnTo>
                    <a:pt x="0" y="11518"/>
                  </a:lnTo>
                  <a:lnTo>
                    <a:pt x="0" y="72593"/>
                  </a:lnTo>
                  <a:lnTo>
                    <a:pt x="20218" y="61086"/>
                  </a:lnTo>
                  <a:lnTo>
                    <a:pt x="20218" y="0"/>
                  </a:lnTo>
                  <a:close/>
                </a:path>
              </a:pathLst>
            </a:custGeom>
            <a:solidFill>
              <a:srgbClr val="EEF5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8487591" y="3571803"/>
              <a:ext cx="3810" cy="63500"/>
            </a:xfrm>
            <a:custGeom>
              <a:avLst/>
              <a:gdLst/>
              <a:ahLst/>
              <a:cxnLst/>
              <a:rect l="l" t="t" r="r" b="b"/>
              <a:pathLst>
                <a:path w="3809" h="63500">
                  <a:moveTo>
                    <a:pt x="0" y="0"/>
                  </a:moveTo>
                  <a:lnTo>
                    <a:pt x="0" y="61074"/>
                  </a:lnTo>
                  <a:lnTo>
                    <a:pt x="3797" y="63411"/>
                  </a:lnTo>
                  <a:lnTo>
                    <a:pt x="3797" y="23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DC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8471802" y="3548138"/>
              <a:ext cx="40005" cy="26034"/>
            </a:xfrm>
            <a:custGeom>
              <a:avLst/>
              <a:gdLst/>
              <a:ahLst/>
              <a:cxnLst/>
              <a:rect l="l" t="t" r="r" b="b"/>
              <a:pathLst>
                <a:path w="40004" h="26035">
                  <a:moveTo>
                    <a:pt x="39801" y="11366"/>
                  </a:moveTo>
                  <a:lnTo>
                    <a:pt x="20218" y="0"/>
                  </a:lnTo>
                  <a:lnTo>
                    <a:pt x="0" y="11506"/>
                  </a:lnTo>
                  <a:lnTo>
                    <a:pt x="19583" y="22872"/>
                  </a:lnTo>
                  <a:lnTo>
                    <a:pt x="19583" y="25996"/>
                  </a:lnTo>
                  <a:lnTo>
                    <a:pt x="39801" y="14490"/>
                  </a:lnTo>
                  <a:lnTo>
                    <a:pt x="39801" y="1136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8471805" y="3559642"/>
              <a:ext cx="19685" cy="14604"/>
            </a:xfrm>
            <a:custGeom>
              <a:avLst/>
              <a:gdLst/>
              <a:ahLst/>
              <a:cxnLst/>
              <a:rect l="l" t="t" r="r" b="b"/>
              <a:pathLst>
                <a:path w="19684" h="14604">
                  <a:moveTo>
                    <a:pt x="0" y="0"/>
                  </a:moveTo>
                  <a:lnTo>
                    <a:pt x="0" y="3124"/>
                  </a:lnTo>
                  <a:lnTo>
                    <a:pt x="19583" y="14490"/>
                  </a:lnTo>
                  <a:lnTo>
                    <a:pt x="19583" y="113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DC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8503772" y="3566220"/>
              <a:ext cx="6985" cy="10160"/>
            </a:xfrm>
            <a:custGeom>
              <a:avLst/>
              <a:gdLst/>
              <a:ahLst/>
              <a:cxnLst/>
              <a:rect l="l" t="t" r="r" b="b"/>
              <a:pathLst>
                <a:path w="6984" h="10160">
                  <a:moveTo>
                    <a:pt x="6629" y="0"/>
                  </a:moveTo>
                  <a:lnTo>
                    <a:pt x="0" y="3860"/>
                  </a:lnTo>
                  <a:lnTo>
                    <a:pt x="0" y="9944"/>
                  </a:lnTo>
                  <a:lnTo>
                    <a:pt x="6629" y="6083"/>
                  </a:lnTo>
                  <a:lnTo>
                    <a:pt x="6629" y="0"/>
                  </a:lnTo>
                  <a:close/>
                </a:path>
              </a:pathLst>
            </a:custGeom>
            <a:solidFill>
              <a:srgbClr val="2929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8506366" y="3570134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39">
                  <a:moveTo>
                    <a:pt x="1117" y="0"/>
                  </a:moveTo>
                  <a:lnTo>
                    <a:pt x="723" y="228"/>
                  </a:lnTo>
                  <a:lnTo>
                    <a:pt x="330" y="469"/>
                  </a:lnTo>
                  <a:lnTo>
                    <a:pt x="0" y="1016"/>
                  </a:lnTo>
                  <a:lnTo>
                    <a:pt x="0" y="1930"/>
                  </a:lnTo>
                  <a:lnTo>
                    <a:pt x="330" y="2120"/>
                  </a:lnTo>
                  <a:lnTo>
                    <a:pt x="1117" y="1663"/>
                  </a:lnTo>
                  <a:lnTo>
                    <a:pt x="1447" y="1104"/>
                  </a:lnTo>
                  <a:lnTo>
                    <a:pt x="1447" y="190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1502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8506530" y="3570383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850" y="0"/>
                  </a:moveTo>
                  <a:lnTo>
                    <a:pt x="558" y="177"/>
                  </a:lnTo>
                  <a:lnTo>
                    <a:pt x="253" y="355"/>
                  </a:lnTo>
                  <a:lnTo>
                    <a:pt x="0" y="774"/>
                  </a:lnTo>
                  <a:lnTo>
                    <a:pt x="0" y="1485"/>
                  </a:lnTo>
                  <a:lnTo>
                    <a:pt x="253" y="1625"/>
                  </a:lnTo>
                  <a:lnTo>
                    <a:pt x="558" y="1460"/>
                  </a:lnTo>
                  <a:lnTo>
                    <a:pt x="850" y="1269"/>
                  </a:lnTo>
                  <a:lnTo>
                    <a:pt x="1104" y="850"/>
                  </a:lnTo>
                  <a:lnTo>
                    <a:pt x="1104" y="139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rgbClr val="005F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0" name="object 18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503373" y="3566400"/>
              <a:ext cx="7429" cy="9588"/>
            </a:xfrm>
            <a:prstGeom prst="rect">
              <a:avLst/>
            </a:prstGeom>
          </p:spPr>
        </p:pic>
        <p:sp>
          <p:nvSpPr>
            <p:cNvPr id="181" name="object 181"/>
            <p:cNvSpPr/>
            <p:nvPr/>
          </p:nvSpPr>
          <p:spPr>
            <a:xfrm>
              <a:off x="8509692" y="3573511"/>
              <a:ext cx="24130" cy="13970"/>
            </a:xfrm>
            <a:custGeom>
              <a:avLst/>
              <a:gdLst/>
              <a:ahLst/>
              <a:cxnLst/>
              <a:rect l="l" t="t" r="r" b="b"/>
              <a:pathLst>
                <a:path w="24129" h="13970">
                  <a:moveTo>
                    <a:pt x="20218" y="0"/>
                  </a:moveTo>
                  <a:lnTo>
                    <a:pt x="0" y="11493"/>
                  </a:lnTo>
                  <a:lnTo>
                    <a:pt x="3797" y="13842"/>
                  </a:lnTo>
                  <a:lnTo>
                    <a:pt x="24015" y="2336"/>
                  </a:lnTo>
                  <a:lnTo>
                    <a:pt x="202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8513486" y="3575839"/>
              <a:ext cx="20320" cy="73025"/>
            </a:xfrm>
            <a:custGeom>
              <a:avLst/>
              <a:gdLst/>
              <a:ahLst/>
              <a:cxnLst/>
              <a:rect l="l" t="t" r="r" b="b"/>
              <a:pathLst>
                <a:path w="20320" h="73025">
                  <a:moveTo>
                    <a:pt x="20218" y="0"/>
                  </a:moveTo>
                  <a:lnTo>
                    <a:pt x="0" y="11518"/>
                  </a:lnTo>
                  <a:lnTo>
                    <a:pt x="0" y="72593"/>
                  </a:lnTo>
                  <a:lnTo>
                    <a:pt x="20218" y="61087"/>
                  </a:lnTo>
                  <a:lnTo>
                    <a:pt x="20218" y="0"/>
                  </a:lnTo>
                  <a:close/>
                </a:path>
              </a:pathLst>
            </a:custGeom>
            <a:solidFill>
              <a:srgbClr val="BCC7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8509692" y="3585011"/>
              <a:ext cx="3810" cy="63500"/>
            </a:xfrm>
            <a:custGeom>
              <a:avLst/>
              <a:gdLst/>
              <a:ahLst/>
              <a:cxnLst/>
              <a:rect l="l" t="t" r="r" b="b"/>
              <a:pathLst>
                <a:path w="3809" h="63500">
                  <a:moveTo>
                    <a:pt x="0" y="0"/>
                  </a:moveTo>
                  <a:lnTo>
                    <a:pt x="0" y="61074"/>
                  </a:lnTo>
                  <a:lnTo>
                    <a:pt x="3797" y="63423"/>
                  </a:lnTo>
                  <a:lnTo>
                    <a:pt x="3797" y="23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DC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8554974" y="3575024"/>
              <a:ext cx="17145" cy="10160"/>
            </a:xfrm>
            <a:custGeom>
              <a:avLst/>
              <a:gdLst/>
              <a:ahLst/>
              <a:cxnLst/>
              <a:rect l="l" t="t" r="r" b="b"/>
              <a:pathLst>
                <a:path w="17145" h="10160">
                  <a:moveTo>
                    <a:pt x="7264" y="1054"/>
                  </a:moveTo>
                  <a:lnTo>
                    <a:pt x="7251" y="203"/>
                  </a:lnTo>
                  <a:lnTo>
                    <a:pt x="7073" y="101"/>
                  </a:lnTo>
                  <a:lnTo>
                    <a:pt x="6858" y="25"/>
                  </a:lnTo>
                  <a:lnTo>
                    <a:pt x="6616" y="0"/>
                  </a:lnTo>
                  <a:lnTo>
                    <a:pt x="6616" y="850"/>
                  </a:lnTo>
                  <a:lnTo>
                    <a:pt x="6858" y="889"/>
                  </a:lnTo>
                  <a:lnTo>
                    <a:pt x="7073" y="952"/>
                  </a:lnTo>
                  <a:lnTo>
                    <a:pt x="7264" y="1054"/>
                  </a:lnTo>
                  <a:close/>
                </a:path>
                <a:path w="17145" h="10160">
                  <a:moveTo>
                    <a:pt x="8153" y="6159"/>
                  </a:moveTo>
                  <a:lnTo>
                    <a:pt x="8140" y="5308"/>
                  </a:lnTo>
                  <a:lnTo>
                    <a:pt x="3302" y="2489"/>
                  </a:lnTo>
                  <a:lnTo>
                    <a:pt x="3124" y="2374"/>
                  </a:lnTo>
                  <a:lnTo>
                    <a:pt x="2908" y="2311"/>
                  </a:lnTo>
                  <a:lnTo>
                    <a:pt x="2667" y="2273"/>
                  </a:lnTo>
                  <a:lnTo>
                    <a:pt x="2667" y="3136"/>
                  </a:lnTo>
                  <a:lnTo>
                    <a:pt x="2908" y="3162"/>
                  </a:lnTo>
                  <a:lnTo>
                    <a:pt x="3124" y="3225"/>
                  </a:lnTo>
                  <a:lnTo>
                    <a:pt x="3289" y="3340"/>
                  </a:lnTo>
                  <a:lnTo>
                    <a:pt x="8153" y="6159"/>
                  </a:lnTo>
                  <a:close/>
                </a:path>
                <a:path w="17145" h="10160">
                  <a:moveTo>
                    <a:pt x="8191" y="8966"/>
                  </a:moveTo>
                  <a:lnTo>
                    <a:pt x="0" y="4216"/>
                  </a:lnTo>
                  <a:lnTo>
                    <a:pt x="12" y="5067"/>
                  </a:lnTo>
                  <a:lnTo>
                    <a:pt x="8191" y="9817"/>
                  </a:lnTo>
                  <a:lnTo>
                    <a:pt x="8191" y="8966"/>
                  </a:lnTo>
                  <a:close/>
                </a:path>
                <a:path w="17145" h="10160">
                  <a:moveTo>
                    <a:pt x="12115" y="3873"/>
                  </a:moveTo>
                  <a:lnTo>
                    <a:pt x="12103" y="3009"/>
                  </a:lnTo>
                  <a:lnTo>
                    <a:pt x="7251" y="203"/>
                  </a:lnTo>
                  <a:lnTo>
                    <a:pt x="7264" y="1041"/>
                  </a:lnTo>
                  <a:lnTo>
                    <a:pt x="12115" y="3873"/>
                  </a:lnTo>
                  <a:close/>
                </a:path>
                <a:path w="17145" h="10160">
                  <a:moveTo>
                    <a:pt x="14947" y="5575"/>
                  </a:moveTo>
                  <a:lnTo>
                    <a:pt x="14935" y="4711"/>
                  </a:lnTo>
                  <a:lnTo>
                    <a:pt x="14808" y="4572"/>
                  </a:lnTo>
                  <a:lnTo>
                    <a:pt x="14516" y="4406"/>
                  </a:lnTo>
                  <a:lnTo>
                    <a:pt x="14287" y="4343"/>
                  </a:lnTo>
                  <a:lnTo>
                    <a:pt x="14033" y="4305"/>
                  </a:lnTo>
                  <a:lnTo>
                    <a:pt x="13589" y="4254"/>
                  </a:lnTo>
                  <a:lnTo>
                    <a:pt x="13119" y="4318"/>
                  </a:lnTo>
                  <a:lnTo>
                    <a:pt x="12788" y="4521"/>
                  </a:lnTo>
                  <a:lnTo>
                    <a:pt x="8636" y="6921"/>
                  </a:lnTo>
                  <a:lnTo>
                    <a:pt x="8636" y="7785"/>
                  </a:lnTo>
                  <a:lnTo>
                    <a:pt x="12788" y="5384"/>
                  </a:lnTo>
                  <a:lnTo>
                    <a:pt x="13119" y="5194"/>
                  </a:lnTo>
                  <a:lnTo>
                    <a:pt x="13589" y="5118"/>
                  </a:lnTo>
                  <a:lnTo>
                    <a:pt x="14033" y="5168"/>
                  </a:lnTo>
                  <a:lnTo>
                    <a:pt x="14287" y="5194"/>
                  </a:lnTo>
                  <a:lnTo>
                    <a:pt x="14516" y="5257"/>
                  </a:lnTo>
                  <a:lnTo>
                    <a:pt x="14706" y="5372"/>
                  </a:lnTo>
                  <a:lnTo>
                    <a:pt x="14884" y="5499"/>
                  </a:lnTo>
                  <a:close/>
                </a:path>
                <a:path w="17145" h="10160">
                  <a:moveTo>
                    <a:pt x="16598" y="6692"/>
                  </a:moveTo>
                  <a:lnTo>
                    <a:pt x="12649" y="8966"/>
                  </a:lnTo>
                  <a:lnTo>
                    <a:pt x="12661" y="9817"/>
                  </a:lnTo>
                  <a:lnTo>
                    <a:pt x="16598" y="7556"/>
                  </a:lnTo>
                  <a:lnTo>
                    <a:pt x="16598" y="6692"/>
                  </a:lnTo>
                  <a:close/>
                </a:path>
              </a:pathLst>
            </a:custGeom>
            <a:solidFill>
              <a:srgbClr val="1B17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8553757" y="3573652"/>
              <a:ext cx="19050" cy="11430"/>
            </a:xfrm>
            <a:custGeom>
              <a:avLst/>
              <a:gdLst/>
              <a:ahLst/>
              <a:cxnLst/>
              <a:rect l="l" t="t" r="r" b="b"/>
              <a:pathLst>
                <a:path w="19050" h="11429">
                  <a:moveTo>
                    <a:pt x="8420" y="0"/>
                  </a:moveTo>
                  <a:lnTo>
                    <a:pt x="6413" y="0"/>
                  </a:lnTo>
                  <a:lnTo>
                    <a:pt x="0" y="3695"/>
                  </a:lnTo>
                  <a:lnTo>
                    <a:pt x="0" y="4864"/>
                  </a:lnTo>
                  <a:lnTo>
                    <a:pt x="10629" y="11036"/>
                  </a:lnTo>
                  <a:lnTo>
                    <a:pt x="12636" y="11036"/>
                  </a:lnTo>
                  <a:lnTo>
                    <a:pt x="14972" y="9690"/>
                  </a:lnTo>
                  <a:lnTo>
                    <a:pt x="10388" y="9690"/>
                  </a:lnTo>
                  <a:lnTo>
                    <a:pt x="9347" y="9093"/>
                  </a:lnTo>
                  <a:lnTo>
                    <a:pt x="9347" y="8597"/>
                  </a:lnTo>
                  <a:lnTo>
                    <a:pt x="10352" y="8001"/>
                  </a:lnTo>
                  <a:lnTo>
                    <a:pt x="8051" y="8001"/>
                  </a:lnTo>
                  <a:lnTo>
                    <a:pt x="2306" y="4673"/>
                  </a:lnTo>
                  <a:lnTo>
                    <a:pt x="2209" y="4140"/>
                  </a:lnTo>
                  <a:lnTo>
                    <a:pt x="3200" y="3556"/>
                  </a:lnTo>
                  <a:lnTo>
                    <a:pt x="8300" y="3556"/>
                  </a:lnTo>
                  <a:lnTo>
                    <a:pt x="6159" y="2311"/>
                  </a:lnTo>
                  <a:lnTo>
                    <a:pt x="6172" y="1841"/>
                  </a:lnTo>
                  <a:lnTo>
                    <a:pt x="7175" y="1270"/>
                  </a:lnTo>
                  <a:lnTo>
                    <a:pt x="10633" y="1270"/>
                  </a:lnTo>
                  <a:lnTo>
                    <a:pt x="8420" y="0"/>
                  </a:lnTo>
                  <a:close/>
                </a:path>
                <a:path w="19050" h="11429">
                  <a:moveTo>
                    <a:pt x="18265" y="5715"/>
                  </a:moveTo>
                  <a:lnTo>
                    <a:pt x="15626" y="5715"/>
                  </a:lnTo>
                  <a:lnTo>
                    <a:pt x="16446" y="6184"/>
                  </a:lnTo>
                  <a:lnTo>
                    <a:pt x="16433" y="6680"/>
                  </a:lnTo>
                  <a:lnTo>
                    <a:pt x="15913" y="6997"/>
                  </a:lnTo>
                  <a:lnTo>
                    <a:pt x="11226" y="9690"/>
                  </a:lnTo>
                  <a:lnTo>
                    <a:pt x="14972" y="9690"/>
                  </a:lnTo>
                  <a:lnTo>
                    <a:pt x="18895" y="7429"/>
                  </a:lnTo>
                  <a:lnTo>
                    <a:pt x="19050" y="7429"/>
                  </a:lnTo>
                  <a:lnTo>
                    <a:pt x="19050" y="6184"/>
                  </a:lnTo>
                  <a:lnTo>
                    <a:pt x="18265" y="5715"/>
                  </a:lnTo>
                  <a:close/>
                </a:path>
                <a:path w="19050" h="11429">
                  <a:moveTo>
                    <a:pt x="8300" y="3556"/>
                  </a:moveTo>
                  <a:lnTo>
                    <a:pt x="4025" y="3556"/>
                  </a:lnTo>
                  <a:lnTo>
                    <a:pt x="9389" y="6680"/>
                  </a:lnTo>
                  <a:lnTo>
                    <a:pt x="9867" y="6997"/>
                  </a:lnTo>
                  <a:lnTo>
                    <a:pt x="9867" y="7429"/>
                  </a:lnTo>
                  <a:lnTo>
                    <a:pt x="8864" y="8001"/>
                  </a:lnTo>
                  <a:lnTo>
                    <a:pt x="10352" y="8001"/>
                  </a:lnTo>
                  <a:lnTo>
                    <a:pt x="14321" y="5715"/>
                  </a:lnTo>
                  <a:lnTo>
                    <a:pt x="12014" y="5715"/>
                  </a:lnTo>
                  <a:lnTo>
                    <a:pt x="8300" y="3556"/>
                  </a:lnTo>
                  <a:close/>
                </a:path>
                <a:path w="19050" h="11429">
                  <a:moveTo>
                    <a:pt x="10633" y="1270"/>
                  </a:moveTo>
                  <a:lnTo>
                    <a:pt x="7975" y="1270"/>
                  </a:lnTo>
                  <a:lnTo>
                    <a:pt x="13322" y="4368"/>
                  </a:lnTo>
                  <a:lnTo>
                    <a:pt x="13817" y="4673"/>
                  </a:lnTo>
                  <a:lnTo>
                    <a:pt x="13817" y="5143"/>
                  </a:lnTo>
                  <a:lnTo>
                    <a:pt x="12827" y="5715"/>
                  </a:lnTo>
                  <a:lnTo>
                    <a:pt x="18046" y="5588"/>
                  </a:lnTo>
                  <a:lnTo>
                    <a:pt x="10633" y="1270"/>
                  </a:lnTo>
                  <a:close/>
                </a:path>
              </a:pathLst>
            </a:custGeom>
            <a:solidFill>
              <a:srgbClr val="2F30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8566391" y="3583977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1244" y="0"/>
                  </a:moveTo>
                  <a:lnTo>
                    <a:pt x="0" y="711"/>
                  </a:lnTo>
                  <a:lnTo>
                    <a:pt x="1240" y="711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rgbClr val="1B17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8569102" y="3583417"/>
              <a:ext cx="12065" cy="8255"/>
            </a:xfrm>
            <a:custGeom>
              <a:avLst/>
              <a:gdLst/>
              <a:ahLst/>
              <a:cxnLst/>
              <a:rect l="l" t="t" r="r" b="b"/>
              <a:pathLst>
                <a:path w="12065" h="8254">
                  <a:moveTo>
                    <a:pt x="292" y="0"/>
                  </a:moveTo>
                  <a:lnTo>
                    <a:pt x="0" y="393"/>
                  </a:lnTo>
                  <a:lnTo>
                    <a:pt x="11303" y="7899"/>
                  </a:lnTo>
                  <a:lnTo>
                    <a:pt x="11582" y="7607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1C1D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8569397" y="3582541"/>
              <a:ext cx="12700" cy="8890"/>
            </a:xfrm>
            <a:custGeom>
              <a:avLst/>
              <a:gdLst/>
              <a:ahLst/>
              <a:cxnLst/>
              <a:rect l="l" t="t" r="r" b="b"/>
              <a:pathLst>
                <a:path w="12700" h="8889">
                  <a:moveTo>
                    <a:pt x="1625" y="0"/>
                  </a:moveTo>
                  <a:lnTo>
                    <a:pt x="0" y="876"/>
                  </a:lnTo>
                  <a:lnTo>
                    <a:pt x="11290" y="8483"/>
                  </a:lnTo>
                  <a:lnTo>
                    <a:pt x="12268" y="7442"/>
                  </a:lnTo>
                  <a:lnTo>
                    <a:pt x="1625" y="0"/>
                  </a:lnTo>
                  <a:close/>
                </a:path>
              </a:pathLst>
            </a:custGeom>
            <a:solidFill>
              <a:srgbClr val="2527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8623715" y="3529992"/>
              <a:ext cx="42545" cy="64769"/>
            </a:xfrm>
            <a:custGeom>
              <a:avLst/>
              <a:gdLst/>
              <a:ahLst/>
              <a:cxnLst/>
              <a:rect l="l" t="t" r="r" b="b"/>
              <a:pathLst>
                <a:path w="42545" h="64770">
                  <a:moveTo>
                    <a:pt x="35057" y="0"/>
                  </a:moveTo>
                  <a:lnTo>
                    <a:pt x="37631" y="4216"/>
                  </a:lnTo>
                  <a:lnTo>
                    <a:pt x="38596" y="11366"/>
                  </a:lnTo>
                  <a:lnTo>
                    <a:pt x="38698" y="14058"/>
                  </a:lnTo>
                  <a:lnTo>
                    <a:pt x="37130" y="25159"/>
                  </a:lnTo>
                  <a:lnTo>
                    <a:pt x="14949" y="56972"/>
                  </a:lnTo>
                  <a:lnTo>
                    <a:pt x="0" y="62280"/>
                  </a:lnTo>
                  <a:lnTo>
                    <a:pt x="3570" y="64350"/>
                  </a:lnTo>
                  <a:lnTo>
                    <a:pt x="36318" y="38396"/>
                  </a:lnTo>
                  <a:lnTo>
                    <a:pt x="42266" y="16154"/>
                  </a:lnTo>
                  <a:lnTo>
                    <a:pt x="42178" y="13436"/>
                  </a:lnTo>
                  <a:lnTo>
                    <a:pt x="41212" y="6286"/>
                  </a:lnTo>
                  <a:lnTo>
                    <a:pt x="38609" y="2082"/>
                  </a:lnTo>
                  <a:lnTo>
                    <a:pt x="35057" y="0"/>
                  </a:lnTo>
                  <a:close/>
                </a:path>
              </a:pathLst>
            </a:custGeom>
            <a:solidFill>
              <a:srgbClr val="2F30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8620367" y="3529877"/>
              <a:ext cx="44450" cy="62865"/>
            </a:xfrm>
            <a:custGeom>
              <a:avLst/>
              <a:gdLst/>
              <a:ahLst/>
              <a:cxnLst/>
              <a:rect l="l" t="t" r="r" b="b"/>
              <a:pathLst>
                <a:path w="44450" h="62864">
                  <a:moveTo>
                    <a:pt x="33591" y="0"/>
                  </a:moveTo>
                  <a:lnTo>
                    <a:pt x="37109" y="2057"/>
                  </a:lnTo>
                  <a:lnTo>
                    <a:pt x="39535" y="5981"/>
                  </a:lnTo>
                  <a:lnTo>
                    <a:pt x="40436" y="12661"/>
                  </a:lnTo>
                  <a:lnTo>
                    <a:pt x="40525" y="15201"/>
                  </a:lnTo>
                  <a:lnTo>
                    <a:pt x="39059" y="25577"/>
                  </a:lnTo>
                  <a:lnTo>
                    <a:pt x="10299" y="59943"/>
                  </a:lnTo>
                  <a:lnTo>
                    <a:pt x="4317" y="60286"/>
                  </a:lnTo>
                  <a:lnTo>
                    <a:pt x="0" y="57784"/>
                  </a:lnTo>
                  <a:lnTo>
                    <a:pt x="7658" y="62242"/>
                  </a:lnTo>
                  <a:lnTo>
                    <a:pt x="38293" y="37957"/>
                  </a:lnTo>
                  <a:lnTo>
                    <a:pt x="43865" y="17144"/>
                  </a:lnTo>
                  <a:lnTo>
                    <a:pt x="43776" y="14604"/>
                  </a:lnTo>
                  <a:lnTo>
                    <a:pt x="43611" y="13436"/>
                  </a:lnTo>
                  <a:lnTo>
                    <a:pt x="42862" y="7924"/>
                  </a:lnTo>
                  <a:lnTo>
                    <a:pt x="40449" y="3987"/>
                  </a:lnTo>
                  <a:lnTo>
                    <a:pt x="33591" y="0"/>
                  </a:lnTo>
                  <a:close/>
                </a:path>
              </a:pathLst>
            </a:custGeom>
            <a:solidFill>
              <a:srgbClr val="15B9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8614867" y="3526205"/>
              <a:ext cx="49530" cy="66040"/>
            </a:xfrm>
            <a:custGeom>
              <a:avLst/>
              <a:gdLst/>
              <a:ahLst/>
              <a:cxnLst/>
              <a:rect l="l" t="t" r="r" b="b"/>
              <a:pathLst>
                <a:path w="49529" h="66039">
                  <a:moveTo>
                    <a:pt x="48958" y="15443"/>
                  </a:moveTo>
                  <a:lnTo>
                    <a:pt x="48793" y="15214"/>
                  </a:lnTo>
                  <a:lnTo>
                    <a:pt x="25781" y="33070"/>
                  </a:lnTo>
                  <a:lnTo>
                    <a:pt x="25527" y="33185"/>
                  </a:lnTo>
                  <a:lnTo>
                    <a:pt x="25692" y="32867"/>
                  </a:lnTo>
                  <a:lnTo>
                    <a:pt x="47777" y="5753"/>
                  </a:lnTo>
                  <a:lnTo>
                    <a:pt x="47548" y="5575"/>
                  </a:lnTo>
                  <a:lnTo>
                    <a:pt x="26212" y="31813"/>
                  </a:lnTo>
                  <a:lnTo>
                    <a:pt x="41643" y="254"/>
                  </a:lnTo>
                  <a:lnTo>
                    <a:pt x="41363" y="203"/>
                  </a:lnTo>
                  <a:lnTo>
                    <a:pt x="25615" y="32423"/>
                  </a:lnTo>
                  <a:lnTo>
                    <a:pt x="33464" y="0"/>
                  </a:lnTo>
                  <a:lnTo>
                    <a:pt x="33185" y="50"/>
                  </a:lnTo>
                  <a:lnTo>
                    <a:pt x="25184" y="33070"/>
                  </a:lnTo>
                  <a:lnTo>
                    <a:pt x="25120" y="3060"/>
                  </a:lnTo>
                  <a:lnTo>
                    <a:pt x="24841" y="3213"/>
                  </a:lnTo>
                  <a:lnTo>
                    <a:pt x="24841" y="31508"/>
                  </a:lnTo>
                  <a:lnTo>
                    <a:pt x="24472" y="29362"/>
                  </a:lnTo>
                  <a:lnTo>
                    <a:pt x="20269" y="5994"/>
                  </a:lnTo>
                  <a:lnTo>
                    <a:pt x="20015" y="6159"/>
                  </a:lnTo>
                  <a:lnTo>
                    <a:pt x="24726" y="32562"/>
                  </a:lnTo>
                  <a:lnTo>
                    <a:pt x="23990" y="30797"/>
                  </a:lnTo>
                  <a:lnTo>
                    <a:pt x="15049" y="10096"/>
                  </a:lnTo>
                  <a:lnTo>
                    <a:pt x="14820" y="10299"/>
                  </a:lnTo>
                  <a:lnTo>
                    <a:pt x="24625" y="33096"/>
                  </a:lnTo>
                  <a:lnTo>
                    <a:pt x="11112" y="14655"/>
                  </a:lnTo>
                  <a:lnTo>
                    <a:pt x="10960" y="14935"/>
                  </a:lnTo>
                  <a:lnTo>
                    <a:pt x="23787" y="32423"/>
                  </a:lnTo>
                  <a:lnTo>
                    <a:pt x="8547" y="19291"/>
                  </a:lnTo>
                  <a:lnTo>
                    <a:pt x="8420" y="19558"/>
                  </a:lnTo>
                  <a:lnTo>
                    <a:pt x="24460" y="33337"/>
                  </a:lnTo>
                  <a:lnTo>
                    <a:pt x="6210" y="23761"/>
                  </a:lnTo>
                  <a:lnTo>
                    <a:pt x="6108" y="24015"/>
                  </a:lnTo>
                  <a:lnTo>
                    <a:pt x="23964" y="33375"/>
                  </a:lnTo>
                  <a:lnTo>
                    <a:pt x="20878" y="32562"/>
                  </a:lnTo>
                  <a:lnTo>
                    <a:pt x="3975" y="28308"/>
                  </a:lnTo>
                  <a:lnTo>
                    <a:pt x="3886" y="28562"/>
                  </a:lnTo>
                  <a:lnTo>
                    <a:pt x="23114" y="33426"/>
                  </a:lnTo>
                  <a:lnTo>
                    <a:pt x="23939" y="33642"/>
                  </a:lnTo>
                  <a:lnTo>
                    <a:pt x="20675" y="33553"/>
                  </a:lnTo>
                  <a:lnTo>
                    <a:pt x="1282" y="33134"/>
                  </a:lnTo>
                  <a:lnTo>
                    <a:pt x="1193" y="33401"/>
                  </a:lnTo>
                  <a:lnTo>
                    <a:pt x="23088" y="33883"/>
                  </a:lnTo>
                  <a:lnTo>
                    <a:pt x="23520" y="33896"/>
                  </a:lnTo>
                  <a:lnTo>
                    <a:pt x="990" y="38582"/>
                  </a:lnTo>
                  <a:lnTo>
                    <a:pt x="914" y="38874"/>
                  </a:lnTo>
                  <a:lnTo>
                    <a:pt x="23241" y="34239"/>
                  </a:lnTo>
                  <a:lnTo>
                    <a:pt x="38" y="44945"/>
                  </a:lnTo>
                  <a:lnTo>
                    <a:pt x="0" y="45250"/>
                  </a:lnTo>
                  <a:lnTo>
                    <a:pt x="24447" y="33985"/>
                  </a:lnTo>
                  <a:lnTo>
                    <a:pt x="24168" y="34328"/>
                  </a:lnTo>
                  <a:lnTo>
                    <a:pt x="38" y="53035"/>
                  </a:lnTo>
                  <a:lnTo>
                    <a:pt x="12" y="53390"/>
                  </a:lnTo>
                  <a:lnTo>
                    <a:pt x="23406" y="35255"/>
                  </a:lnTo>
                  <a:lnTo>
                    <a:pt x="22821" y="35979"/>
                  </a:lnTo>
                  <a:lnTo>
                    <a:pt x="2692" y="60693"/>
                  </a:lnTo>
                  <a:lnTo>
                    <a:pt x="2730" y="61061"/>
                  </a:lnTo>
                  <a:lnTo>
                    <a:pt x="24307" y="34556"/>
                  </a:lnTo>
                  <a:lnTo>
                    <a:pt x="24714" y="34239"/>
                  </a:lnTo>
                  <a:lnTo>
                    <a:pt x="9588" y="65214"/>
                  </a:lnTo>
                  <a:lnTo>
                    <a:pt x="9753" y="65493"/>
                  </a:lnTo>
                  <a:lnTo>
                    <a:pt x="24777" y="34747"/>
                  </a:lnTo>
                  <a:lnTo>
                    <a:pt x="17360" y="65417"/>
                  </a:lnTo>
                  <a:lnTo>
                    <a:pt x="17614" y="65493"/>
                  </a:lnTo>
                  <a:lnTo>
                    <a:pt x="24904" y="35356"/>
                  </a:lnTo>
                  <a:lnTo>
                    <a:pt x="24968" y="62293"/>
                  </a:lnTo>
                  <a:lnTo>
                    <a:pt x="25247" y="62293"/>
                  </a:lnTo>
                  <a:lnTo>
                    <a:pt x="25184" y="35090"/>
                  </a:lnTo>
                  <a:lnTo>
                    <a:pt x="29413" y="58724"/>
                  </a:lnTo>
                  <a:lnTo>
                    <a:pt x="29679" y="58674"/>
                  </a:lnTo>
                  <a:lnTo>
                    <a:pt x="25476" y="35077"/>
                  </a:lnTo>
                  <a:lnTo>
                    <a:pt x="33985" y="54800"/>
                  </a:lnTo>
                  <a:lnTo>
                    <a:pt x="34239" y="54698"/>
                  </a:lnTo>
                  <a:lnTo>
                    <a:pt x="25933" y="35356"/>
                  </a:lnTo>
                  <a:lnTo>
                    <a:pt x="37452" y="51015"/>
                  </a:lnTo>
                  <a:lnTo>
                    <a:pt x="37680" y="50850"/>
                  </a:lnTo>
                  <a:lnTo>
                    <a:pt x="25450" y="34239"/>
                  </a:lnTo>
                  <a:lnTo>
                    <a:pt x="40411" y="47015"/>
                  </a:lnTo>
                  <a:lnTo>
                    <a:pt x="40563" y="46824"/>
                  </a:lnTo>
                  <a:lnTo>
                    <a:pt x="26441" y="34683"/>
                  </a:lnTo>
                  <a:lnTo>
                    <a:pt x="42087" y="42862"/>
                  </a:lnTo>
                  <a:lnTo>
                    <a:pt x="42214" y="42621"/>
                  </a:lnTo>
                  <a:lnTo>
                    <a:pt x="26212" y="34251"/>
                  </a:lnTo>
                  <a:lnTo>
                    <a:pt x="43561" y="38709"/>
                  </a:lnTo>
                  <a:lnTo>
                    <a:pt x="43637" y="38442"/>
                  </a:lnTo>
                  <a:lnTo>
                    <a:pt x="26339" y="33985"/>
                  </a:lnTo>
                  <a:lnTo>
                    <a:pt x="44729" y="34467"/>
                  </a:lnTo>
                  <a:lnTo>
                    <a:pt x="44742" y="34188"/>
                  </a:lnTo>
                  <a:lnTo>
                    <a:pt x="25869" y="33693"/>
                  </a:lnTo>
                  <a:lnTo>
                    <a:pt x="46621" y="29375"/>
                  </a:lnTo>
                  <a:lnTo>
                    <a:pt x="46545" y="29095"/>
                  </a:lnTo>
                  <a:lnTo>
                    <a:pt x="25768" y="33426"/>
                  </a:lnTo>
                  <a:lnTo>
                    <a:pt x="25933" y="33299"/>
                  </a:lnTo>
                  <a:lnTo>
                    <a:pt x="48310" y="22974"/>
                  </a:lnTo>
                  <a:lnTo>
                    <a:pt x="48183" y="22720"/>
                  </a:lnTo>
                  <a:lnTo>
                    <a:pt x="26898" y="32550"/>
                  </a:lnTo>
                  <a:lnTo>
                    <a:pt x="48958" y="15443"/>
                  </a:lnTo>
                  <a:close/>
                </a:path>
              </a:pathLst>
            </a:custGeom>
            <a:solidFill>
              <a:srgbClr val="C7D1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8611768" y="3525151"/>
              <a:ext cx="54610" cy="68580"/>
            </a:xfrm>
            <a:custGeom>
              <a:avLst/>
              <a:gdLst/>
              <a:ahLst/>
              <a:cxnLst/>
              <a:rect l="l" t="t" r="r" b="b"/>
              <a:pathLst>
                <a:path w="54609" h="68579">
                  <a:moveTo>
                    <a:pt x="54127" y="20904"/>
                  </a:moveTo>
                  <a:lnTo>
                    <a:pt x="52451" y="12509"/>
                  </a:lnTo>
                  <a:lnTo>
                    <a:pt x="52451" y="21869"/>
                  </a:lnTo>
                  <a:lnTo>
                    <a:pt x="50634" y="33413"/>
                  </a:lnTo>
                  <a:lnTo>
                    <a:pt x="19583" y="66001"/>
                  </a:lnTo>
                  <a:lnTo>
                    <a:pt x="12026" y="64516"/>
                  </a:lnTo>
                  <a:lnTo>
                    <a:pt x="6908" y="58788"/>
                  </a:lnTo>
                  <a:lnTo>
                    <a:pt x="5016" y="49263"/>
                  </a:lnTo>
                  <a:lnTo>
                    <a:pt x="6819" y="37731"/>
                  </a:lnTo>
                  <a:lnTo>
                    <a:pt x="37884" y="5130"/>
                  </a:lnTo>
                  <a:lnTo>
                    <a:pt x="45440" y="6616"/>
                  </a:lnTo>
                  <a:lnTo>
                    <a:pt x="50546" y="12357"/>
                  </a:lnTo>
                  <a:lnTo>
                    <a:pt x="52451" y="21869"/>
                  </a:lnTo>
                  <a:lnTo>
                    <a:pt x="52451" y="12509"/>
                  </a:lnTo>
                  <a:lnTo>
                    <a:pt x="52095" y="10718"/>
                  </a:lnTo>
                  <a:lnTo>
                    <a:pt x="47104" y="5130"/>
                  </a:lnTo>
                  <a:lnTo>
                    <a:pt x="46621" y="4584"/>
                  </a:lnTo>
                  <a:lnTo>
                    <a:pt x="38519" y="2984"/>
                  </a:lnTo>
                  <a:lnTo>
                    <a:pt x="28638" y="6388"/>
                  </a:lnTo>
                  <a:lnTo>
                    <a:pt x="21056" y="12534"/>
                  </a:lnTo>
                  <a:lnTo>
                    <a:pt x="24168" y="9423"/>
                  </a:lnTo>
                  <a:lnTo>
                    <a:pt x="25615" y="8280"/>
                  </a:lnTo>
                  <a:lnTo>
                    <a:pt x="27114" y="7264"/>
                  </a:lnTo>
                  <a:lnTo>
                    <a:pt x="28638" y="6388"/>
                  </a:lnTo>
                  <a:lnTo>
                    <a:pt x="35687" y="2311"/>
                  </a:lnTo>
                  <a:lnTo>
                    <a:pt x="42087" y="1943"/>
                  </a:lnTo>
                  <a:lnTo>
                    <a:pt x="38747" y="0"/>
                  </a:lnTo>
                  <a:lnTo>
                    <a:pt x="32346" y="368"/>
                  </a:lnTo>
                  <a:lnTo>
                    <a:pt x="25298" y="4432"/>
                  </a:lnTo>
                  <a:lnTo>
                    <a:pt x="23774" y="5321"/>
                  </a:lnTo>
                  <a:lnTo>
                    <a:pt x="22275" y="6350"/>
                  </a:lnTo>
                  <a:lnTo>
                    <a:pt x="20828" y="7493"/>
                  </a:lnTo>
                  <a:lnTo>
                    <a:pt x="17564" y="10769"/>
                  </a:lnTo>
                  <a:lnTo>
                    <a:pt x="17564" y="16027"/>
                  </a:lnTo>
                  <a:lnTo>
                    <a:pt x="12801" y="22479"/>
                  </a:lnTo>
                  <a:lnTo>
                    <a:pt x="15887" y="17703"/>
                  </a:lnTo>
                  <a:lnTo>
                    <a:pt x="17564" y="16027"/>
                  </a:lnTo>
                  <a:lnTo>
                    <a:pt x="17564" y="10769"/>
                  </a:lnTo>
                  <a:lnTo>
                    <a:pt x="12560" y="15773"/>
                  </a:lnTo>
                  <a:lnTo>
                    <a:pt x="10172" y="19469"/>
                  </a:lnTo>
                  <a:lnTo>
                    <a:pt x="10172" y="26543"/>
                  </a:lnTo>
                  <a:lnTo>
                    <a:pt x="6616" y="34696"/>
                  </a:lnTo>
                  <a:lnTo>
                    <a:pt x="9271" y="27940"/>
                  </a:lnTo>
                  <a:lnTo>
                    <a:pt x="10172" y="26543"/>
                  </a:lnTo>
                  <a:lnTo>
                    <a:pt x="10172" y="19469"/>
                  </a:lnTo>
                  <a:lnTo>
                    <a:pt x="5943" y="26009"/>
                  </a:lnTo>
                  <a:lnTo>
                    <a:pt x="1562" y="37185"/>
                  </a:lnTo>
                  <a:lnTo>
                    <a:pt x="0" y="48298"/>
                  </a:lnTo>
                  <a:lnTo>
                    <a:pt x="88" y="50990"/>
                  </a:lnTo>
                  <a:lnTo>
                    <a:pt x="254" y="52247"/>
                  </a:lnTo>
                  <a:lnTo>
                    <a:pt x="1066" y="58140"/>
                  </a:lnTo>
                  <a:lnTo>
                    <a:pt x="3644" y="62369"/>
                  </a:lnTo>
                  <a:lnTo>
                    <a:pt x="6997" y="64325"/>
                  </a:lnTo>
                  <a:lnTo>
                    <a:pt x="4394" y="60083"/>
                  </a:lnTo>
                  <a:lnTo>
                    <a:pt x="3594" y="54178"/>
                  </a:lnTo>
                  <a:lnTo>
                    <a:pt x="3340" y="51612"/>
                  </a:lnTo>
                  <a:lnTo>
                    <a:pt x="3327" y="50228"/>
                  </a:lnTo>
                  <a:lnTo>
                    <a:pt x="4889" y="39116"/>
                  </a:lnTo>
                  <a:lnTo>
                    <a:pt x="5194" y="38315"/>
                  </a:lnTo>
                  <a:lnTo>
                    <a:pt x="3327" y="50228"/>
                  </a:lnTo>
                  <a:lnTo>
                    <a:pt x="5359" y="60413"/>
                  </a:lnTo>
                  <a:lnTo>
                    <a:pt x="10833" y="66548"/>
                  </a:lnTo>
                  <a:lnTo>
                    <a:pt x="18935" y="68148"/>
                  </a:lnTo>
                  <a:lnTo>
                    <a:pt x="25158" y="66001"/>
                  </a:lnTo>
                  <a:lnTo>
                    <a:pt x="28816" y="64744"/>
                  </a:lnTo>
                  <a:lnTo>
                    <a:pt x="38684" y="56756"/>
                  </a:lnTo>
                  <a:lnTo>
                    <a:pt x="46748" y="45834"/>
                  </a:lnTo>
                  <a:lnTo>
                    <a:pt x="52108" y="33553"/>
                  </a:lnTo>
                  <a:lnTo>
                    <a:pt x="52158" y="33413"/>
                  </a:lnTo>
                  <a:lnTo>
                    <a:pt x="54127" y="20904"/>
                  </a:lnTo>
                  <a:close/>
                </a:path>
              </a:pathLst>
            </a:custGeom>
            <a:solidFill>
              <a:srgbClr val="20DD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8609889" y="3522751"/>
              <a:ext cx="45085" cy="69215"/>
            </a:xfrm>
            <a:custGeom>
              <a:avLst/>
              <a:gdLst/>
              <a:ahLst/>
              <a:cxnLst/>
              <a:rect l="l" t="t" r="r" b="b"/>
              <a:pathLst>
                <a:path w="45084" h="69214">
                  <a:moveTo>
                    <a:pt x="30632" y="6832"/>
                  </a:moveTo>
                  <a:lnTo>
                    <a:pt x="27076" y="4762"/>
                  </a:lnTo>
                  <a:lnTo>
                    <a:pt x="25438" y="5702"/>
                  </a:lnTo>
                  <a:lnTo>
                    <a:pt x="23825" y="6794"/>
                  </a:lnTo>
                  <a:lnTo>
                    <a:pt x="22275" y="8026"/>
                  </a:lnTo>
                  <a:lnTo>
                    <a:pt x="13436" y="16865"/>
                  </a:lnTo>
                  <a:lnTo>
                    <a:pt x="6362" y="27800"/>
                  </a:lnTo>
                  <a:lnTo>
                    <a:pt x="1676" y="39751"/>
                  </a:lnTo>
                  <a:lnTo>
                    <a:pt x="0" y="51625"/>
                  </a:lnTo>
                  <a:lnTo>
                    <a:pt x="0" y="53124"/>
                  </a:lnTo>
                  <a:lnTo>
                    <a:pt x="279" y="55854"/>
                  </a:lnTo>
                  <a:lnTo>
                    <a:pt x="1143" y="62179"/>
                  </a:lnTo>
                  <a:lnTo>
                    <a:pt x="3911" y="66687"/>
                  </a:lnTo>
                  <a:lnTo>
                    <a:pt x="7480" y="68770"/>
                  </a:lnTo>
                  <a:lnTo>
                    <a:pt x="4699" y="64262"/>
                  </a:lnTo>
                  <a:lnTo>
                    <a:pt x="3848" y="57950"/>
                  </a:lnTo>
                  <a:lnTo>
                    <a:pt x="3568" y="55194"/>
                  </a:lnTo>
                  <a:lnTo>
                    <a:pt x="3568" y="53708"/>
                  </a:lnTo>
                  <a:lnTo>
                    <a:pt x="5245" y="41833"/>
                  </a:lnTo>
                  <a:lnTo>
                    <a:pt x="9931" y="29883"/>
                  </a:lnTo>
                  <a:lnTo>
                    <a:pt x="17005" y="18935"/>
                  </a:lnTo>
                  <a:lnTo>
                    <a:pt x="25831" y="10096"/>
                  </a:lnTo>
                  <a:lnTo>
                    <a:pt x="27393" y="8877"/>
                  </a:lnTo>
                  <a:lnTo>
                    <a:pt x="28994" y="7772"/>
                  </a:lnTo>
                  <a:lnTo>
                    <a:pt x="30632" y="6832"/>
                  </a:lnTo>
                  <a:close/>
                </a:path>
                <a:path w="45084" h="69214">
                  <a:moveTo>
                    <a:pt x="45008" y="2082"/>
                  </a:moveTo>
                  <a:lnTo>
                    <a:pt x="41440" y="0"/>
                  </a:lnTo>
                  <a:lnTo>
                    <a:pt x="34607" y="406"/>
                  </a:lnTo>
                  <a:lnTo>
                    <a:pt x="27076" y="4749"/>
                  </a:lnTo>
                  <a:lnTo>
                    <a:pt x="30632" y="6819"/>
                  </a:lnTo>
                  <a:lnTo>
                    <a:pt x="38176" y="2489"/>
                  </a:lnTo>
                  <a:lnTo>
                    <a:pt x="45008" y="2082"/>
                  </a:lnTo>
                  <a:close/>
                </a:path>
              </a:pathLst>
            </a:custGeom>
            <a:solidFill>
              <a:srgbClr val="2F30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8613458" y="3525934"/>
              <a:ext cx="54610" cy="69850"/>
            </a:xfrm>
            <a:custGeom>
              <a:avLst/>
              <a:gdLst/>
              <a:ahLst/>
              <a:cxnLst/>
              <a:rect l="l" t="t" r="r" b="b"/>
              <a:pathLst>
                <a:path w="54609" h="69850">
                  <a:moveTo>
                    <a:pt x="37631" y="0"/>
                  </a:moveTo>
                  <a:lnTo>
                    <a:pt x="27063" y="3636"/>
                  </a:lnTo>
                  <a:lnTo>
                    <a:pt x="16518" y="12192"/>
                  </a:lnTo>
                  <a:lnTo>
                    <a:pt x="7907" y="23873"/>
                  </a:lnTo>
                  <a:lnTo>
                    <a:pt x="2176" y="36999"/>
                  </a:lnTo>
                  <a:lnTo>
                    <a:pt x="2108" y="37154"/>
                  </a:lnTo>
                  <a:lnTo>
                    <a:pt x="0" y="50512"/>
                  </a:lnTo>
                  <a:lnTo>
                    <a:pt x="2174" y="61415"/>
                  </a:lnTo>
                  <a:lnTo>
                    <a:pt x="8031" y="67974"/>
                  </a:lnTo>
                  <a:lnTo>
                    <a:pt x="16686" y="69685"/>
                  </a:lnTo>
                  <a:lnTo>
                    <a:pt x="23356" y="67387"/>
                  </a:lnTo>
                  <a:lnTo>
                    <a:pt x="17373" y="67387"/>
                  </a:lnTo>
                  <a:lnTo>
                    <a:pt x="9291" y="65788"/>
                  </a:lnTo>
                  <a:lnTo>
                    <a:pt x="3822" y="59663"/>
                  </a:lnTo>
                  <a:lnTo>
                    <a:pt x="1790" y="49483"/>
                  </a:lnTo>
                  <a:lnTo>
                    <a:pt x="3734" y="37154"/>
                  </a:lnTo>
                  <a:lnTo>
                    <a:pt x="3759" y="36999"/>
                  </a:lnTo>
                  <a:lnTo>
                    <a:pt x="9175" y="24592"/>
                  </a:lnTo>
                  <a:lnTo>
                    <a:pt x="17221" y="13684"/>
                  </a:lnTo>
                  <a:lnTo>
                    <a:pt x="27076" y="5693"/>
                  </a:lnTo>
                  <a:lnTo>
                    <a:pt x="36944" y="2298"/>
                  </a:lnTo>
                  <a:lnTo>
                    <a:pt x="46811" y="2298"/>
                  </a:lnTo>
                  <a:lnTo>
                    <a:pt x="46286" y="1710"/>
                  </a:lnTo>
                  <a:lnTo>
                    <a:pt x="37631" y="0"/>
                  </a:lnTo>
                  <a:close/>
                </a:path>
                <a:path w="54609" h="69850">
                  <a:moveTo>
                    <a:pt x="46811" y="2298"/>
                  </a:moveTo>
                  <a:lnTo>
                    <a:pt x="36944" y="2298"/>
                  </a:lnTo>
                  <a:lnTo>
                    <a:pt x="45024" y="3898"/>
                  </a:lnTo>
                  <a:lnTo>
                    <a:pt x="50490" y="10024"/>
                  </a:lnTo>
                  <a:lnTo>
                    <a:pt x="52514" y="20209"/>
                  </a:lnTo>
                  <a:lnTo>
                    <a:pt x="50577" y="32531"/>
                  </a:lnTo>
                  <a:lnTo>
                    <a:pt x="50553" y="32686"/>
                  </a:lnTo>
                  <a:lnTo>
                    <a:pt x="45140" y="45089"/>
                  </a:lnTo>
                  <a:lnTo>
                    <a:pt x="37096" y="55996"/>
                  </a:lnTo>
                  <a:lnTo>
                    <a:pt x="27241" y="63986"/>
                  </a:lnTo>
                  <a:lnTo>
                    <a:pt x="17373" y="67387"/>
                  </a:lnTo>
                  <a:lnTo>
                    <a:pt x="23356" y="67387"/>
                  </a:lnTo>
                  <a:lnTo>
                    <a:pt x="27254" y="66044"/>
                  </a:lnTo>
                  <a:lnTo>
                    <a:pt x="37801" y="57489"/>
                  </a:lnTo>
                  <a:lnTo>
                    <a:pt x="46415" y="45811"/>
                  </a:lnTo>
                  <a:lnTo>
                    <a:pt x="52146" y="32686"/>
                  </a:lnTo>
                  <a:lnTo>
                    <a:pt x="52214" y="32531"/>
                  </a:lnTo>
                  <a:lnTo>
                    <a:pt x="54317" y="19168"/>
                  </a:lnTo>
                  <a:lnTo>
                    <a:pt x="52143" y="8267"/>
                  </a:lnTo>
                  <a:lnTo>
                    <a:pt x="46811" y="2298"/>
                  </a:lnTo>
                  <a:close/>
                </a:path>
              </a:pathLst>
            </a:custGeom>
            <a:solidFill>
              <a:srgbClr val="1B17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8596502" y="3557854"/>
              <a:ext cx="43180" cy="8255"/>
            </a:xfrm>
            <a:custGeom>
              <a:avLst/>
              <a:gdLst/>
              <a:ahLst/>
              <a:cxnLst/>
              <a:rect l="l" t="t" r="r" b="b"/>
              <a:pathLst>
                <a:path w="43179" h="8254">
                  <a:moveTo>
                    <a:pt x="42557" y="0"/>
                  </a:moveTo>
                  <a:lnTo>
                    <a:pt x="0" y="3530"/>
                  </a:lnTo>
                  <a:lnTo>
                    <a:pt x="342" y="7734"/>
                  </a:lnTo>
                  <a:lnTo>
                    <a:pt x="42913" y="4203"/>
                  </a:lnTo>
                  <a:lnTo>
                    <a:pt x="42557" y="0"/>
                  </a:lnTo>
                  <a:close/>
                </a:path>
              </a:pathLst>
            </a:custGeom>
            <a:solidFill>
              <a:srgbClr val="D2DC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8586787" y="3522535"/>
              <a:ext cx="23495" cy="67945"/>
            </a:xfrm>
            <a:custGeom>
              <a:avLst/>
              <a:gdLst/>
              <a:ahLst/>
              <a:cxnLst/>
              <a:rect l="l" t="t" r="r" b="b"/>
              <a:pathLst>
                <a:path w="23495" h="67945">
                  <a:moveTo>
                    <a:pt x="17589" y="25"/>
                  </a:moveTo>
                  <a:lnTo>
                    <a:pt x="0" y="65684"/>
                  </a:lnTo>
                  <a:lnTo>
                    <a:pt x="17589" y="88"/>
                  </a:lnTo>
                  <a:close/>
                </a:path>
                <a:path w="23495" h="67945">
                  <a:moveTo>
                    <a:pt x="17589" y="0"/>
                  </a:moveTo>
                  <a:lnTo>
                    <a:pt x="0" y="65608"/>
                  </a:lnTo>
                  <a:lnTo>
                    <a:pt x="17589" y="25"/>
                  </a:lnTo>
                  <a:close/>
                </a:path>
                <a:path w="23495" h="67945">
                  <a:moveTo>
                    <a:pt x="22694" y="1003"/>
                  </a:moveTo>
                  <a:lnTo>
                    <a:pt x="22288" y="1473"/>
                  </a:lnTo>
                  <a:lnTo>
                    <a:pt x="22021" y="1778"/>
                  </a:lnTo>
                  <a:lnTo>
                    <a:pt x="21386" y="1879"/>
                  </a:lnTo>
                  <a:lnTo>
                    <a:pt x="20421" y="2019"/>
                  </a:lnTo>
                  <a:lnTo>
                    <a:pt x="19989" y="1879"/>
                  </a:lnTo>
                  <a:lnTo>
                    <a:pt x="19735" y="1790"/>
                  </a:lnTo>
                  <a:lnTo>
                    <a:pt x="18872" y="1473"/>
                  </a:lnTo>
                  <a:lnTo>
                    <a:pt x="18656" y="1473"/>
                  </a:lnTo>
                  <a:lnTo>
                    <a:pt x="17665" y="660"/>
                  </a:lnTo>
                  <a:lnTo>
                    <a:pt x="17602" y="88"/>
                  </a:lnTo>
                  <a:lnTo>
                    <a:pt x="17424" y="723"/>
                  </a:lnTo>
                  <a:lnTo>
                    <a:pt x="0" y="65684"/>
                  </a:lnTo>
                  <a:lnTo>
                    <a:pt x="114" y="66090"/>
                  </a:lnTo>
                  <a:lnTo>
                    <a:pt x="203" y="66243"/>
                  </a:lnTo>
                  <a:lnTo>
                    <a:pt x="266" y="66382"/>
                  </a:lnTo>
                  <a:lnTo>
                    <a:pt x="101" y="66382"/>
                  </a:lnTo>
                  <a:lnTo>
                    <a:pt x="1320" y="67157"/>
                  </a:lnTo>
                  <a:lnTo>
                    <a:pt x="1447" y="67157"/>
                  </a:lnTo>
                  <a:lnTo>
                    <a:pt x="2146" y="67373"/>
                  </a:lnTo>
                  <a:lnTo>
                    <a:pt x="2857" y="67602"/>
                  </a:lnTo>
                  <a:lnTo>
                    <a:pt x="3289" y="67538"/>
                  </a:lnTo>
                  <a:lnTo>
                    <a:pt x="4445" y="67373"/>
                  </a:lnTo>
                  <a:lnTo>
                    <a:pt x="4572" y="67284"/>
                  </a:lnTo>
                  <a:lnTo>
                    <a:pt x="4635" y="67144"/>
                  </a:lnTo>
                  <a:lnTo>
                    <a:pt x="5194" y="66586"/>
                  </a:lnTo>
                  <a:lnTo>
                    <a:pt x="5207" y="66459"/>
                  </a:lnTo>
                  <a:lnTo>
                    <a:pt x="5334" y="65735"/>
                  </a:lnTo>
                  <a:lnTo>
                    <a:pt x="22428" y="2032"/>
                  </a:lnTo>
                  <a:lnTo>
                    <a:pt x="22491" y="1778"/>
                  </a:lnTo>
                  <a:lnTo>
                    <a:pt x="22567" y="1473"/>
                  </a:lnTo>
                  <a:lnTo>
                    <a:pt x="22694" y="1003"/>
                  </a:lnTo>
                  <a:close/>
                </a:path>
                <a:path w="23495" h="67945">
                  <a:moveTo>
                    <a:pt x="22898" y="482"/>
                  </a:moveTo>
                  <a:lnTo>
                    <a:pt x="22847" y="660"/>
                  </a:lnTo>
                  <a:lnTo>
                    <a:pt x="22783" y="914"/>
                  </a:lnTo>
                  <a:lnTo>
                    <a:pt x="22860" y="660"/>
                  </a:lnTo>
                  <a:lnTo>
                    <a:pt x="22898" y="533"/>
                  </a:lnTo>
                  <a:close/>
                </a:path>
              </a:pathLst>
            </a:custGeom>
            <a:solidFill>
              <a:srgbClr val="EEF5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8604592" y="3522313"/>
              <a:ext cx="5080" cy="2540"/>
            </a:xfrm>
            <a:custGeom>
              <a:avLst/>
              <a:gdLst/>
              <a:ahLst/>
              <a:cxnLst/>
              <a:rect l="l" t="t" r="r" b="b"/>
              <a:pathLst>
                <a:path w="5079" h="2539">
                  <a:moveTo>
                    <a:pt x="4395" y="1790"/>
                  </a:moveTo>
                  <a:lnTo>
                    <a:pt x="1309" y="1790"/>
                  </a:lnTo>
                  <a:lnTo>
                    <a:pt x="1907" y="1993"/>
                  </a:lnTo>
                  <a:lnTo>
                    <a:pt x="4218" y="1993"/>
                  </a:lnTo>
                  <a:lnTo>
                    <a:pt x="4395" y="1790"/>
                  </a:lnTo>
                  <a:close/>
                </a:path>
                <a:path w="5079" h="2539">
                  <a:moveTo>
                    <a:pt x="4903" y="0"/>
                  </a:moveTo>
                  <a:lnTo>
                    <a:pt x="0" y="0"/>
                  </a:lnTo>
                  <a:lnTo>
                    <a:pt x="39" y="965"/>
                  </a:lnTo>
                  <a:lnTo>
                    <a:pt x="4958" y="965"/>
                  </a:lnTo>
                  <a:lnTo>
                    <a:pt x="4903" y="0"/>
                  </a:lnTo>
                  <a:close/>
                </a:path>
              </a:pathLst>
            </a:custGeom>
            <a:solidFill>
              <a:srgbClr val="ADAD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8554656" y="3551516"/>
              <a:ext cx="42545" cy="35560"/>
            </a:xfrm>
            <a:custGeom>
              <a:avLst/>
              <a:gdLst/>
              <a:ahLst/>
              <a:cxnLst/>
              <a:rect l="l" t="t" r="r" b="b"/>
              <a:pathLst>
                <a:path w="42545" h="35560">
                  <a:moveTo>
                    <a:pt x="35814" y="32778"/>
                  </a:moveTo>
                  <a:lnTo>
                    <a:pt x="24612" y="20320"/>
                  </a:lnTo>
                  <a:lnTo>
                    <a:pt x="13487" y="13004"/>
                  </a:lnTo>
                  <a:lnTo>
                    <a:pt x="4800" y="9525"/>
                  </a:lnTo>
                  <a:lnTo>
                    <a:pt x="939" y="8585"/>
                  </a:lnTo>
                  <a:lnTo>
                    <a:pt x="279" y="12750"/>
                  </a:lnTo>
                  <a:lnTo>
                    <a:pt x="3556" y="13576"/>
                  </a:lnTo>
                  <a:lnTo>
                    <a:pt x="11531" y="16789"/>
                  </a:lnTo>
                  <a:lnTo>
                    <a:pt x="21894" y="23583"/>
                  </a:lnTo>
                  <a:lnTo>
                    <a:pt x="32321" y="35153"/>
                  </a:lnTo>
                  <a:lnTo>
                    <a:pt x="35814" y="32778"/>
                  </a:lnTo>
                  <a:close/>
                </a:path>
                <a:path w="42545" h="35560">
                  <a:moveTo>
                    <a:pt x="42532" y="10960"/>
                  </a:moveTo>
                  <a:lnTo>
                    <a:pt x="41719" y="9906"/>
                  </a:lnTo>
                  <a:lnTo>
                    <a:pt x="36791" y="9156"/>
                  </a:lnTo>
                  <a:lnTo>
                    <a:pt x="27559" y="7442"/>
                  </a:lnTo>
                  <a:lnTo>
                    <a:pt x="15481" y="4546"/>
                  </a:lnTo>
                  <a:lnTo>
                    <a:pt x="3200" y="444"/>
                  </a:lnTo>
                  <a:lnTo>
                    <a:pt x="2120" y="0"/>
                  </a:lnTo>
                  <a:lnTo>
                    <a:pt x="889" y="508"/>
                  </a:lnTo>
                  <a:lnTo>
                    <a:pt x="0" y="2667"/>
                  </a:lnTo>
                  <a:lnTo>
                    <a:pt x="520" y="3898"/>
                  </a:lnTo>
                  <a:lnTo>
                    <a:pt x="1600" y="4343"/>
                  </a:lnTo>
                  <a:lnTo>
                    <a:pt x="14160" y="8559"/>
                  </a:lnTo>
                  <a:lnTo>
                    <a:pt x="26416" y="11518"/>
                  </a:lnTo>
                  <a:lnTo>
                    <a:pt x="35852" y="13284"/>
                  </a:lnTo>
                  <a:lnTo>
                    <a:pt x="40297" y="13944"/>
                  </a:lnTo>
                  <a:lnTo>
                    <a:pt x="41325" y="13944"/>
                  </a:lnTo>
                  <a:lnTo>
                    <a:pt x="42227" y="13169"/>
                  </a:lnTo>
                  <a:lnTo>
                    <a:pt x="42532" y="10960"/>
                  </a:lnTo>
                  <a:close/>
                </a:path>
              </a:pathLst>
            </a:custGeom>
            <a:solidFill>
              <a:srgbClr val="EEF5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8590178" y="3558067"/>
              <a:ext cx="50165" cy="28575"/>
            </a:xfrm>
            <a:custGeom>
              <a:avLst/>
              <a:gdLst/>
              <a:ahLst/>
              <a:cxnLst/>
              <a:rect l="l" t="t" r="r" b="b"/>
              <a:pathLst>
                <a:path w="50165" h="28575">
                  <a:moveTo>
                    <a:pt x="48107" y="0"/>
                  </a:moveTo>
                  <a:lnTo>
                    <a:pt x="0" y="24472"/>
                  </a:lnTo>
                  <a:lnTo>
                    <a:pt x="1904" y="28232"/>
                  </a:lnTo>
                  <a:lnTo>
                    <a:pt x="50012" y="3759"/>
                  </a:lnTo>
                  <a:lnTo>
                    <a:pt x="48107" y="0"/>
                  </a:lnTo>
                  <a:close/>
                </a:path>
              </a:pathLst>
            </a:custGeom>
            <a:solidFill>
              <a:srgbClr val="D2DC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8635708" y="3550843"/>
              <a:ext cx="7620" cy="13970"/>
            </a:xfrm>
            <a:custGeom>
              <a:avLst/>
              <a:gdLst/>
              <a:ahLst/>
              <a:cxnLst/>
              <a:rect l="l" t="t" r="r" b="b"/>
              <a:pathLst>
                <a:path w="7620" h="13970">
                  <a:moveTo>
                    <a:pt x="876" y="6070"/>
                  </a:moveTo>
                  <a:lnTo>
                    <a:pt x="673" y="5867"/>
                  </a:lnTo>
                  <a:lnTo>
                    <a:pt x="508" y="5778"/>
                  </a:lnTo>
                  <a:lnTo>
                    <a:pt x="0" y="5524"/>
                  </a:lnTo>
                  <a:lnTo>
                    <a:pt x="12" y="5765"/>
                  </a:lnTo>
                  <a:lnTo>
                    <a:pt x="850" y="6273"/>
                  </a:lnTo>
                  <a:lnTo>
                    <a:pt x="876" y="6070"/>
                  </a:lnTo>
                  <a:close/>
                </a:path>
                <a:path w="7620" h="13970">
                  <a:moveTo>
                    <a:pt x="914" y="13589"/>
                  </a:moveTo>
                  <a:lnTo>
                    <a:pt x="787" y="13576"/>
                  </a:lnTo>
                  <a:lnTo>
                    <a:pt x="114" y="13474"/>
                  </a:lnTo>
                  <a:lnTo>
                    <a:pt x="876" y="13868"/>
                  </a:lnTo>
                  <a:lnTo>
                    <a:pt x="914" y="13589"/>
                  </a:lnTo>
                  <a:close/>
                </a:path>
                <a:path w="7620" h="13970">
                  <a:moveTo>
                    <a:pt x="6705" y="342"/>
                  </a:moveTo>
                  <a:lnTo>
                    <a:pt x="6108" y="0"/>
                  </a:lnTo>
                  <a:lnTo>
                    <a:pt x="4902" y="342"/>
                  </a:lnTo>
                  <a:lnTo>
                    <a:pt x="3175" y="342"/>
                  </a:lnTo>
                  <a:lnTo>
                    <a:pt x="2311" y="889"/>
                  </a:lnTo>
                  <a:lnTo>
                    <a:pt x="3098" y="1384"/>
                  </a:lnTo>
                  <a:lnTo>
                    <a:pt x="3975" y="889"/>
                  </a:lnTo>
                  <a:lnTo>
                    <a:pt x="6705" y="342"/>
                  </a:lnTo>
                  <a:close/>
                </a:path>
                <a:path w="7620" h="13970">
                  <a:moveTo>
                    <a:pt x="7467" y="2260"/>
                  </a:moveTo>
                  <a:lnTo>
                    <a:pt x="7264" y="2057"/>
                  </a:lnTo>
                  <a:lnTo>
                    <a:pt x="6604" y="1701"/>
                  </a:lnTo>
                  <a:lnTo>
                    <a:pt x="6604" y="1943"/>
                  </a:lnTo>
                  <a:lnTo>
                    <a:pt x="7454" y="2463"/>
                  </a:lnTo>
                  <a:lnTo>
                    <a:pt x="7467" y="2260"/>
                  </a:lnTo>
                  <a:close/>
                </a:path>
              </a:pathLst>
            </a:custGeom>
            <a:solidFill>
              <a:srgbClr val="1B17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8632311" y="3550142"/>
              <a:ext cx="13335" cy="19685"/>
            </a:xfrm>
            <a:custGeom>
              <a:avLst/>
              <a:gdLst/>
              <a:ahLst/>
              <a:cxnLst/>
              <a:rect l="l" t="t" r="r" b="b"/>
              <a:pathLst>
                <a:path w="13334" h="19685">
                  <a:moveTo>
                    <a:pt x="10096" y="0"/>
                  </a:moveTo>
                  <a:lnTo>
                    <a:pt x="3853" y="3606"/>
                  </a:lnTo>
                  <a:lnTo>
                    <a:pt x="2849" y="4254"/>
                  </a:lnTo>
                  <a:lnTo>
                    <a:pt x="0" y="9194"/>
                  </a:lnTo>
                  <a:lnTo>
                    <a:pt x="25" y="17462"/>
                  </a:lnTo>
                  <a:lnTo>
                    <a:pt x="2946" y="19126"/>
                  </a:lnTo>
                  <a:lnTo>
                    <a:pt x="7452" y="16522"/>
                  </a:lnTo>
                  <a:lnTo>
                    <a:pt x="2171" y="16522"/>
                  </a:lnTo>
                  <a:lnTo>
                    <a:pt x="2171" y="15532"/>
                  </a:lnTo>
                  <a:lnTo>
                    <a:pt x="2743" y="14554"/>
                  </a:lnTo>
                  <a:lnTo>
                    <a:pt x="2984" y="14300"/>
                  </a:lnTo>
                  <a:lnTo>
                    <a:pt x="3277" y="14135"/>
                  </a:lnTo>
                  <a:lnTo>
                    <a:pt x="6007" y="14135"/>
                  </a:lnTo>
                  <a:lnTo>
                    <a:pt x="6660" y="13754"/>
                  </a:lnTo>
                  <a:lnTo>
                    <a:pt x="1457" y="13754"/>
                  </a:lnTo>
                  <a:lnTo>
                    <a:pt x="1025" y="13512"/>
                  </a:lnTo>
                  <a:lnTo>
                    <a:pt x="888" y="13512"/>
                  </a:lnTo>
                  <a:lnTo>
                    <a:pt x="888" y="12433"/>
                  </a:lnTo>
                  <a:lnTo>
                    <a:pt x="754" y="12433"/>
                  </a:lnTo>
                  <a:lnTo>
                    <a:pt x="1320" y="11468"/>
                  </a:lnTo>
                  <a:lnTo>
                    <a:pt x="2400" y="10833"/>
                  </a:lnTo>
                  <a:lnTo>
                    <a:pt x="9245" y="10833"/>
                  </a:lnTo>
                  <a:lnTo>
                    <a:pt x="9588" y="10490"/>
                  </a:lnTo>
                  <a:lnTo>
                    <a:pt x="9954" y="10274"/>
                  </a:lnTo>
                  <a:lnTo>
                    <a:pt x="12863" y="10274"/>
                  </a:lnTo>
                  <a:lnTo>
                    <a:pt x="13055" y="9944"/>
                  </a:lnTo>
                  <a:lnTo>
                    <a:pt x="13052" y="8864"/>
                  </a:lnTo>
                  <a:lnTo>
                    <a:pt x="2539" y="8864"/>
                  </a:lnTo>
                  <a:lnTo>
                    <a:pt x="2146" y="8648"/>
                  </a:lnTo>
                  <a:lnTo>
                    <a:pt x="2146" y="8039"/>
                  </a:lnTo>
                  <a:lnTo>
                    <a:pt x="2300" y="7683"/>
                  </a:lnTo>
                  <a:lnTo>
                    <a:pt x="2717" y="6959"/>
                  </a:lnTo>
                  <a:lnTo>
                    <a:pt x="3199" y="6502"/>
                  </a:lnTo>
                  <a:lnTo>
                    <a:pt x="10402" y="6502"/>
                  </a:lnTo>
                  <a:lnTo>
                    <a:pt x="10655" y="6070"/>
                  </a:lnTo>
                  <a:lnTo>
                    <a:pt x="11112" y="5803"/>
                  </a:lnTo>
                  <a:lnTo>
                    <a:pt x="6249" y="5803"/>
                  </a:lnTo>
                  <a:lnTo>
                    <a:pt x="5673" y="5448"/>
                  </a:lnTo>
                  <a:lnTo>
                    <a:pt x="5547" y="5130"/>
                  </a:lnTo>
                  <a:lnTo>
                    <a:pt x="5538" y="4254"/>
                  </a:lnTo>
                  <a:lnTo>
                    <a:pt x="5846" y="3606"/>
                  </a:lnTo>
                  <a:lnTo>
                    <a:pt x="5968" y="3390"/>
                  </a:lnTo>
                  <a:lnTo>
                    <a:pt x="7048" y="2768"/>
                  </a:lnTo>
                  <a:lnTo>
                    <a:pt x="13033" y="2768"/>
                  </a:lnTo>
                  <a:lnTo>
                    <a:pt x="13030" y="1676"/>
                  </a:lnTo>
                  <a:lnTo>
                    <a:pt x="10096" y="0"/>
                  </a:lnTo>
                  <a:close/>
                </a:path>
                <a:path w="13334" h="19685">
                  <a:moveTo>
                    <a:pt x="6007" y="14135"/>
                  </a:moveTo>
                  <a:lnTo>
                    <a:pt x="4019" y="14135"/>
                  </a:lnTo>
                  <a:lnTo>
                    <a:pt x="4305" y="14300"/>
                  </a:lnTo>
                  <a:lnTo>
                    <a:pt x="4305" y="14998"/>
                  </a:lnTo>
                  <a:lnTo>
                    <a:pt x="3997" y="15532"/>
                  </a:lnTo>
                  <a:lnTo>
                    <a:pt x="3963" y="15747"/>
                  </a:lnTo>
                  <a:lnTo>
                    <a:pt x="3227" y="16522"/>
                  </a:lnTo>
                  <a:lnTo>
                    <a:pt x="6302" y="16522"/>
                  </a:lnTo>
                  <a:lnTo>
                    <a:pt x="4916" y="15747"/>
                  </a:lnTo>
                  <a:lnTo>
                    <a:pt x="5575" y="15747"/>
                  </a:lnTo>
                  <a:lnTo>
                    <a:pt x="5575" y="14998"/>
                  </a:lnTo>
                  <a:lnTo>
                    <a:pt x="5761" y="14554"/>
                  </a:lnTo>
                  <a:lnTo>
                    <a:pt x="5910" y="14300"/>
                  </a:lnTo>
                  <a:lnTo>
                    <a:pt x="6007" y="14135"/>
                  </a:lnTo>
                  <a:close/>
                </a:path>
                <a:path w="13334" h="19685">
                  <a:moveTo>
                    <a:pt x="10982" y="13512"/>
                  </a:moveTo>
                  <a:lnTo>
                    <a:pt x="7073" y="13512"/>
                  </a:lnTo>
                  <a:lnTo>
                    <a:pt x="7505" y="13754"/>
                  </a:lnTo>
                  <a:lnTo>
                    <a:pt x="7511" y="14998"/>
                  </a:lnTo>
                  <a:lnTo>
                    <a:pt x="7073" y="15747"/>
                  </a:lnTo>
                  <a:lnTo>
                    <a:pt x="5718" y="16522"/>
                  </a:lnTo>
                  <a:lnTo>
                    <a:pt x="7452" y="16522"/>
                  </a:lnTo>
                  <a:lnTo>
                    <a:pt x="10090" y="14998"/>
                  </a:lnTo>
                  <a:lnTo>
                    <a:pt x="10525" y="14300"/>
                  </a:lnTo>
                  <a:lnTo>
                    <a:pt x="10982" y="13512"/>
                  </a:lnTo>
                  <a:close/>
                </a:path>
                <a:path w="13334" h="19685">
                  <a:moveTo>
                    <a:pt x="9287" y="10833"/>
                  </a:moveTo>
                  <a:lnTo>
                    <a:pt x="2400" y="10833"/>
                  </a:lnTo>
                  <a:lnTo>
                    <a:pt x="3017" y="11188"/>
                  </a:lnTo>
                  <a:lnTo>
                    <a:pt x="2820" y="11188"/>
                  </a:lnTo>
                  <a:lnTo>
                    <a:pt x="2766" y="12433"/>
                  </a:lnTo>
                  <a:lnTo>
                    <a:pt x="2400" y="13068"/>
                  </a:lnTo>
                  <a:lnTo>
                    <a:pt x="1184" y="13754"/>
                  </a:lnTo>
                  <a:lnTo>
                    <a:pt x="6660" y="13754"/>
                  </a:lnTo>
                  <a:lnTo>
                    <a:pt x="7073" y="13512"/>
                  </a:lnTo>
                  <a:lnTo>
                    <a:pt x="10982" y="13512"/>
                  </a:lnTo>
                  <a:lnTo>
                    <a:pt x="11447" y="12712"/>
                  </a:lnTo>
                  <a:lnTo>
                    <a:pt x="9291" y="12712"/>
                  </a:lnTo>
                  <a:lnTo>
                    <a:pt x="8798" y="12433"/>
                  </a:lnTo>
                  <a:lnTo>
                    <a:pt x="8775" y="11709"/>
                  </a:lnTo>
                  <a:lnTo>
                    <a:pt x="9287" y="10833"/>
                  </a:lnTo>
                  <a:close/>
                </a:path>
                <a:path w="13334" h="19685">
                  <a:moveTo>
                    <a:pt x="12863" y="10274"/>
                  </a:moveTo>
                  <a:lnTo>
                    <a:pt x="10515" y="10274"/>
                  </a:lnTo>
                  <a:lnTo>
                    <a:pt x="10909" y="10490"/>
                  </a:lnTo>
                  <a:lnTo>
                    <a:pt x="10909" y="11188"/>
                  </a:lnTo>
                  <a:lnTo>
                    <a:pt x="10608" y="11709"/>
                  </a:lnTo>
                  <a:lnTo>
                    <a:pt x="10083" y="12433"/>
                  </a:lnTo>
                  <a:lnTo>
                    <a:pt x="9601" y="12712"/>
                  </a:lnTo>
                  <a:lnTo>
                    <a:pt x="11447" y="12712"/>
                  </a:lnTo>
                  <a:lnTo>
                    <a:pt x="12738" y="10490"/>
                  </a:lnTo>
                  <a:lnTo>
                    <a:pt x="12863" y="10274"/>
                  </a:lnTo>
                  <a:close/>
                </a:path>
                <a:path w="13334" h="19685">
                  <a:moveTo>
                    <a:pt x="10402" y="6502"/>
                  </a:moveTo>
                  <a:lnTo>
                    <a:pt x="4279" y="6502"/>
                  </a:lnTo>
                  <a:lnTo>
                    <a:pt x="4279" y="7404"/>
                  </a:lnTo>
                  <a:lnTo>
                    <a:pt x="3708" y="8394"/>
                  </a:lnTo>
                  <a:lnTo>
                    <a:pt x="3467" y="8648"/>
                  </a:lnTo>
                  <a:lnTo>
                    <a:pt x="3107" y="8864"/>
                  </a:lnTo>
                  <a:lnTo>
                    <a:pt x="13052" y="8864"/>
                  </a:lnTo>
                  <a:lnTo>
                    <a:pt x="13050" y="8394"/>
                  </a:lnTo>
                  <a:lnTo>
                    <a:pt x="10840" y="8394"/>
                  </a:lnTo>
                  <a:lnTo>
                    <a:pt x="10236" y="8039"/>
                  </a:lnTo>
                  <a:lnTo>
                    <a:pt x="10225" y="6959"/>
                  </a:lnTo>
                  <a:lnTo>
                    <a:pt x="10402" y="6502"/>
                  </a:lnTo>
                  <a:close/>
                </a:path>
                <a:path w="13334" h="19685">
                  <a:moveTo>
                    <a:pt x="13041" y="5448"/>
                  </a:moveTo>
                  <a:lnTo>
                    <a:pt x="11722" y="5448"/>
                  </a:lnTo>
                  <a:lnTo>
                    <a:pt x="12377" y="5803"/>
                  </a:lnTo>
                  <a:lnTo>
                    <a:pt x="12166" y="5803"/>
                  </a:lnTo>
                  <a:lnTo>
                    <a:pt x="12145" y="6959"/>
                  </a:lnTo>
                  <a:lnTo>
                    <a:pt x="11734" y="7683"/>
                  </a:lnTo>
                  <a:lnTo>
                    <a:pt x="10497" y="8394"/>
                  </a:lnTo>
                  <a:lnTo>
                    <a:pt x="13050" y="8394"/>
                  </a:lnTo>
                  <a:lnTo>
                    <a:pt x="13041" y="5448"/>
                  </a:lnTo>
                  <a:close/>
                </a:path>
                <a:path w="13334" h="19685">
                  <a:moveTo>
                    <a:pt x="13033" y="2768"/>
                  </a:moveTo>
                  <a:lnTo>
                    <a:pt x="10659" y="2768"/>
                  </a:lnTo>
                  <a:lnTo>
                    <a:pt x="10883" y="2895"/>
                  </a:lnTo>
                  <a:lnTo>
                    <a:pt x="10896" y="3606"/>
                  </a:lnTo>
                  <a:lnTo>
                    <a:pt x="10325" y="4597"/>
                  </a:lnTo>
                  <a:lnTo>
                    <a:pt x="10071" y="4838"/>
                  </a:lnTo>
                  <a:lnTo>
                    <a:pt x="9575" y="5130"/>
                  </a:lnTo>
                  <a:lnTo>
                    <a:pt x="6848" y="5130"/>
                  </a:lnTo>
                  <a:lnTo>
                    <a:pt x="5704" y="5803"/>
                  </a:lnTo>
                  <a:lnTo>
                    <a:pt x="11112" y="5803"/>
                  </a:lnTo>
                  <a:lnTo>
                    <a:pt x="11722" y="5448"/>
                  </a:lnTo>
                  <a:lnTo>
                    <a:pt x="13041" y="5448"/>
                  </a:lnTo>
                  <a:lnTo>
                    <a:pt x="13033" y="2768"/>
                  </a:lnTo>
                  <a:close/>
                </a:path>
                <a:path w="13334" h="19685">
                  <a:moveTo>
                    <a:pt x="9778" y="2768"/>
                  </a:moveTo>
                  <a:lnTo>
                    <a:pt x="7048" y="2768"/>
                  </a:lnTo>
                  <a:lnTo>
                    <a:pt x="7644" y="3136"/>
                  </a:lnTo>
                  <a:lnTo>
                    <a:pt x="7480" y="3136"/>
                  </a:lnTo>
                  <a:lnTo>
                    <a:pt x="7480" y="4254"/>
                  </a:lnTo>
                  <a:lnTo>
                    <a:pt x="6983" y="5130"/>
                  </a:lnTo>
                  <a:lnTo>
                    <a:pt x="9275" y="5130"/>
                  </a:lnTo>
                  <a:lnTo>
                    <a:pt x="8772" y="4838"/>
                  </a:lnTo>
                  <a:lnTo>
                    <a:pt x="8750" y="4254"/>
                  </a:lnTo>
                  <a:lnTo>
                    <a:pt x="9054" y="3606"/>
                  </a:lnTo>
                  <a:lnTo>
                    <a:pt x="9321" y="3136"/>
                  </a:lnTo>
                  <a:lnTo>
                    <a:pt x="9563" y="2895"/>
                  </a:lnTo>
                  <a:lnTo>
                    <a:pt x="9778" y="2768"/>
                  </a:lnTo>
                  <a:close/>
                </a:path>
              </a:pathLst>
            </a:custGeom>
            <a:solidFill>
              <a:srgbClr val="2F30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8587232" y="3518306"/>
              <a:ext cx="52069" cy="47625"/>
            </a:xfrm>
            <a:custGeom>
              <a:avLst/>
              <a:gdLst/>
              <a:ahLst/>
              <a:cxnLst/>
              <a:rect l="l" t="t" r="r" b="b"/>
              <a:pathLst>
                <a:path w="52070" h="47625">
                  <a:moveTo>
                    <a:pt x="28130" y="5435"/>
                  </a:moveTo>
                  <a:lnTo>
                    <a:pt x="10706" y="0"/>
                  </a:lnTo>
                  <a:lnTo>
                    <a:pt x="8534" y="7073"/>
                  </a:lnTo>
                  <a:lnTo>
                    <a:pt x="7912" y="8699"/>
                  </a:lnTo>
                  <a:lnTo>
                    <a:pt x="7124" y="10845"/>
                  </a:lnTo>
                  <a:lnTo>
                    <a:pt x="5892" y="12446"/>
                  </a:lnTo>
                  <a:lnTo>
                    <a:pt x="2946" y="14859"/>
                  </a:lnTo>
                  <a:lnTo>
                    <a:pt x="1460" y="16294"/>
                  </a:lnTo>
                  <a:lnTo>
                    <a:pt x="711" y="17106"/>
                  </a:lnTo>
                  <a:lnTo>
                    <a:pt x="0" y="19138"/>
                  </a:lnTo>
                  <a:lnTo>
                    <a:pt x="152" y="20408"/>
                  </a:lnTo>
                  <a:lnTo>
                    <a:pt x="1638" y="21615"/>
                  </a:lnTo>
                  <a:lnTo>
                    <a:pt x="4191" y="21691"/>
                  </a:lnTo>
                  <a:lnTo>
                    <a:pt x="5029" y="21666"/>
                  </a:lnTo>
                  <a:lnTo>
                    <a:pt x="6845" y="21031"/>
                  </a:lnTo>
                  <a:lnTo>
                    <a:pt x="7696" y="20281"/>
                  </a:lnTo>
                  <a:lnTo>
                    <a:pt x="9766" y="18923"/>
                  </a:lnTo>
                  <a:lnTo>
                    <a:pt x="13487" y="17360"/>
                  </a:lnTo>
                  <a:lnTo>
                    <a:pt x="14554" y="17119"/>
                  </a:lnTo>
                  <a:lnTo>
                    <a:pt x="17500" y="16814"/>
                  </a:lnTo>
                  <a:lnTo>
                    <a:pt x="19481" y="16471"/>
                  </a:lnTo>
                  <a:lnTo>
                    <a:pt x="27863" y="7404"/>
                  </a:lnTo>
                  <a:lnTo>
                    <a:pt x="28130" y="5435"/>
                  </a:lnTo>
                  <a:close/>
                </a:path>
                <a:path w="52070" h="47625">
                  <a:moveTo>
                    <a:pt x="45085" y="46202"/>
                  </a:moveTo>
                  <a:lnTo>
                    <a:pt x="44475" y="47244"/>
                  </a:lnTo>
                  <a:lnTo>
                    <a:pt x="45085" y="47244"/>
                  </a:lnTo>
                  <a:lnTo>
                    <a:pt x="45085" y="46202"/>
                  </a:lnTo>
                  <a:close/>
                </a:path>
                <a:path w="52070" h="47625">
                  <a:moveTo>
                    <a:pt x="51574" y="33934"/>
                  </a:moveTo>
                  <a:lnTo>
                    <a:pt x="50711" y="33413"/>
                  </a:lnTo>
                  <a:lnTo>
                    <a:pt x="49504" y="34112"/>
                  </a:lnTo>
                  <a:lnTo>
                    <a:pt x="46494" y="36563"/>
                  </a:lnTo>
                  <a:lnTo>
                    <a:pt x="44208" y="41033"/>
                  </a:lnTo>
                  <a:lnTo>
                    <a:pt x="44208" y="45681"/>
                  </a:lnTo>
                  <a:lnTo>
                    <a:pt x="45085" y="46189"/>
                  </a:lnTo>
                  <a:lnTo>
                    <a:pt x="45072" y="41033"/>
                  </a:lnTo>
                  <a:lnTo>
                    <a:pt x="47967" y="36004"/>
                  </a:lnTo>
                  <a:lnTo>
                    <a:pt x="50355" y="34632"/>
                  </a:lnTo>
                  <a:lnTo>
                    <a:pt x="51574" y="33934"/>
                  </a:lnTo>
                  <a:close/>
                </a:path>
              </a:pathLst>
            </a:custGeom>
            <a:solidFill>
              <a:srgbClr val="1B17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8523108" y="3588267"/>
              <a:ext cx="42545" cy="64769"/>
            </a:xfrm>
            <a:custGeom>
              <a:avLst/>
              <a:gdLst/>
              <a:ahLst/>
              <a:cxnLst/>
              <a:rect l="l" t="t" r="r" b="b"/>
              <a:pathLst>
                <a:path w="42545" h="64770">
                  <a:moveTo>
                    <a:pt x="35058" y="0"/>
                  </a:moveTo>
                  <a:lnTo>
                    <a:pt x="37631" y="4207"/>
                  </a:lnTo>
                  <a:lnTo>
                    <a:pt x="38596" y="11357"/>
                  </a:lnTo>
                  <a:lnTo>
                    <a:pt x="38698" y="14050"/>
                  </a:lnTo>
                  <a:lnTo>
                    <a:pt x="37130" y="25150"/>
                  </a:lnTo>
                  <a:lnTo>
                    <a:pt x="14949" y="56950"/>
                  </a:lnTo>
                  <a:lnTo>
                    <a:pt x="0" y="62272"/>
                  </a:lnTo>
                  <a:lnTo>
                    <a:pt x="3570" y="64342"/>
                  </a:lnTo>
                  <a:lnTo>
                    <a:pt x="36323" y="38385"/>
                  </a:lnTo>
                  <a:lnTo>
                    <a:pt x="42266" y="16133"/>
                  </a:lnTo>
                  <a:lnTo>
                    <a:pt x="42178" y="13428"/>
                  </a:lnTo>
                  <a:lnTo>
                    <a:pt x="41212" y="6277"/>
                  </a:lnTo>
                  <a:lnTo>
                    <a:pt x="38609" y="2061"/>
                  </a:lnTo>
                  <a:lnTo>
                    <a:pt x="35058" y="0"/>
                  </a:lnTo>
                  <a:close/>
                </a:path>
              </a:pathLst>
            </a:custGeom>
            <a:solidFill>
              <a:srgbClr val="2F30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8524059" y="3590188"/>
              <a:ext cx="40005" cy="60325"/>
            </a:xfrm>
            <a:custGeom>
              <a:avLst/>
              <a:gdLst/>
              <a:ahLst/>
              <a:cxnLst/>
              <a:rect l="l" t="t" r="r" b="b"/>
              <a:pathLst>
                <a:path w="40004" h="60325">
                  <a:moveTo>
                    <a:pt x="32818" y="0"/>
                  </a:moveTo>
                  <a:lnTo>
                    <a:pt x="35235" y="3937"/>
                  </a:lnTo>
                  <a:lnTo>
                    <a:pt x="36136" y="10617"/>
                  </a:lnTo>
                  <a:lnTo>
                    <a:pt x="36225" y="13157"/>
                  </a:lnTo>
                  <a:lnTo>
                    <a:pt x="34759" y="23530"/>
                  </a:lnTo>
                  <a:lnTo>
                    <a:pt x="5999" y="57899"/>
                  </a:lnTo>
                  <a:lnTo>
                    <a:pt x="0" y="58243"/>
                  </a:lnTo>
                  <a:lnTo>
                    <a:pt x="3358" y="60198"/>
                  </a:lnTo>
                  <a:lnTo>
                    <a:pt x="33998" y="35906"/>
                  </a:lnTo>
                  <a:lnTo>
                    <a:pt x="39565" y="15087"/>
                  </a:lnTo>
                  <a:lnTo>
                    <a:pt x="39476" y="12560"/>
                  </a:lnTo>
                  <a:lnTo>
                    <a:pt x="38562" y="5867"/>
                  </a:lnTo>
                  <a:lnTo>
                    <a:pt x="36149" y="1943"/>
                  </a:lnTo>
                  <a:lnTo>
                    <a:pt x="32818" y="0"/>
                  </a:lnTo>
                  <a:close/>
                </a:path>
              </a:pathLst>
            </a:custGeom>
            <a:solidFill>
              <a:srgbClr val="15B9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8514270" y="3584473"/>
              <a:ext cx="49530" cy="66040"/>
            </a:xfrm>
            <a:custGeom>
              <a:avLst/>
              <a:gdLst/>
              <a:ahLst/>
              <a:cxnLst/>
              <a:rect l="l" t="t" r="r" b="b"/>
              <a:pathLst>
                <a:path w="49529" h="66039">
                  <a:moveTo>
                    <a:pt x="48958" y="15443"/>
                  </a:moveTo>
                  <a:lnTo>
                    <a:pt x="48793" y="15214"/>
                  </a:lnTo>
                  <a:lnTo>
                    <a:pt x="25781" y="33058"/>
                  </a:lnTo>
                  <a:lnTo>
                    <a:pt x="25527" y="33185"/>
                  </a:lnTo>
                  <a:lnTo>
                    <a:pt x="25692" y="32842"/>
                  </a:lnTo>
                  <a:lnTo>
                    <a:pt x="47764" y="5753"/>
                  </a:lnTo>
                  <a:lnTo>
                    <a:pt x="47536" y="5575"/>
                  </a:lnTo>
                  <a:lnTo>
                    <a:pt x="26212" y="31800"/>
                  </a:lnTo>
                  <a:lnTo>
                    <a:pt x="41630" y="241"/>
                  </a:lnTo>
                  <a:lnTo>
                    <a:pt x="41351" y="190"/>
                  </a:lnTo>
                  <a:lnTo>
                    <a:pt x="25603" y="32423"/>
                  </a:lnTo>
                  <a:lnTo>
                    <a:pt x="33451" y="0"/>
                  </a:lnTo>
                  <a:lnTo>
                    <a:pt x="33172" y="38"/>
                  </a:lnTo>
                  <a:lnTo>
                    <a:pt x="25171" y="33070"/>
                  </a:lnTo>
                  <a:lnTo>
                    <a:pt x="25107" y="3048"/>
                  </a:lnTo>
                  <a:lnTo>
                    <a:pt x="24828" y="3213"/>
                  </a:lnTo>
                  <a:lnTo>
                    <a:pt x="24828" y="31521"/>
                  </a:lnTo>
                  <a:lnTo>
                    <a:pt x="24536" y="29806"/>
                  </a:lnTo>
                  <a:lnTo>
                    <a:pt x="20281" y="6108"/>
                  </a:lnTo>
                  <a:lnTo>
                    <a:pt x="20091" y="6108"/>
                  </a:lnTo>
                  <a:lnTo>
                    <a:pt x="24396" y="30645"/>
                  </a:lnTo>
                  <a:lnTo>
                    <a:pt x="24739" y="32613"/>
                  </a:lnTo>
                  <a:lnTo>
                    <a:pt x="23977" y="30784"/>
                  </a:lnTo>
                  <a:lnTo>
                    <a:pt x="15036" y="10096"/>
                  </a:lnTo>
                  <a:lnTo>
                    <a:pt x="14820" y="10299"/>
                  </a:lnTo>
                  <a:lnTo>
                    <a:pt x="24625" y="33108"/>
                  </a:lnTo>
                  <a:lnTo>
                    <a:pt x="11099" y="14655"/>
                  </a:lnTo>
                  <a:lnTo>
                    <a:pt x="10947" y="14922"/>
                  </a:lnTo>
                  <a:lnTo>
                    <a:pt x="23761" y="32397"/>
                  </a:lnTo>
                  <a:lnTo>
                    <a:pt x="8534" y="19291"/>
                  </a:lnTo>
                  <a:lnTo>
                    <a:pt x="8407" y="19545"/>
                  </a:lnTo>
                  <a:lnTo>
                    <a:pt x="24472" y="33350"/>
                  </a:lnTo>
                  <a:lnTo>
                    <a:pt x="6210" y="23749"/>
                  </a:lnTo>
                  <a:lnTo>
                    <a:pt x="6096" y="24003"/>
                  </a:lnTo>
                  <a:lnTo>
                    <a:pt x="23964" y="33375"/>
                  </a:lnTo>
                  <a:lnTo>
                    <a:pt x="20866" y="32562"/>
                  </a:lnTo>
                  <a:lnTo>
                    <a:pt x="3975" y="28308"/>
                  </a:lnTo>
                  <a:lnTo>
                    <a:pt x="3873" y="28562"/>
                  </a:lnTo>
                  <a:lnTo>
                    <a:pt x="23101" y="33413"/>
                  </a:lnTo>
                  <a:lnTo>
                    <a:pt x="23964" y="33642"/>
                  </a:lnTo>
                  <a:lnTo>
                    <a:pt x="20662" y="33540"/>
                  </a:lnTo>
                  <a:lnTo>
                    <a:pt x="1270" y="33121"/>
                  </a:lnTo>
                  <a:lnTo>
                    <a:pt x="1181" y="33388"/>
                  </a:lnTo>
                  <a:lnTo>
                    <a:pt x="23075" y="33883"/>
                  </a:lnTo>
                  <a:lnTo>
                    <a:pt x="23520" y="33896"/>
                  </a:lnTo>
                  <a:lnTo>
                    <a:pt x="977" y="38582"/>
                  </a:lnTo>
                  <a:lnTo>
                    <a:pt x="901" y="38862"/>
                  </a:lnTo>
                  <a:lnTo>
                    <a:pt x="23304" y="34213"/>
                  </a:lnTo>
                  <a:lnTo>
                    <a:pt x="38" y="44945"/>
                  </a:lnTo>
                  <a:lnTo>
                    <a:pt x="0" y="45250"/>
                  </a:lnTo>
                  <a:lnTo>
                    <a:pt x="24422" y="33985"/>
                  </a:lnTo>
                  <a:lnTo>
                    <a:pt x="24130" y="34353"/>
                  </a:lnTo>
                  <a:lnTo>
                    <a:pt x="38" y="53035"/>
                  </a:lnTo>
                  <a:lnTo>
                    <a:pt x="88" y="53390"/>
                  </a:lnTo>
                  <a:lnTo>
                    <a:pt x="469" y="53035"/>
                  </a:lnTo>
                  <a:lnTo>
                    <a:pt x="22783" y="35687"/>
                  </a:lnTo>
                  <a:lnTo>
                    <a:pt x="23482" y="35153"/>
                  </a:lnTo>
                  <a:lnTo>
                    <a:pt x="22809" y="35979"/>
                  </a:lnTo>
                  <a:lnTo>
                    <a:pt x="2679" y="60680"/>
                  </a:lnTo>
                  <a:lnTo>
                    <a:pt x="2717" y="61061"/>
                  </a:lnTo>
                  <a:lnTo>
                    <a:pt x="24384" y="34455"/>
                  </a:lnTo>
                  <a:lnTo>
                    <a:pt x="24726" y="34188"/>
                  </a:lnTo>
                  <a:lnTo>
                    <a:pt x="9575" y="65214"/>
                  </a:lnTo>
                  <a:lnTo>
                    <a:pt x="9753" y="65481"/>
                  </a:lnTo>
                  <a:lnTo>
                    <a:pt x="24765" y="34759"/>
                  </a:lnTo>
                  <a:lnTo>
                    <a:pt x="17348" y="65417"/>
                  </a:lnTo>
                  <a:lnTo>
                    <a:pt x="17602" y="65481"/>
                  </a:lnTo>
                  <a:lnTo>
                    <a:pt x="24892" y="35344"/>
                  </a:lnTo>
                  <a:lnTo>
                    <a:pt x="24955" y="62293"/>
                  </a:lnTo>
                  <a:lnTo>
                    <a:pt x="25234" y="62293"/>
                  </a:lnTo>
                  <a:lnTo>
                    <a:pt x="25171" y="35001"/>
                  </a:lnTo>
                  <a:lnTo>
                    <a:pt x="29400" y="58724"/>
                  </a:lnTo>
                  <a:lnTo>
                    <a:pt x="29679" y="58724"/>
                  </a:lnTo>
                  <a:lnTo>
                    <a:pt x="25463" y="35052"/>
                  </a:lnTo>
                  <a:lnTo>
                    <a:pt x="33972" y="54800"/>
                  </a:lnTo>
                  <a:lnTo>
                    <a:pt x="34226" y="54686"/>
                  </a:lnTo>
                  <a:lnTo>
                    <a:pt x="25920" y="35344"/>
                  </a:lnTo>
                  <a:lnTo>
                    <a:pt x="37439" y="51015"/>
                  </a:lnTo>
                  <a:lnTo>
                    <a:pt x="37668" y="50850"/>
                  </a:lnTo>
                  <a:lnTo>
                    <a:pt x="25438" y="34213"/>
                  </a:lnTo>
                  <a:lnTo>
                    <a:pt x="40398" y="47015"/>
                  </a:lnTo>
                  <a:lnTo>
                    <a:pt x="40563" y="46812"/>
                  </a:lnTo>
                  <a:lnTo>
                    <a:pt x="26428" y="34683"/>
                  </a:lnTo>
                  <a:lnTo>
                    <a:pt x="42075" y="42862"/>
                  </a:lnTo>
                  <a:lnTo>
                    <a:pt x="42202" y="42621"/>
                  </a:lnTo>
                  <a:lnTo>
                    <a:pt x="26187" y="34226"/>
                  </a:lnTo>
                  <a:lnTo>
                    <a:pt x="43548" y="38696"/>
                  </a:lnTo>
                  <a:lnTo>
                    <a:pt x="43624" y="38430"/>
                  </a:lnTo>
                  <a:lnTo>
                    <a:pt x="26352" y="33985"/>
                  </a:lnTo>
                  <a:lnTo>
                    <a:pt x="44716" y="34467"/>
                  </a:lnTo>
                  <a:lnTo>
                    <a:pt x="44729" y="34175"/>
                  </a:lnTo>
                  <a:lnTo>
                    <a:pt x="25869" y="33680"/>
                  </a:lnTo>
                  <a:lnTo>
                    <a:pt x="46609" y="29362"/>
                  </a:lnTo>
                  <a:lnTo>
                    <a:pt x="46532" y="29095"/>
                  </a:lnTo>
                  <a:lnTo>
                    <a:pt x="25717" y="33439"/>
                  </a:lnTo>
                  <a:lnTo>
                    <a:pt x="25844" y="33337"/>
                  </a:lnTo>
                  <a:lnTo>
                    <a:pt x="48310" y="22961"/>
                  </a:lnTo>
                  <a:lnTo>
                    <a:pt x="48183" y="22720"/>
                  </a:lnTo>
                  <a:lnTo>
                    <a:pt x="26784" y="32600"/>
                  </a:lnTo>
                  <a:lnTo>
                    <a:pt x="48958" y="15443"/>
                  </a:lnTo>
                  <a:close/>
                </a:path>
              </a:pathLst>
            </a:custGeom>
            <a:solidFill>
              <a:srgbClr val="C7D1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8511159" y="3583419"/>
              <a:ext cx="54610" cy="68580"/>
            </a:xfrm>
            <a:custGeom>
              <a:avLst/>
              <a:gdLst/>
              <a:ahLst/>
              <a:cxnLst/>
              <a:rect l="l" t="t" r="r" b="b"/>
              <a:pathLst>
                <a:path w="54609" h="68579">
                  <a:moveTo>
                    <a:pt x="54127" y="20891"/>
                  </a:moveTo>
                  <a:lnTo>
                    <a:pt x="52451" y="12496"/>
                  </a:lnTo>
                  <a:lnTo>
                    <a:pt x="52451" y="21856"/>
                  </a:lnTo>
                  <a:lnTo>
                    <a:pt x="50634" y="33401"/>
                  </a:lnTo>
                  <a:lnTo>
                    <a:pt x="19583" y="66001"/>
                  </a:lnTo>
                  <a:lnTo>
                    <a:pt x="12026" y="64503"/>
                  </a:lnTo>
                  <a:lnTo>
                    <a:pt x="6908" y="58775"/>
                  </a:lnTo>
                  <a:lnTo>
                    <a:pt x="5016" y="49263"/>
                  </a:lnTo>
                  <a:lnTo>
                    <a:pt x="6832" y="37719"/>
                  </a:lnTo>
                  <a:lnTo>
                    <a:pt x="6845" y="37579"/>
                  </a:lnTo>
                  <a:lnTo>
                    <a:pt x="11912" y="25984"/>
                  </a:lnTo>
                  <a:lnTo>
                    <a:pt x="19431" y="15786"/>
                  </a:lnTo>
                  <a:lnTo>
                    <a:pt x="28651" y="8305"/>
                  </a:lnTo>
                  <a:lnTo>
                    <a:pt x="37884" y="5130"/>
                  </a:lnTo>
                  <a:lnTo>
                    <a:pt x="45440" y="6616"/>
                  </a:lnTo>
                  <a:lnTo>
                    <a:pt x="50546" y="12344"/>
                  </a:lnTo>
                  <a:lnTo>
                    <a:pt x="52451" y="21856"/>
                  </a:lnTo>
                  <a:lnTo>
                    <a:pt x="52451" y="12496"/>
                  </a:lnTo>
                  <a:lnTo>
                    <a:pt x="52095" y="10706"/>
                  </a:lnTo>
                  <a:lnTo>
                    <a:pt x="47104" y="5130"/>
                  </a:lnTo>
                  <a:lnTo>
                    <a:pt x="46621" y="4572"/>
                  </a:lnTo>
                  <a:lnTo>
                    <a:pt x="38519" y="2971"/>
                  </a:lnTo>
                  <a:lnTo>
                    <a:pt x="28638" y="6375"/>
                  </a:lnTo>
                  <a:lnTo>
                    <a:pt x="21069" y="12522"/>
                  </a:lnTo>
                  <a:lnTo>
                    <a:pt x="24168" y="9423"/>
                  </a:lnTo>
                  <a:lnTo>
                    <a:pt x="42087" y="1943"/>
                  </a:lnTo>
                  <a:lnTo>
                    <a:pt x="38747" y="0"/>
                  </a:lnTo>
                  <a:lnTo>
                    <a:pt x="32346" y="368"/>
                  </a:lnTo>
                  <a:lnTo>
                    <a:pt x="25298" y="4432"/>
                  </a:lnTo>
                  <a:lnTo>
                    <a:pt x="23774" y="5321"/>
                  </a:lnTo>
                  <a:lnTo>
                    <a:pt x="22275" y="6350"/>
                  </a:lnTo>
                  <a:lnTo>
                    <a:pt x="20828" y="7493"/>
                  </a:lnTo>
                  <a:lnTo>
                    <a:pt x="17564" y="10769"/>
                  </a:lnTo>
                  <a:lnTo>
                    <a:pt x="17564" y="16027"/>
                  </a:lnTo>
                  <a:lnTo>
                    <a:pt x="12725" y="22580"/>
                  </a:lnTo>
                  <a:lnTo>
                    <a:pt x="15887" y="17703"/>
                  </a:lnTo>
                  <a:lnTo>
                    <a:pt x="17564" y="16027"/>
                  </a:lnTo>
                  <a:lnTo>
                    <a:pt x="17564" y="10769"/>
                  </a:lnTo>
                  <a:lnTo>
                    <a:pt x="12560" y="15773"/>
                  </a:lnTo>
                  <a:lnTo>
                    <a:pt x="10210" y="19405"/>
                  </a:lnTo>
                  <a:lnTo>
                    <a:pt x="10210" y="26492"/>
                  </a:lnTo>
                  <a:lnTo>
                    <a:pt x="6629" y="34671"/>
                  </a:lnTo>
                  <a:lnTo>
                    <a:pt x="9271" y="27940"/>
                  </a:lnTo>
                  <a:lnTo>
                    <a:pt x="10210" y="26492"/>
                  </a:lnTo>
                  <a:lnTo>
                    <a:pt x="10210" y="19405"/>
                  </a:lnTo>
                  <a:lnTo>
                    <a:pt x="5943" y="25996"/>
                  </a:lnTo>
                  <a:lnTo>
                    <a:pt x="1562" y="37172"/>
                  </a:lnTo>
                  <a:lnTo>
                    <a:pt x="0" y="48298"/>
                  </a:lnTo>
                  <a:lnTo>
                    <a:pt x="88" y="50990"/>
                  </a:lnTo>
                  <a:lnTo>
                    <a:pt x="254" y="52247"/>
                  </a:lnTo>
                  <a:lnTo>
                    <a:pt x="1066" y="58140"/>
                  </a:lnTo>
                  <a:lnTo>
                    <a:pt x="3657" y="62369"/>
                  </a:lnTo>
                  <a:lnTo>
                    <a:pt x="10744" y="66497"/>
                  </a:lnTo>
                  <a:lnTo>
                    <a:pt x="6997" y="64300"/>
                  </a:lnTo>
                  <a:lnTo>
                    <a:pt x="4394" y="60083"/>
                  </a:lnTo>
                  <a:lnTo>
                    <a:pt x="3594" y="54178"/>
                  </a:lnTo>
                  <a:lnTo>
                    <a:pt x="3340" y="51612"/>
                  </a:lnTo>
                  <a:lnTo>
                    <a:pt x="3327" y="50228"/>
                  </a:lnTo>
                  <a:lnTo>
                    <a:pt x="4889" y="39116"/>
                  </a:lnTo>
                  <a:lnTo>
                    <a:pt x="5194" y="38328"/>
                  </a:lnTo>
                  <a:lnTo>
                    <a:pt x="3327" y="50228"/>
                  </a:lnTo>
                  <a:lnTo>
                    <a:pt x="5359" y="60413"/>
                  </a:lnTo>
                  <a:lnTo>
                    <a:pt x="10833" y="66548"/>
                  </a:lnTo>
                  <a:lnTo>
                    <a:pt x="18935" y="68148"/>
                  </a:lnTo>
                  <a:lnTo>
                    <a:pt x="25184" y="66001"/>
                  </a:lnTo>
                  <a:lnTo>
                    <a:pt x="28816" y="64744"/>
                  </a:lnTo>
                  <a:lnTo>
                    <a:pt x="38684" y="56743"/>
                  </a:lnTo>
                  <a:lnTo>
                    <a:pt x="46748" y="45821"/>
                  </a:lnTo>
                  <a:lnTo>
                    <a:pt x="52095" y="33540"/>
                  </a:lnTo>
                  <a:lnTo>
                    <a:pt x="52158" y="33401"/>
                  </a:lnTo>
                  <a:lnTo>
                    <a:pt x="54127" y="20891"/>
                  </a:lnTo>
                  <a:close/>
                </a:path>
              </a:pathLst>
            </a:custGeom>
            <a:solidFill>
              <a:srgbClr val="20DD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8509279" y="3581018"/>
              <a:ext cx="45085" cy="69215"/>
            </a:xfrm>
            <a:custGeom>
              <a:avLst/>
              <a:gdLst/>
              <a:ahLst/>
              <a:cxnLst/>
              <a:rect l="l" t="t" r="r" b="b"/>
              <a:pathLst>
                <a:path w="45084" h="69214">
                  <a:moveTo>
                    <a:pt x="44996" y="2070"/>
                  </a:moveTo>
                  <a:lnTo>
                    <a:pt x="41440" y="0"/>
                  </a:lnTo>
                  <a:lnTo>
                    <a:pt x="34607" y="406"/>
                  </a:lnTo>
                  <a:lnTo>
                    <a:pt x="27076" y="4749"/>
                  </a:lnTo>
                  <a:lnTo>
                    <a:pt x="25438" y="5689"/>
                  </a:lnTo>
                  <a:lnTo>
                    <a:pt x="1676" y="39751"/>
                  </a:lnTo>
                  <a:lnTo>
                    <a:pt x="0" y="51625"/>
                  </a:lnTo>
                  <a:lnTo>
                    <a:pt x="0" y="53124"/>
                  </a:lnTo>
                  <a:lnTo>
                    <a:pt x="279" y="55854"/>
                  </a:lnTo>
                  <a:lnTo>
                    <a:pt x="1143" y="62179"/>
                  </a:lnTo>
                  <a:lnTo>
                    <a:pt x="3911" y="66687"/>
                  </a:lnTo>
                  <a:lnTo>
                    <a:pt x="7493" y="68770"/>
                  </a:lnTo>
                  <a:lnTo>
                    <a:pt x="4699" y="64249"/>
                  </a:lnTo>
                  <a:lnTo>
                    <a:pt x="3848" y="57937"/>
                  </a:lnTo>
                  <a:lnTo>
                    <a:pt x="3568" y="55194"/>
                  </a:lnTo>
                  <a:lnTo>
                    <a:pt x="3568" y="53708"/>
                  </a:lnTo>
                  <a:lnTo>
                    <a:pt x="25844" y="10083"/>
                  </a:lnTo>
                  <a:lnTo>
                    <a:pt x="30632" y="6819"/>
                  </a:lnTo>
                  <a:lnTo>
                    <a:pt x="38176" y="2476"/>
                  </a:lnTo>
                  <a:lnTo>
                    <a:pt x="44996" y="2070"/>
                  </a:lnTo>
                  <a:close/>
                </a:path>
              </a:pathLst>
            </a:custGeom>
            <a:solidFill>
              <a:srgbClr val="2F30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8512848" y="3568750"/>
              <a:ext cx="54610" cy="85725"/>
            </a:xfrm>
            <a:custGeom>
              <a:avLst/>
              <a:gdLst/>
              <a:ahLst/>
              <a:cxnLst/>
              <a:rect l="l" t="t" r="r" b="b"/>
              <a:pathLst>
                <a:path w="54609" h="85725">
                  <a:moveTo>
                    <a:pt x="25438" y="54279"/>
                  </a:moveTo>
                  <a:lnTo>
                    <a:pt x="25234" y="54076"/>
                  </a:lnTo>
                  <a:lnTo>
                    <a:pt x="24549" y="53708"/>
                  </a:lnTo>
                  <a:lnTo>
                    <a:pt x="24561" y="53962"/>
                  </a:lnTo>
                  <a:lnTo>
                    <a:pt x="25412" y="54483"/>
                  </a:lnTo>
                  <a:lnTo>
                    <a:pt x="25438" y="54279"/>
                  </a:lnTo>
                  <a:close/>
                </a:path>
                <a:path w="54609" h="85725">
                  <a:moveTo>
                    <a:pt x="32042" y="50469"/>
                  </a:moveTo>
                  <a:lnTo>
                    <a:pt x="31851" y="50253"/>
                  </a:lnTo>
                  <a:lnTo>
                    <a:pt x="31178" y="49898"/>
                  </a:lnTo>
                  <a:lnTo>
                    <a:pt x="31178" y="50165"/>
                  </a:lnTo>
                  <a:lnTo>
                    <a:pt x="32016" y="50673"/>
                  </a:lnTo>
                  <a:lnTo>
                    <a:pt x="32042" y="50469"/>
                  </a:lnTo>
                  <a:close/>
                </a:path>
                <a:path w="54609" h="85725">
                  <a:moveTo>
                    <a:pt x="32042" y="42824"/>
                  </a:moveTo>
                  <a:lnTo>
                    <a:pt x="31102" y="42824"/>
                  </a:lnTo>
                  <a:lnTo>
                    <a:pt x="31064" y="43002"/>
                  </a:lnTo>
                  <a:lnTo>
                    <a:pt x="30962" y="43281"/>
                  </a:lnTo>
                  <a:lnTo>
                    <a:pt x="30861" y="43522"/>
                  </a:lnTo>
                  <a:lnTo>
                    <a:pt x="30772" y="43688"/>
                  </a:lnTo>
                  <a:lnTo>
                    <a:pt x="31750" y="44005"/>
                  </a:lnTo>
                  <a:lnTo>
                    <a:pt x="31877" y="43789"/>
                  </a:lnTo>
                  <a:lnTo>
                    <a:pt x="31978" y="43383"/>
                  </a:lnTo>
                  <a:lnTo>
                    <a:pt x="32042" y="42824"/>
                  </a:lnTo>
                  <a:close/>
                </a:path>
                <a:path w="54609" h="85725">
                  <a:moveTo>
                    <a:pt x="54317" y="34620"/>
                  </a:moveTo>
                  <a:lnTo>
                    <a:pt x="52514" y="25628"/>
                  </a:lnTo>
                  <a:lnTo>
                    <a:pt x="52514" y="35648"/>
                  </a:lnTo>
                  <a:lnTo>
                    <a:pt x="50571" y="47993"/>
                  </a:lnTo>
                  <a:lnTo>
                    <a:pt x="27241" y="79438"/>
                  </a:lnTo>
                  <a:lnTo>
                    <a:pt x="17373" y="82842"/>
                  </a:lnTo>
                  <a:lnTo>
                    <a:pt x="9283" y="81241"/>
                  </a:lnTo>
                  <a:lnTo>
                    <a:pt x="3822" y="75120"/>
                  </a:lnTo>
                  <a:lnTo>
                    <a:pt x="1803" y="64935"/>
                  </a:lnTo>
                  <a:lnTo>
                    <a:pt x="3733" y="52603"/>
                  </a:lnTo>
                  <a:lnTo>
                    <a:pt x="27076" y="21145"/>
                  </a:lnTo>
                  <a:lnTo>
                    <a:pt x="28829" y="20548"/>
                  </a:lnTo>
                  <a:lnTo>
                    <a:pt x="20802" y="48539"/>
                  </a:lnTo>
                  <a:lnTo>
                    <a:pt x="21450" y="49707"/>
                  </a:lnTo>
                  <a:lnTo>
                    <a:pt x="23164" y="50114"/>
                  </a:lnTo>
                  <a:lnTo>
                    <a:pt x="24079" y="50114"/>
                  </a:lnTo>
                  <a:lnTo>
                    <a:pt x="24930" y="49504"/>
                  </a:lnTo>
                  <a:lnTo>
                    <a:pt x="27152" y="41732"/>
                  </a:lnTo>
                  <a:lnTo>
                    <a:pt x="27647" y="41998"/>
                  </a:lnTo>
                  <a:lnTo>
                    <a:pt x="29451" y="40970"/>
                  </a:lnTo>
                  <a:lnTo>
                    <a:pt x="27698" y="40970"/>
                  </a:lnTo>
                  <a:lnTo>
                    <a:pt x="27305" y="41198"/>
                  </a:lnTo>
                  <a:lnTo>
                    <a:pt x="33705" y="18872"/>
                  </a:lnTo>
                  <a:lnTo>
                    <a:pt x="36944" y="17754"/>
                  </a:lnTo>
                  <a:lnTo>
                    <a:pt x="45021" y="19354"/>
                  </a:lnTo>
                  <a:lnTo>
                    <a:pt x="50482" y="25476"/>
                  </a:lnTo>
                  <a:lnTo>
                    <a:pt x="52514" y="35648"/>
                  </a:lnTo>
                  <a:lnTo>
                    <a:pt x="52514" y="25628"/>
                  </a:lnTo>
                  <a:lnTo>
                    <a:pt x="52133" y="23723"/>
                  </a:lnTo>
                  <a:lnTo>
                    <a:pt x="46812" y="17754"/>
                  </a:lnTo>
                  <a:lnTo>
                    <a:pt x="46278" y="17157"/>
                  </a:lnTo>
                  <a:lnTo>
                    <a:pt x="37630" y="15455"/>
                  </a:lnTo>
                  <a:lnTo>
                    <a:pt x="34366" y="16586"/>
                  </a:lnTo>
                  <a:lnTo>
                    <a:pt x="38608" y="1803"/>
                  </a:lnTo>
                  <a:lnTo>
                    <a:pt x="37960" y="635"/>
                  </a:lnTo>
                  <a:lnTo>
                    <a:pt x="35712" y="0"/>
                  </a:lnTo>
                  <a:lnTo>
                    <a:pt x="34544" y="635"/>
                  </a:lnTo>
                  <a:lnTo>
                    <a:pt x="29489" y="18262"/>
                  </a:lnTo>
                  <a:lnTo>
                    <a:pt x="27063" y="19088"/>
                  </a:lnTo>
                  <a:lnTo>
                    <a:pt x="2171" y="52451"/>
                  </a:lnTo>
                  <a:lnTo>
                    <a:pt x="0" y="65963"/>
                  </a:lnTo>
                  <a:lnTo>
                    <a:pt x="2171" y="76873"/>
                  </a:lnTo>
                  <a:lnTo>
                    <a:pt x="8026" y="83426"/>
                  </a:lnTo>
                  <a:lnTo>
                    <a:pt x="16687" y="85140"/>
                  </a:lnTo>
                  <a:lnTo>
                    <a:pt x="23355" y="82842"/>
                  </a:lnTo>
                  <a:lnTo>
                    <a:pt x="27254" y="81495"/>
                  </a:lnTo>
                  <a:lnTo>
                    <a:pt x="37795" y="72948"/>
                  </a:lnTo>
                  <a:lnTo>
                    <a:pt x="46405" y="61264"/>
                  </a:lnTo>
                  <a:lnTo>
                    <a:pt x="52146" y="48133"/>
                  </a:lnTo>
                  <a:lnTo>
                    <a:pt x="52209" y="47993"/>
                  </a:lnTo>
                  <a:lnTo>
                    <a:pt x="54317" y="34620"/>
                  </a:lnTo>
                  <a:close/>
                </a:path>
              </a:pathLst>
            </a:custGeom>
            <a:solidFill>
              <a:srgbClr val="1B17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8533998" y="3608670"/>
              <a:ext cx="13335" cy="19685"/>
            </a:xfrm>
            <a:custGeom>
              <a:avLst/>
              <a:gdLst/>
              <a:ahLst/>
              <a:cxnLst/>
              <a:rect l="l" t="t" r="r" b="b"/>
              <a:pathLst>
                <a:path w="13334" h="19685">
                  <a:moveTo>
                    <a:pt x="10096" y="0"/>
                  </a:moveTo>
                  <a:lnTo>
                    <a:pt x="3853" y="3606"/>
                  </a:lnTo>
                  <a:lnTo>
                    <a:pt x="2857" y="4241"/>
                  </a:lnTo>
                  <a:lnTo>
                    <a:pt x="0" y="9194"/>
                  </a:lnTo>
                  <a:lnTo>
                    <a:pt x="25" y="17449"/>
                  </a:lnTo>
                  <a:lnTo>
                    <a:pt x="2946" y="19126"/>
                  </a:lnTo>
                  <a:lnTo>
                    <a:pt x="7452" y="16522"/>
                  </a:lnTo>
                  <a:lnTo>
                    <a:pt x="2176" y="16522"/>
                  </a:lnTo>
                  <a:lnTo>
                    <a:pt x="2158" y="15519"/>
                  </a:lnTo>
                  <a:lnTo>
                    <a:pt x="2743" y="14541"/>
                  </a:lnTo>
                  <a:lnTo>
                    <a:pt x="2984" y="14287"/>
                  </a:lnTo>
                  <a:lnTo>
                    <a:pt x="3924" y="13741"/>
                  </a:lnTo>
                  <a:lnTo>
                    <a:pt x="1434" y="13741"/>
                  </a:lnTo>
                  <a:lnTo>
                    <a:pt x="1002" y="13500"/>
                  </a:lnTo>
                  <a:lnTo>
                    <a:pt x="888" y="12192"/>
                  </a:lnTo>
                  <a:lnTo>
                    <a:pt x="1320" y="11455"/>
                  </a:lnTo>
                  <a:lnTo>
                    <a:pt x="2387" y="10833"/>
                  </a:lnTo>
                  <a:lnTo>
                    <a:pt x="9245" y="10833"/>
                  </a:lnTo>
                  <a:lnTo>
                    <a:pt x="9588" y="10490"/>
                  </a:lnTo>
                  <a:lnTo>
                    <a:pt x="9976" y="10261"/>
                  </a:lnTo>
                  <a:lnTo>
                    <a:pt x="12871" y="10261"/>
                  </a:lnTo>
                  <a:lnTo>
                    <a:pt x="13055" y="9944"/>
                  </a:lnTo>
                  <a:lnTo>
                    <a:pt x="13052" y="8928"/>
                  </a:lnTo>
                  <a:lnTo>
                    <a:pt x="2649" y="8928"/>
                  </a:lnTo>
                  <a:lnTo>
                    <a:pt x="2168" y="8648"/>
                  </a:lnTo>
                  <a:lnTo>
                    <a:pt x="3337" y="6489"/>
                  </a:lnTo>
                  <a:lnTo>
                    <a:pt x="10402" y="6489"/>
                  </a:lnTo>
                  <a:lnTo>
                    <a:pt x="10655" y="6057"/>
                  </a:lnTo>
                  <a:lnTo>
                    <a:pt x="11099" y="5803"/>
                  </a:lnTo>
                  <a:lnTo>
                    <a:pt x="6283" y="5803"/>
                  </a:lnTo>
                  <a:lnTo>
                    <a:pt x="5679" y="5448"/>
                  </a:lnTo>
                  <a:lnTo>
                    <a:pt x="5550" y="5448"/>
                  </a:lnTo>
                  <a:lnTo>
                    <a:pt x="5538" y="4241"/>
                  </a:lnTo>
                  <a:lnTo>
                    <a:pt x="5844" y="3606"/>
                  </a:lnTo>
                  <a:lnTo>
                    <a:pt x="5968" y="3390"/>
                  </a:lnTo>
                  <a:lnTo>
                    <a:pt x="7048" y="2768"/>
                  </a:lnTo>
                  <a:lnTo>
                    <a:pt x="13033" y="2768"/>
                  </a:lnTo>
                  <a:lnTo>
                    <a:pt x="13030" y="1663"/>
                  </a:lnTo>
                  <a:lnTo>
                    <a:pt x="10096" y="0"/>
                  </a:lnTo>
                  <a:close/>
                </a:path>
                <a:path w="13334" h="19685">
                  <a:moveTo>
                    <a:pt x="5917" y="14287"/>
                  </a:moveTo>
                  <a:lnTo>
                    <a:pt x="4305" y="14287"/>
                  </a:lnTo>
                  <a:lnTo>
                    <a:pt x="4305" y="14998"/>
                  </a:lnTo>
                  <a:lnTo>
                    <a:pt x="4004" y="15519"/>
                  </a:lnTo>
                  <a:lnTo>
                    <a:pt x="3975" y="15735"/>
                  </a:lnTo>
                  <a:lnTo>
                    <a:pt x="3227" y="16522"/>
                  </a:lnTo>
                  <a:lnTo>
                    <a:pt x="6325" y="16522"/>
                  </a:lnTo>
                  <a:lnTo>
                    <a:pt x="4916" y="15735"/>
                  </a:lnTo>
                  <a:lnTo>
                    <a:pt x="5575" y="15735"/>
                  </a:lnTo>
                  <a:lnTo>
                    <a:pt x="5575" y="14998"/>
                  </a:lnTo>
                  <a:lnTo>
                    <a:pt x="5768" y="14541"/>
                  </a:lnTo>
                  <a:lnTo>
                    <a:pt x="5917" y="14287"/>
                  </a:lnTo>
                  <a:close/>
                </a:path>
                <a:path w="13334" h="19685">
                  <a:moveTo>
                    <a:pt x="10990" y="13500"/>
                  </a:moveTo>
                  <a:lnTo>
                    <a:pt x="7073" y="13500"/>
                  </a:lnTo>
                  <a:lnTo>
                    <a:pt x="7505" y="13741"/>
                  </a:lnTo>
                  <a:lnTo>
                    <a:pt x="7511" y="14998"/>
                  </a:lnTo>
                  <a:lnTo>
                    <a:pt x="7073" y="15735"/>
                  </a:lnTo>
                  <a:lnTo>
                    <a:pt x="5695" y="16522"/>
                  </a:lnTo>
                  <a:lnTo>
                    <a:pt x="7452" y="16522"/>
                  </a:lnTo>
                  <a:lnTo>
                    <a:pt x="10090" y="14998"/>
                  </a:lnTo>
                  <a:lnTo>
                    <a:pt x="10385" y="14541"/>
                  </a:lnTo>
                  <a:lnTo>
                    <a:pt x="10990" y="13500"/>
                  </a:lnTo>
                  <a:close/>
                </a:path>
                <a:path w="13334" h="19685">
                  <a:moveTo>
                    <a:pt x="9287" y="10833"/>
                  </a:moveTo>
                  <a:lnTo>
                    <a:pt x="2387" y="10833"/>
                  </a:lnTo>
                  <a:lnTo>
                    <a:pt x="3001" y="11176"/>
                  </a:lnTo>
                  <a:lnTo>
                    <a:pt x="2820" y="11176"/>
                  </a:lnTo>
                  <a:lnTo>
                    <a:pt x="2773" y="12420"/>
                  </a:lnTo>
                  <a:lnTo>
                    <a:pt x="2400" y="13068"/>
                  </a:lnTo>
                  <a:lnTo>
                    <a:pt x="1207" y="13741"/>
                  </a:lnTo>
                  <a:lnTo>
                    <a:pt x="3924" y="13741"/>
                  </a:lnTo>
                  <a:lnTo>
                    <a:pt x="3014" y="14287"/>
                  </a:lnTo>
                  <a:lnTo>
                    <a:pt x="5751" y="14287"/>
                  </a:lnTo>
                  <a:lnTo>
                    <a:pt x="7073" y="13500"/>
                  </a:lnTo>
                  <a:lnTo>
                    <a:pt x="10990" y="13500"/>
                  </a:lnTo>
                  <a:lnTo>
                    <a:pt x="11454" y="12700"/>
                  </a:lnTo>
                  <a:lnTo>
                    <a:pt x="9268" y="12700"/>
                  </a:lnTo>
                  <a:lnTo>
                    <a:pt x="8775" y="12420"/>
                  </a:lnTo>
                  <a:lnTo>
                    <a:pt x="8775" y="11709"/>
                  </a:lnTo>
                  <a:lnTo>
                    <a:pt x="9287" y="10833"/>
                  </a:lnTo>
                  <a:close/>
                </a:path>
                <a:path w="13334" h="19685">
                  <a:moveTo>
                    <a:pt x="12871" y="10261"/>
                  </a:moveTo>
                  <a:lnTo>
                    <a:pt x="10515" y="10261"/>
                  </a:lnTo>
                  <a:lnTo>
                    <a:pt x="10909" y="10490"/>
                  </a:lnTo>
                  <a:lnTo>
                    <a:pt x="10909" y="11176"/>
                  </a:lnTo>
                  <a:lnTo>
                    <a:pt x="10312" y="12192"/>
                  </a:lnTo>
                  <a:lnTo>
                    <a:pt x="10083" y="12420"/>
                  </a:lnTo>
                  <a:lnTo>
                    <a:pt x="9641" y="12700"/>
                  </a:lnTo>
                  <a:lnTo>
                    <a:pt x="11454" y="12700"/>
                  </a:lnTo>
                  <a:lnTo>
                    <a:pt x="12871" y="10261"/>
                  </a:lnTo>
                  <a:close/>
                </a:path>
                <a:path w="13334" h="19685">
                  <a:moveTo>
                    <a:pt x="10402" y="6489"/>
                  </a:moveTo>
                  <a:lnTo>
                    <a:pt x="3898" y="6489"/>
                  </a:lnTo>
                  <a:lnTo>
                    <a:pt x="4436" y="6794"/>
                  </a:lnTo>
                  <a:lnTo>
                    <a:pt x="4279" y="6794"/>
                  </a:lnTo>
                  <a:lnTo>
                    <a:pt x="4279" y="7404"/>
                  </a:lnTo>
                  <a:lnTo>
                    <a:pt x="3708" y="8394"/>
                  </a:lnTo>
                  <a:lnTo>
                    <a:pt x="3467" y="8648"/>
                  </a:lnTo>
                  <a:lnTo>
                    <a:pt x="2971" y="8928"/>
                  </a:lnTo>
                  <a:lnTo>
                    <a:pt x="13052" y="8928"/>
                  </a:lnTo>
                  <a:lnTo>
                    <a:pt x="13050" y="8394"/>
                  </a:lnTo>
                  <a:lnTo>
                    <a:pt x="10840" y="8394"/>
                  </a:lnTo>
                  <a:lnTo>
                    <a:pt x="10236" y="8039"/>
                  </a:lnTo>
                  <a:lnTo>
                    <a:pt x="10223" y="6794"/>
                  </a:lnTo>
                  <a:lnTo>
                    <a:pt x="10402" y="6489"/>
                  </a:lnTo>
                  <a:close/>
                </a:path>
                <a:path w="13334" h="19685">
                  <a:moveTo>
                    <a:pt x="13041" y="5448"/>
                  </a:moveTo>
                  <a:lnTo>
                    <a:pt x="11722" y="5448"/>
                  </a:lnTo>
                  <a:lnTo>
                    <a:pt x="12377" y="5803"/>
                  </a:lnTo>
                  <a:lnTo>
                    <a:pt x="12166" y="5803"/>
                  </a:lnTo>
                  <a:lnTo>
                    <a:pt x="12144" y="6959"/>
                  </a:lnTo>
                  <a:lnTo>
                    <a:pt x="11734" y="7670"/>
                  </a:lnTo>
                  <a:lnTo>
                    <a:pt x="10497" y="8394"/>
                  </a:lnTo>
                  <a:lnTo>
                    <a:pt x="13050" y="8394"/>
                  </a:lnTo>
                  <a:lnTo>
                    <a:pt x="13041" y="5448"/>
                  </a:lnTo>
                  <a:close/>
                </a:path>
                <a:path w="13334" h="19685">
                  <a:moveTo>
                    <a:pt x="13033" y="2768"/>
                  </a:moveTo>
                  <a:lnTo>
                    <a:pt x="10659" y="2768"/>
                  </a:lnTo>
                  <a:lnTo>
                    <a:pt x="10883" y="2895"/>
                  </a:lnTo>
                  <a:lnTo>
                    <a:pt x="10896" y="3606"/>
                  </a:lnTo>
                  <a:lnTo>
                    <a:pt x="10312" y="4584"/>
                  </a:lnTo>
                  <a:lnTo>
                    <a:pt x="10071" y="4838"/>
                  </a:lnTo>
                  <a:lnTo>
                    <a:pt x="9575" y="5130"/>
                  </a:lnTo>
                  <a:lnTo>
                    <a:pt x="6826" y="5130"/>
                  </a:lnTo>
                  <a:lnTo>
                    <a:pt x="5682" y="5803"/>
                  </a:lnTo>
                  <a:lnTo>
                    <a:pt x="11099" y="5803"/>
                  </a:lnTo>
                  <a:lnTo>
                    <a:pt x="11722" y="5448"/>
                  </a:lnTo>
                  <a:lnTo>
                    <a:pt x="13041" y="5448"/>
                  </a:lnTo>
                  <a:lnTo>
                    <a:pt x="13033" y="2768"/>
                  </a:lnTo>
                  <a:close/>
                </a:path>
                <a:path w="13334" h="19685">
                  <a:moveTo>
                    <a:pt x="9778" y="2768"/>
                  </a:moveTo>
                  <a:lnTo>
                    <a:pt x="7048" y="2768"/>
                  </a:lnTo>
                  <a:lnTo>
                    <a:pt x="7674" y="3136"/>
                  </a:lnTo>
                  <a:lnTo>
                    <a:pt x="7480" y="3136"/>
                  </a:lnTo>
                  <a:lnTo>
                    <a:pt x="7480" y="4241"/>
                  </a:lnTo>
                  <a:lnTo>
                    <a:pt x="6976" y="5130"/>
                  </a:lnTo>
                  <a:lnTo>
                    <a:pt x="9258" y="5130"/>
                  </a:lnTo>
                  <a:lnTo>
                    <a:pt x="8771" y="4838"/>
                  </a:lnTo>
                  <a:lnTo>
                    <a:pt x="8750" y="4241"/>
                  </a:lnTo>
                  <a:lnTo>
                    <a:pt x="9050" y="3606"/>
                  </a:lnTo>
                  <a:lnTo>
                    <a:pt x="9321" y="3136"/>
                  </a:lnTo>
                  <a:lnTo>
                    <a:pt x="9563" y="2895"/>
                  </a:lnTo>
                  <a:lnTo>
                    <a:pt x="9778" y="2768"/>
                  </a:lnTo>
                  <a:close/>
                </a:path>
              </a:pathLst>
            </a:custGeom>
            <a:solidFill>
              <a:srgbClr val="2F30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8533130" y="3610241"/>
              <a:ext cx="7620" cy="13970"/>
            </a:xfrm>
            <a:custGeom>
              <a:avLst/>
              <a:gdLst/>
              <a:ahLst/>
              <a:cxnLst/>
              <a:rect l="l" t="t" r="r" b="b"/>
              <a:pathLst>
                <a:path w="7620" h="13970">
                  <a:moveTo>
                    <a:pt x="876" y="12776"/>
                  </a:moveTo>
                  <a:lnTo>
                    <a:pt x="266" y="13830"/>
                  </a:lnTo>
                  <a:lnTo>
                    <a:pt x="876" y="13830"/>
                  </a:lnTo>
                  <a:lnTo>
                    <a:pt x="876" y="12776"/>
                  </a:lnTo>
                  <a:close/>
                </a:path>
                <a:path w="7620" h="13970">
                  <a:moveTo>
                    <a:pt x="7366" y="520"/>
                  </a:moveTo>
                  <a:lnTo>
                    <a:pt x="6489" y="0"/>
                  </a:lnTo>
                  <a:lnTo>
                    <a:pt x="5295" y="698"/>
                  </a:lnTo>
                  <a:lnTo>
                    <a:pt x="2286" y="3162"/>
                  </a:lnTo>
                  <a:lnTo>
                    <a:pt x="0" y="7645"/>
                  </a:lnTo>
                  <a:lnTo>
                    <a:pt x="0" y="12280"/>
                  </a:lnTo>
                  <a:lnTo>
                    <a:pt x="876" y="12776"/>
                  </a:lnTo>
                  <a:lnTo>
                    <a:pt x="876" y="7645"/>
                  </a:lnTo>
                  <a:lnTo>
                    <a:pt x="3771" y="2603"/>
                  </a:lnTo>
                  <a:lnTo>
                    <a:pt x="6146" y="1219"/>
                  </a:lnTo>
                  <a:lnTo>
                    <a:pt x="7366" y="520"/>
                  </a:lnTo>
                  <a:close/>
                </a:path>
              </a:pathLst>
            </a:custGeom>
            <a:solidFill>
              <a:srgbClr val="1B17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8539594" y="3615016"/>
              <a:ext cx="3810" cy="1270"/>
            </a:xfrm>
            <a:custGeom>
              <a:avLst/>
              <a:gdLst/>
              <a:ahLst/>
              <a:cxnLst/>
              <a:rect l="l" t="t" r="r" b="b"/>
              <a:pathLst>
                <a:path w="3809" h="1270">
                  <a:moveTo>
                    <a:pt x="3340" y="406"/>
                  </a:moveTo>
                  <a:lnTo>
                    <a:pt x="2933" y="165"/>
                  </a:lnTo>
                  <a:lnTo>
                    <a:pt x="774" y="177"/>
                  </a:lnTo>
                  <a:lnTo>
                    <a:pt x="482" y="0"/>
                  </a:lnTo>
                  <a:lnTo>
                    <a:pt x="0" y="279"/>
                  </a:lnTo>
                  <a:lnTo>
                    <a:pt x="1028" y="863"/>
                  </a:lnTo>
                  <a:lnTo>
                    <a:pt x="1485" y="596"/>
                  </a:lnTo>
                  <a:lnTo>
                    <a:pt x="1181" y="419"/>
                  </a:lnTo>
                  <a:lnTo>
                    <a:pt x="3340" y="406"/>
                  </a:lnTo>
                  <a:close/>
                </a:path>
              </a:pathLst>
            </a:custGeom>
            <a:solidFill>
              <a:srgbClr val="0E11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8537499" y="3615288"/>
              <a:ext cx="3175" cy="5715"/>
            </a:xfrm>
            <a:custGeom>
              <a:avLst/>
              <a:gdLst/>
              <a:ahLst/>
              <a:cxnLst/>
              <a:rect l="l" t="t" r="r" b="b"/>
              <a:pathLst>
                <a:path w="3175" h="5714">
                  <a:moveTo>
                    <a:pt x="2104" y="0"/>
                  </a:moveTo>
                  <a:lnTo>
                    <a:pt x="897" y="980"/>
                  </a:lnTo>
                  <a:lnTo>
                    <a:pt x="47" y="2636"/>
                  </a:lnTo>
                  <a:lnTo>
                    <a:pt x="0" y="4540"/>
                  </a:lnTo>
                  <a:lnTo>
                    <a:pt x="1002" y="5251"/>
                  </a:lnTo>
                  <a:lnTo>
                    <a:pt x="1073" y="3219"/>
                  </a:lnTo>
                  <a:lnTo>
                    <a:pt x="2158" y="1137"/>
                  </a:lnTo>
                  <a:lnTo>
                    <a:pt x="3120" y="584"/>
                  </a:lnTo>
                  <a:lnTo>
                    <a:pt x="2104" y="0"/>
                  </a:lnTo>
                  <a:close/>
                </a:path>
              </a:pathLst>
            </a:custGeom>
            <a:solidFill>
              <a:srgbClr val="1B17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8538494" y="3614769"/>
              <a:ext cx="5715" cy="8255"/>
            </a:xfrm>
            <a:custGeom>
              <a:avLst/>
              <a:gdLst/>
              <a:ahLst/>
              <a:cxnLst/>
              <a:rect l="l" t="t" r="r" b="b"/>
              <a:pathLst>
                <a:path w="5715" h="8254">
                  <a:moveTo>
                    <a:pt x="4051" y="0"/>
                  </a:moveTo>
                  <a:lnTo>
                    <a:pt x="2590" y="838"/>
                  </a:lnTo>
                  <a:lnTo>
                    <a:pt x="1168" y="1651"/>
                  </a:lnTo>
                  <a:lnTo>
                    <a:pt x="0" y="3708"/>
                  </a:lnTo>
                  <a:lnTo>
                    <a:pt x="12" y="7023"/>
                  </a:lnTo>
                  <a:lnTo>
                    <a:pt x="1181" y="7696"/>
                  </a:lnTo>
                  <a:lnTo>
                    <a:pt x="4063" y="6019"/>
                  </a:lnTo>
                  <a:lnTo>
                    <a:pt x="5232" y="4013"/>
                  </a:lnTo>
                  <a:lnTo>
                    <a:pt x="5219" y="685"/>
                  </a:lnTo>
                  <a:lnTo>
                    <a:pt x="4051" y="0"/>
                  </a:lnTo>
                  <a:close/>
                </a:path>
              </a:pathLst>
            </a:custGeom>
            <a:solidFill>
              <a:srgbClr val="0A0D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8538908" y="3571963"/>
              <a:ext cx="19685" cy="49530"/>
            </a:xfrm>
            <a:custGeom>
              <a:avLst/>
              <a:gdLst/>
              <a:ahLst/>
              <a:cxnLst/>
              <a:rect l="l" t="t" r="r" b="b"/>
              <a:pathLst>
                <a:path w="19684" h="49529">
                  <a:moveTo>
                    <a:pt x="19443" y="1930"/>
                  </a:moveTo>
                  <a:lnTo>
                    <a:pt x="18834" y="736"/>
                  </a:lnTo>
                  <a:lnTo>
                    <a:pt x="16611" y="0"/>
                  </a:lnTo>
                  <a:lnTo>
                    <a:pt x="15417" y="609"/>
                  </a:lnTo>
                  <a:lnTo>
                    <a:pt x="0" y="47726"/>
                  </a:lnTo>
                  <a:lnTo>
                    <a:pt x="609" y="48920"/>
                  </a:lnTo>
                  <a:lnTo>
                    <a:pt x="1714" y="49276"/>
                  </a:lnTo>
                  <a:lnTo>
                    <a:pt x="2374" y="49390"/>
                  </a:lnTo>
                  <a:lnTo>
                    <a:pt x="3263" y="49390"/>
                  </a:lnTo>
                  <a:lnTo>
                    <a:pt x="4089" y="48818"/>
                  </a:lnTo>
                  <a:lnTo>
                    <a:pt x="19443" y="1930"/>
                  </a:lnTo>
                  <a:close/>
                </a:path>
              </a:pathLst>
            </a:custGeom>
            <a:solidFill>
              <a:srgbClr val="1B17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8540730" y="3616737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5">
                  <a:moveTo>
                    <a:pt x="2120" y="0"/>
                  </a:moveTo>
                  <a:lnTo>
                    <a:pt x="1358" y="431"/>
                  </a:lnTo>
                  <a:lnTo>
                    <a:pt x="596" y="863"/>
                  </a:lnTo>
                  <a:lnTo>
                    <a:pt x="0" y="1917"/>
                  </a:lnTo>
                  <a:lnTo>
                    <a:pt x="0" y="2793"/>
                  </a:lnTo>
                  <a:lnTo>
                    <a:pt x="12" y="3644"/>
                  </a:lnTo>
                  <a:lnTo>
                    <a:pt x="609" y="4000"/>
                  </a:lnTo>
                  <a:lnTo>
                    <a:pt x="2120" y="3136"/>
                  </a:lnTo>
                  <a:lnTo>
                    <a:pt x="2717" y="2082"/>
                  </a:lnTo>
                  <a:lnTo>
                    <a:pt x="2717" y="342"/>
                  </a:lnTo>
                  <a:lnTo>
                    <a:pt x="2120" y="0"/>
                  </a:lnTo>
                  <a:close/>
                </a:path>
              </a:pathLst>
            </a:custGeom>
            <a:solidFill>
              <a:srgbClr val="2F30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8578075" y="3556050"/>
              <a:ext cx="65405" cy="50165"/>
            </a:xfrm>
            <a:custGeom>
              <a:avLst/>
              <a:gdLst/>
              <a:ahLst/>
              <a:cxnLst/>
              <a:rect l="l" t="t" r="r" b="b"/>
              <a:pathLst>
                <a:path w="65404" h="50164">
                  <a:moveTo>
                    <a:pt x="64947" y="4216"/>
                  </a:moveTo>
                  <a:lnTo>
                    <a:pt x="64668" y="2908"/>
                  </a:lnTo>
                  <a:lnTo>
                    <a:pt x="64579" y="2476"/>
                  </a:lnTo>
                  <a:lnTo>
                    <a:pt x="64528" y="2235"/>
                  </a:lnTo>
                  <a:lnTo>
                    <a:pt x="64439" y="1841"/>
                  </a:lnTo>
                  <a:lnTo>
                    <a:pt x="64312" y="1270"/>
                  </a:lnTo>
                  <a:lnTo>
                    <a:pt x="63665" y="520"/>
                  </a:lnTo>
                  <a:lnTo>
                    <a:pt x="62725" y="127"/>
                  </a:lnTo>
                  <a:lnTo>
                    <a:pt x="62725" y="3911"/>
                  </a:lnTo>
                  <a:lnTo>
                    <a:pt x="61531" y="6223"/>
                  </a:lnTo>
                  <a:lnTo>
                    <a:pt x="20967" y="40690"/>
                  </a:lnTo>
                  <a:lnTo>
                    <a:pt x="5803" y="48120"/>
                  </a:lnTo>
                  <a:lnTo>
                    <a:pt x="2641" y="45123"/>
                  </a:lnTo>
                  <a:lnTo>
                    <a:pt x="2273" y="42430"/>
                  </a:lnTo>
                  <a:lnTo>
                    <a:pt x="2235" y="42164"/>
                  </a:lnTo>
                  <a:lnTo>
                    <a:pt x="29883" y="14135"/>
                  </a:lnTo>
                  <a:lnTo>
                    <a:pt x="58420" y="2044"/>
                  </a:lnTo>
                  <a:lnTo>
                    <a:pt x="57696" y="3314"/>
                  </a:lnTo>
                  <a:lnTo>
                    <a:pt x="57708" y="5803"/>
                  </a:lnTo>
                  <a:lnTo>
                    <a:pt x="58000" y="6388"/>
                  </a:lnTo>
                  <a:lnTo>
                    <a:pt x="58470" y="6667"/>
                  </a:lnTo>
                  <a:lnTo>
                    <a:pt x="59486" y="7251"/>
                  </a:lnTo>
                  <a:lnTo>
                    <a:pt x="59016" y="6972"/>
                  </a:lnTo>
                  <a:lnTo>
                    <a:pt x="58737" y="6400"/>
                  </a:lnTo>
                  <a:lnTo>
                    <a:pt x="58724" y="5969"/>
                  </a:lnTo>
                  <a:lnTo>
                    <a:pt x="58724" y="5842"/>
                  </a:lnTo>
                  <a:lnTo>
                    <a:pt x="58788" y="3949"/>
                  </a:lnTo>
                  <a:lnTo>
                    <a:pt x="59880" y="1866"/>
                  </a:lnTo>
                  <a:lnTo>
                    <a:pt x="61391" y="1841"/>
                  </a:lnTo>
                  <a:lnTo>
                    <a:pt x="62306" y="2235"/>
                  </a:lnTo>
                  <a:lnTo>
                    <a:pt x="62420" y="2476"/>
                  </a:lnTo>
                  <a:lnTo>
                    <a:pt x="62725" y="3911"/>
                  </a:lnTo>
                  <a:lnTo>
                    <a:pt x="62725" y="127"/>
                  </a:lnTo>
                  <a:lnTo>
                    <a:pt x="61849" y="88"/>
                  </a:lnTo>
                  <a:lnTo>
                    <a:pt x="61696" y="0"/>
                  </a:lnTo>
                  <a:lnTo>
                    <a:pt x="61036" y="38"/>
                  </a:lnTo>
                  <a:lnTo>
                    <a:pt x="56375" y="88"/>
                  </a:lnTo>
                  <a:lnTo>
                    <a:pt x="19748" y="18084"/>
                  </a:lnTo>
                  <a:lnTo>
                    <a:pt x="63" y="42164"/>
                  </a:lnTo>
                  <a:lnTo>
                    <a:pt x="0" y="42430"/>
                  </a:lnTo>
                  <a:lnTo>
                    <a:pt x="609" y="46113"/>
                  </a:lnTo>
                  <a:lnTo>
                    <a:pt x="3632" y="48971"/>
                  </a:lnTo>
                  <a:lnTo>
                    <a:pt x="5080" y="49796"/>
                  </a:lnTo>
                  <a:lnTo>
                    <a:pt x="8420" y="49796"/>
                  </a:lnTo>
                  <a:lnTo>
                    <a:pt x="53682" y="16713"/>
                  </a:lnTo>
                  <a:lnTo>
                    <a:pt x="63715" y="6896"/>
                  </a:lnTo>
                  <a:lnTo>
                    <a:pt x="64947" y="4216"/>
                  </a:lnTo>
                  <a:close/>
                </a:path>
              </a:pathLst>
            </a:custGeom>
            <a:solidFill>
              <a:srgbClr val="1B17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8636807" y="3556242"/>
              <a:ext cx="5715" cy="8255"/>
            </a:xfrm>
            <a:custGeom>
              <a:avLst/>
              <a:gdLst/>
              <a:ahLst/>
              <a:cxnLst/>
              <a:rect l="l" t="t" r="r" b="b"/>
              <a:pathLst>
                <a:path w="5715" h="8254">
                  <a:moveTo>
                    <a:pt x="4051" y="0"/>
                  </a:moveTo>
                  <a:lnTo>
                    <a:pt x="2590" y="838"/>
                  </a:lnTo>
                  <a:lnTo>
                    <a:pt x="1168" y="1663"/>
                  </a:lnTo>
                  <a:lnTo>
                    <a:pt x="0" y="3721"/>
                  </a:lnTo>
                  <a:lnTo>
                    <a:pt x="12" y="7023"/>
                  </a:lnTo>
                  <a:lnTo>
                    <a:pt x="1181" y="7696"/>
                  </a:lnTo>
                  <a:lnTo>
                    <a:pt x="4063" y="6032"/>
                  </a:lnTo>
                  <a:lnTo>
                    <a:pt x="5232" y="4013"/>
                  </a:lnTo>
                  <a:lnTo>
                    <a:pt x="5219" y="685"/>
                  </a:lnTo>
                  <a:lnTo>
                    <a:pt x="4051" y="0"/>
                  </a:lnTo>
                  <a:close/>
                </a:path>
              </a:pathLst>
            </a:custGeom>
            <a:solidFill>
              <a:srgbClr val="2F30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8638300" y="355907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643" y="0"/>
                  </a:moveTo>
                  <a:lnTo>
                    <a:pt x="340" y="0"/>
                  </a:lnTo>
                  <a:lnTo>
                    <a:pt x="0" y="274"/>
                  </a:lnTo>
                  <a:lnTo>
                    <a:pt x="403" y="514"/>
                  </a:lnTo>
                  <a:lnTo>
                    <a:pt x="643" y="94"/>
                  </a:lnTo>
                  <a:close/>
                </a:path>
              </a:pathLst>
            </a:custGeom>
            <a:solidFill>
              <a:srgbClr val="1B17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8638398" y="3558210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5">
                  <a:moveTo>
                    <a:pt x="2120" y="0"/>
                  </a:moveTo>
                  <a:lnTo>
                    <a:pt x="1358" y="431"/>
                  </a:lnTo>
                  <a:lnTo>
                    <a:pt x="596" y="863"/>
                  </a:lnTo>
                  <a:lnTo>
                    <a:pt x="0" y="1917"/>
                  </a:lnTo>
                  <a:lnTo>
                    <a:pt x="0" y="2794"/>
                  </a:lnTo>
                  <a:lnTo>
                    <a:pt x="12" y="3657"/>
                  </a:lnTo>
                  <a:lnTo>
                    <a:pt x="609" y="4000"/>
                  </a:lnTo>
                  <a:lnTo>
                    <a:pt x="2120" y="3136"/>
                  </a:lnTo>
                  <a:lnTo>
                    <a:pt x="2717" y="2082"/>
                  </a:lnTo>
                  <a:lnTo>
                    <a:pt x="2717" y="355"/>
                  </a:lnTo>
                  <a:lnTo>
                    <a:pt x="21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8579409" y="3582250"/>
              <a:ext cx="16510" cy="20955"/>
            </a:xfrm>
            <a:custGeom>
              <a:avLst/>
              <a:gdLst/>
              <a:ahLst/>
              <a:cxnLst/>
              <a:rect l="l" t="t" r="r" b="b"/>
              <a:pathLst>
                <a:path w="16509" h="20954">
                  <a:moveTo>
                    <a:pt x="1511" y="20345"/>
                  </a:moveTo>
                  <a:lnTo>
                    <a:pt x="762" y="18872"/>
                  </a:lnTo>
                  <a:lnTo>
                    <a:pt x="812" y="10769"/>
                  </a:lnTo>
                  <a:lnTo>
                    <a:pt x="0" y="13157"/>
                  </a:lnTo>
                  <a:lnTo>
                    <a:pt x="25" y="18440"/>
                  </a:lnTo>
                  <a:lnTo>
                    <a:pt x="977" y="20345"/>
                  </a:lnTo>
                  <a:lnTo>
                    <a:pt x="1511" y="20345"/>
                  </a:lnTo>
                  <a:close/>
                </a:path>
                <a:path w="16509" h="20954">
                  <a:moveTo>
                    <a:pt x="2209" y="8178"/>
                  </a:moveTo>
                  <a:lnTo>
                    <a:pt x="2032" y="8178"/>
                  </a:lnTo>
                  <a:lnTo>
                    <a:pt x="952" y="10350"/>
                  </a:lnTo>
                  <a:lnTo>
                    <a:pt x="2209" y="8178"/>
                  </a:lnTo>
                  <a:close/>
                </a:path>
                <a:path w="16509" h="20954">
                  <a:moveTo>
                    <a:pt x="4495" y="13436"/>
                  </a:moveTo>
                  <a:lnTo>
                    <a:pt x="3746" y="13436"/>
                  </a:lnTo>
                  <a:lnTo>
                    <a:pt x="3733" y="15481"/>
                  </a:lnTo>
                  <a:lnTo>
                    <a:pt x="4368" y="15481"/>
                  </a:lnTo>
                  <a:lnTo>
                    <a:pt x="4495" y="13436"/>
                  </a:lnTo>
                  <a:close/>
                </a:path>
                <a:path w="16509" h="20954">
                  <a:moveTo>
                    <a:pt x="4546" y="4089"/>
                  </a:moveTo>
                  <a:lnTo>
                    <a:pt x="3835" y="4902"/>
                  </a:lnTo>
                  <a:lnTo>
                    <a:pt x="2222" y="7823"/>
                  </a:lnTo>
                  <a:lnTo>
                    <a:pt x="2413" y="7823"/>
                  </a:lnTo>
                  <a:lnTo>
                    <a:pt x="4546" y="4089"/>
                  </a:lnTo>
                  <a:close/>
                </a:path>
                <a:path w="16509" h="20954">
                  <a:moveTo>
                    <a:pt x="4914" y="19951"/>
                  </a:moveTo>
                  <a:lnTo>
                    <a:pt x="4419" y="19812"/>
                  </a:lnTo>
                  <a:lnTo>
                    <a:pt x="4572" y="19977"/>
                  </a:lnTo>
                  <a:lnTo>
                    <a:pt x="4914" y="19951"/>
                  </a:lnTo>
                  <a:close/>
                </a:path>
                <a:path w="16509" h="20954">
                  <a:moveTo>
                    <a:pt x="7658" y="14871"/>
                  </a:moveTo>
                  <a:lnTo>
                    <a:pt x="7099" y="14516"/>
                  </a:lnTo>
                  <a:lnTo>
                    <a:pt x="7658" y="14871"/>
                  </a:lnTo>
                  <a:close/>
                </a:path>
                <a:path w="16509" h="20954">
                  <a:moveTo>
                    <a:pt x="8242" y="18592"/>
                  </a:moveTo>
                  <a:lnTo>
                    <a:pt x="7454" y="18148"/>
                  </a:lnTo>
                  <a:lnTo>
                    <a:pt x="7518" y="18415"/>
                  </a:lnTo>
                  <a:lnTo>
                    <a:pt x="7416" y="18580"/>
                  </a:lnTo>
                  <a:lnTo>
                    <a:pt x="8102" y="19011"/>
                  </a:lnTo>
                  <a:lnTo>
                    <a:pt x="8178" y="18859"/>
                  </a:lnTo>
                  <a:lnTo>
                    <a:pt x="8242" y="18592"/>
                  </a:lnTo>
                  <a:close/>
                </a:path>
                <a:path w="16509" h="20954">
                  <a:moveTo>
                    <a:pt x="9296" y="1397"/>
                  </a:moveTo>
                  <a:lnTo>
                    <a:pt x="8559" y="965"/>
                  </a:lnTo>
                  <a:lnTo>
                    <a:pt x="6070" y="2400"/>
                  </a:lnTo>
                  <a:lnTo>
                    <a:pt x="4546" y="4089"/>
                  </a:lnTo>
                  <a:lnTo>
                    <a:pt x="9296" y="1397"/>
                  </a:lnTo>
                  <a:close/>
                </a:path>
                <a:path w="16509" h="20954">
                  <a:moveTo>
                    <a:pt x="11404" y="12242"/>
                  </a:moveTo>
                  <a:lnTo>
                    <a:pt x="10668" y="12242"/>
                  </a:lnTo>
                  <a:lnTo>
                    <a:pt x="10071" y="13182"/>
                  </a:lnTo>
                  <a:lnTo>
                    <a:pt x="7658" y="14490"/>
                  </a:lnTo>
                  <a:lnTo>
                    <a:pt x="9321" y="14490"/>
                  </a:lnTo>
                  <a:lnTo>
                    <a:pt x="10147" y="14008"/>
                  </a:lnTo>
                  <a:lnTo>
                    <a:pt x="10883" y="13182"/>
                  </a:lnTo>
                  <a:lnTo>
                    <a:pt x="11404" y="12242"/>
                  </a:lnTo>
                  <a:close/>
                </a:path>
                <a:path w="16509" h="20954">
                  <a:moveTo>
                    <a:pt x="11671" y="0"/>
                  </a:moveTo>
                  <a:lnTo>
                    <a:pt x="10464" y="0"/>
                  </a:lnTo>
                  <a:lnTo>
                    <a:pt x="9931" y="165"/>
                  </a:lnTo>
                  <a:lnTo>
                    <a:pt x="8547" y="952"/>
                  </a:lnTo>
                  <a:lnTo>
                    <a:pt x="9296" y="1384"/>
                  </a:lnTo>
                  <a:lnTo>
                    <a:pt x="11671" y="0"/>
                  </a:lnTo>
                  <a:close/>
                </a:path>
                <a:path w="16509" h="20954">
                  <a:moveTo>
                    <a:pt x="12153" y="8712"/>
                  </a:moveTo>
                  <a:lnTo>
                    <a:pt x="11328" y="8712"/>
                  </a:lnTo>
                  <a:lnTo>
                    <a:pt x="11391" y="10452"/>
                  </a:lnTo>
                  <a:lnTo>
                    <a:pt x="12153" y="10452"/>
                  </a:lnTo>
                  <a:lnTo>
                    <a:pt x="12153" y="8712"/>
                  </a:lnTo>
                  <a:close/>
                </a:path>
                <a:path w="16509" h="20954">
                  <a:moveTo>
                    <a:pt x="14414" y="3797"/>
                  </a:moveTo>
                  <a:lnTo>
                    <a:pt x="13792" y="3797"/>
                  </a:lnTo>
                  <a:lnTo>
                    <a:pt x="13436" y="3797"/>
                  </a:lnTo>
                  <a:lnTo>
                    <a:pt x="7264" y="4889"/>
                  </a:lnTo>
                  <a:lnTo>
                    <a:pt x="8991" y="4889"/>
                  </a:lnTo>
                  <a:lnTo>
                    <a:pt x="7924" y="5511"/>
                  </a:lnTo>
                  <a:lnTo>
                    <a:pt x="6997" y="6464"/>
                  </a:lnTo>
                  <a:lnTo>
                    <a:pt x="5969" y="7874"/>
                  </a:lnTo>
                  <a:lnTo>
                    <a:pt x="5689" y="8293"/>
                  </a:lnTo>
                  <a:lnTo>
                    <a:pt x="4953" y="8940"/>
                  </a:lnTo>
                  <a:lnTo>
                    <a:pt x="4800" y="8940"/>
                  </a:lnTo>
                  <a:lnTo>
                    <a:pt x="4572" y="9131"/>
                  </a:lnTo>
                  <a:lnTo>
                    <a:pt x="6032" y="9131"/>
                  </a:lnTo>
                  <a:lnTo>
                    <a:pt x="6223" y="8940"/>
                  </a:lnTo>
                  <a:lnTo>
                    <a:pt x="6743" y="8293"/>
                  </a:lnTo>
                  <a:lnTo>
                    <a:pt x="7747" y="6908"/>
                  </a:lnTo>
                  <a:lnTo>
                    <a:pt x="8648" y="5943"/>
                  </a:lnTo>
                  <a:lnTo>
                    <a:pt x="10490" y="4889"/>
                  </a:lnTo>
                  <a:lnTo>
                    <a:pt x="11823" y="4889"/>
                  </a:lnTo>
                  <a:lnTo>
                    <a:pt x="12801" y="4343"/>
                  </a:lnTo>
                  <a:lnTo>
                    <a:pt x="11874" y="4889"/>
                  </a:lnTo>
                  <a:lnTo>
                    <a:pt x="13360" y="4889"/>
                  </a:lnTo>
                  <a:lnTo>
                    <a:pt x="14414" y="3797"/>
                  </a:lnTo>
                  <a:close/>
                </a:path>
                <a:path w="16509" h="20954">
                  <a:moveTo>
                    <a:pt x="14897" y="13195"/>
                  </a:moveTo>
                  <a:lnTo>
                    <a:pt x="14541" y="12992"/>
                  </a:lnTo>
                  <a:lnTo>
                    <a:pt x="11582" y="16281"/>
                  </a:lnTo>
                  <a:lnTo>
                    <a:pt x="12331" y="16725"/>
                  </a:lnTo>
                  <a:lnTo>
                    <a:pt x="14376" y="14427"/>
                  </a:lnTo>
                  <a:lnTo>
                    <a:pt x="14897" y="13195"/>
                  </a:lnTo>
                  <a:close/>
                </a:path>
                <a:path w="16509" h="20954">
                  <a:moveTo>
                    <a:pt x="15532" y="6451"/>
                  </a:moveTo>
                  <a:lnTo>
                    <a:pt x="15481" y="6032"/>
                  </a:lnTo>
                  <a:lnTo>
                    <a:pt x="15443" y="5727"/>
                  </a:lnTo>
                  <a:lnTo>
                    <a:pt x="15532" y="6451"/>
                  </a:lnTo>
                  <a:close/>
                </a:path>
                <a:path w="16509" h="20954">
                  <a:moveTo>
                    <a:pt x="16471" y="8928"/>
                  </a:moveTo>
                  <a:lnTo>
                    <a:pt x="16243" y="6451"/>
                  </a:lnTo>
                  <a:lnTo>
                    <a:pt x="15773" y="8928"/>
                  </a:lnTo>
                  <a:lnTo>
                    <a:pt x="15875" y="9817"/>
                  </a:lnTo>
                  <a:lnTo>
                    <a:pt x="14770" y="12750"/>
                  </a:lnTo>
                  <a:lnTo>
                    <a:pt x="15151" y="12750"/>
                  </a:lnTo>
                  <a:lnTo>
                    <a:pt x="16090" y="11036"/>
                  </a:lnTo>
                  <a:lnTo>
                    <a:pt x="16471" y="8928"/>
                  </a:lnTo>
                  <a:close/>
                </a:path>
              </a:pathLst>
            </a:custGeom>
            <a:solidFill>
              <a:srgbClr val="1B17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8580191" y="3580907"/>
              <a:ext cx="17145" cy="25400"/>
            </a:xfrm>
            <a:custGeom>
              <a:avLst/>
              <a:gdLst/>
              <a:ahLst/>
              <a:cxnLst/>
              <a:rect l="l" t="t" r="r" b="b"/>
              <a:pathLst>
                <a:path w="17145" h="25400">
                  <a:moveTo>
                    <a:pt x="13246" y="0"/>
                  </a:moveTo>
                  <a:lnTo>
                    <a:pt x="3797" y="5460"/>
                  </a:lnTo>
                  <a:lnTo>
                    <a:pt x="87" y="11861"/>
                  </a:lnTo>
                  <a:lnTo>
                    <a:pt x="0" y="22948"/>
                  </a:lnTo>
                  <a:lnTo>
                    <a:pt x="3848" y="25145"/>
                  </a:lnTo>
                  <a:lnTo>
                    <a:pt x="10141" y="21513"/>
                  </a:lnTo>
                  <a:lnTo>
                    <a:pt x="2578" y="21513"/>
                  </a:lnTo>
                  <a:lnTo>
                    <a:pt x="1477" y="19900"/>
                  </a:lnTo>
                  <a:lnTo>
                    <a:pt x="1587" y="18326"/>
                  </a:lnTo>
                  <a:lnTo>
                    <a:pt x="1686" y="17119"/>
                  </a:lnTo>
                  <a:lnTo>
                    <a:pt x="1777" y="16001"/>
                  </a:lnTo>
                  <a:lnTo>
                    <a:pt x="1878" y="14770"/>
                  </a:lnTo>
                  <a:lnTo>
                    <a:pt x="2205" y="14198"/>
                  </a:lnTo>
                  <a:lnTo>
                    <a:pt x="2316" y="14008"/>
                  </a:lnTo>
                  <a:lnTo>
                    <a:pt x="2129" y="14008"/>
                  </a:lnTo>
                  <a:lnTo>
                    <a:pt x="2959" y="13525"/>
                  </a:lnTo>
                  <a:lnTo>
                    <a:pt x="5722" y="13525"/>
                  </a:lnTo>
                  <a:lnTo>
                    <a:pt x="5715" y="12407"/>
                  </a:lnTo>
                  <a:lnTo>
                    <a:pt x="6687" y="10744"/>
                  </a:lnTo>
                  <a:lnTo>
                    <a:pt x="4415" y="10744"/>
                  </a:lnTo>
                  <a:lnTo>
                    <a:pt x="3937" y="10540"/>
                  </a:lnTo>
                  <a:lnTo>
                    <a:pt x="4002" y="10071"/>
                  </a:lnTo>
                  <a:lnTo>
                    <a:pt x="4089" y="9448"/>
                  </a:lnTo>
                  <a:lnTo>
                    <a:pt x="6223" y="6476"/>
                  </a:lnTo>
                  <a:lnTo>
                    <a:pt x="7518" y="5156"/>
                  </a:lnTo>
                  <a:lnTo>
                    <a:pt x="10071" y="3670"/>
                  </a:lnTo>
                  <a:lnTo>
                    <a:pt x="11353" y="3517"/>
                  </a:lnTo>
                  <a:lnTo>
                    <a:pt x="17108" y="3517"/>
                  </a:lnTo>
                  <a:lnTo>
                    <a:pt x="17106" y="2184"/>
                  </a:lnTo>
                  <a:lnTo>
                    <a:pt x="13246" y="0"/>
                  </a:lnTo>
                  <a:close/>
                </a:path>
                <a:path w="17145" h="25400">
                  <a:moveTo>
                    <a:pt x="17116" y="10540"/>
                  </a:moveTo>
                  <a:lnTo>
                    <a:pt x="15723" y="10540"/>
                  </a:lnTo>
                  <a:lnTo>
                    <a:pt x="15636" y="12077"/>
                  </a:lnTo>
                  <a:lnTo>
                    <a:pt x="14902" y="14008"/>
                  </a:lnTo>
                  <a:lnTo>
                    <a:pt x="14830" y="14198"/>
                  </a:lnTo>
                  <a:lnTo>
                    <a:pt x="14719" y="14490"/>
                  </a:lnTo>
                  <a:lnTo>
                    <a:pt x="11315" y="18326"/>
                  </a:lnTo>
                  <a:lnTo>
                    <a:pt x="11074" y="18529"/>
                  </a:lnTo>
                  <a:lnTo>
                    <a:pt x="10325" y="18961"/>
                  </a:lnTo>
                  <a:lnTo>
                    <a:pt x="7260" y="18961"/>
                  </a:lnTo>
                  <a:lnTo>
                    <a:pt x="7581" y="19227"/>
                  </a:lnTo>
                  <a:lnTo>
                    <a:pt x="7512" y="19684"/>
                  </a:lnTo>
                  <a:lnTo>
                    <a:pt x="7391" y="20358"/>
                  </a:lnTo>
                  <a:lnTo>
                    <a:pt x="6972" y="20891"/>
                  </a:lnTo>
                  <a:lnTo>
                    <a:pt x="5910" y="21513"/>
                  </a:lnTo>
                  <a:lnTo>
                    <a:pt x="10141" y="21513"/>
                  </a:lnTo>
                  <a:lnTo>
                    <a:pt x="13309" y="19684"/>
                  </a:lnTo>
                  <a:lnTo>
                    <a:pt x="17119" y="13055"/>
                  </a:lnTo>
                  <a:lnTo>
                    <a:pt x="17116" y="10540"/>
                  </a:lnTo>
                  <a:close/>
                </a:path>
                <a:path w="17145" h="25400">
                  <a:moveTo>
                    <a:pt x="5722" y="13525"/>
                  </a:moveTo>
                  <a:lnTo>
                    <a:pt x="3650" y="13525"/>
                  </a:lnTo>
                  <a:lnTo>
                    <a:pt x="3618" y="16509"/>
                  </a:lnTo>
                  <a:lnTo>
                    <a:pt x="3505" y="17792"/>
                  </a:lnTo>
                  <a:lnTo>
                    <a:pt x="4318" y="18961"/>
                  </a:lnTo>
                  <a:lnTo>
                    <a:pt x="9916" y="18961"/>
                  </a:lnTo>
                  <a:lnTo>
                    <a:pt x="9815" y="17792"/>
                  </a:lnTo>
                  <a:lnTo>
                    <a:pt x="10147" y="17119"/>
                  </a:lnTo>
                  <a:lnTo>
                    <a:pt x="10528" y="16713"/>
                  </a:lnTo>
                  <a:lnTo>
                    <a:pt x="6997" y="16713"/>
                  </a:lnTo>
                  <a:lnTo>
                    <a:pt x="5727" y="16001"/>
                  </a:lnTo>
                  <a:lnTo>
                    <a:pt x="5722" y="13525"/>
                  </a:lnTo>
                  <a:close/>
                </a:path>
                <a:path w="17145" h="25400">
                  <a:moveTo>
                    <a:pt x="13627" y="10540"/>
                  </a:moveTo>
                  <a:lnTo>
                    <a:pt x="11366" y="10540"/>
                  </a:lnTo>
                  <a:lnTo>
                    <a:pt x="11366" y="12738"/>
                  </a:lnTo>
                  <a:lnTo>
                    <a:pt x="10208" y="14770"/>
                  </a:lnTo>
                  <a:lnTo>
                    <a:pt x="10121" y="14922"/>
                  </a:lnTo>
                  <a:lnTo>
                    <a:pt x="6997" y="16713"/>
                  </a:lnTo>
                  <a:lnTo>
                    <a:pt x="10528" y="16713"/>
                  </a:lnTo>
                  <a:lnTo>
                    <a:pt x="12911" y="14008"/>
                  </a:lnTo>
                  <a:lnTo>
                    <a:pt x="13127" y="13525"/>
                  </a:lnTo>
                  <a:lnTo>
                    <a:pt x="13308" y="13055"/>
                  </a:lnTo>
                  <a:lnTo>
                    <a:pt x="13430" y="12738"/>
                  </a:lnTo>
                  <a:lnTo>
                    <a:pt x="13557" y="12407"/>
                  </a:lnTo>
                  <a:lnTo>
                    <a:pt x="13627" y="10540"/>
                  </a:lnTo>
                  <a:close/>
                </a:path>
                <a:path w="17145" h="25400">
                  <a:moveTo>
                    <a:pt x="11123" y="6222"/>
                  </a:moveTo>
                  <a:lnTo>
                    <a:pt x="9715" y="6222"/>
                  </a:lnTo>
                  <a:lnTo>
                    <a:pt x="7886" y="7277"/>
                  </a:lnTo>
                  <a:lnTo>
                    <a:pt x="6972" y="8229"/>
                  </a:lnTo>
                  <a:lnTo>
                    <a:pt x="5651" y="10071"/>
                  </a:lnTo>
                  <a:lnTo>
                    <a:pt x="5308" y="10413"/>
                  </a:lnTo>
                  <a:lnTo>
                    <a:pt x="4749" y="10744"/>
                  </a:lnTo>
                  <a:lnTo>
                    <a:pt x="6687" y="10744"/>
                  </a:lnTo>
                  <a:lnTo>
                    <a:pt x="6806" y="10540"/>
                  </a:lnTo>
                  <a:lnTo>
                    <a:pt x="6881" y="10413"/>
                  </a:lnTo>
                  <a:lnTo>
                    <a:pt x="6985" y="10236"/>
                  </a:lnTo>
                  <a:lnTo>
                    <a:pt x="9987" y="8483"/>
                  </a:lnTo>
                  <a:lnTo>
                    <a:pt x="13411" y="8483"/>
                  </a:lnTo>
                  <a:lnTo>
                    <a:pt x="13480" y="8229"/>
                  </a:lnTo>
                  <a:lnTo>
                    <a:pt x="13600" y="7785"/>
                  </a:lnTo>
                  <a:lnTo>
                    <a:pt x="13652" y="7594"/>
                  </a:lnTo>
                  <a:lnTo>
                    <a:pt x="14224" y="7048"/>
                  </a:lnTo>
                  <a:lnTo>
                    <a:pt x="14833" y="6680"/>
                  </a:lnTo>
                  <a:lnTo>
                    <a:pt x="17112" y="6680"/>
                  </a:lnTo>
                  <a:lnTo>
                    <a:pt x="17111" y="6476"/>
                  </a:lnTo>
                  <a:lnTo>
                    <a:pt x="12193" y="6476"/>
                  </a:lnTo>
                  <a:lnTo>
                    <a:pt x="11123" y="6222"/>
                  </a:lnTo>
                  <a:close/>
                </a:path>
                <a:path w="17145" h="25400">
                  <a:moveTo>
                    <a:pt x="15710" y="10413"/>
                  </a:moveTo>
                  <a:lnTo>
                    <a:pt x="13614" y="10413"/>
                  </a:lnTo>
                  <a:lnTo>
                    <a:pt x="13627" y="10540"/>
                  </a:lnTo>
                  <a:lnTo>
                    <a:pt x="15723" y="10540"/>
                  </a:lnTo>
                  <a:lnTo>
                    <a:pt x="15710" y="10413"/>
                  </a:lnTo>
                  <a:close/>
                </a:path>
                <a:path w="17145" h="25400">
                  <a:moveTo>
                    <a:pt x="13411" y="8483"/>
                  </a:moveTo>
                  <a:lnTo>
                    <a:pt x="10205" y="8483"/>
                  </a:lnTo>
                  <a:lnTo>
                    <a:pt x="11366" y="9156"/>
                  </a:lnTo>
                  <a:lnTo>
                    <a:pt x="11366" y="10413"/>
                  </a:lnTo>
                  <a:lnTo>
                    <a:pt x="13614" y="10413"/>
                  </a:lnTo>
                  <a:lnTo>
                    <a:pt x="13512" y="9448"/>
                  </a:lnTo>
                  <a:lnTo>
                    <a:pt x="13411" y="8483"/>
                  </a:lnTo>
                  <a:close/>
                </a:path>
                <a:path w="17145" h="25400">
                  <a:moveTo>
                    <a:pt x="17112" y="6680"/>
                  </a:moveTo>
                  <a:lnTo>
                    <a:pt x="14833" y="6680"/>
                  </a:lnTo>
                  <a:lnTo>
                    <a:pt x="15506" y="7048"/>
                  </a:lnTo>
                  <a:lnTo>
                    <a:pt x="15588" y="9156"/>
                  </a:lnTo>
                  <a:lnTo>
                    <a:pt x="15710" y="10413"/>
                  </a:lnTo>
                  <a:lnTo>
                    <a:pt x="17116" y="10413"/>
                  </a:lnTo>
                  <a:lnTo>
                    <a:pt x="17112" y="6680"/>
                  </a:lnTo>
                  <a:close/>
                </a:path>
                <a:path w="17145" h="25400">
                  <a:moveTo>
                    <a:pt x="12550" y="6222"/>
                  </a:moveTo>
                  <a:lnTo>
                    <a:pt x="11123" y="6222"/>
                  </a:lnTo>
                  <a:lnTo>
                    <a:pt x="12193" y="6476"/>
                  </a:lnTo>
                  <a:lnTo>
                    <a:pt x="12550" y="6222"/>
                  </a:lnTo>
                  <a:close/>
                </a:path>
                <a:path w="17145" h="25400">
                  <a:moveTo>
                    <a:pt x="17108" y="3517"/>
                  </a:moveTo>
                  <a:lnTo>
                    <a:pt x="11353" y="3517"/>
                  </a:lnTo>
                  <a:lnTo>
                    <a:pt x="13500" y="4013"/>
                  </a:lnTo>
                  <a:lnTo>
                    <a:pt x="13665" y="4927"/>
                  </a:lnTo>
                  <a:lnTo>
                    <a:pt x="13081" y="5841"/>
                  </a:lnTo>
                  <a:lnTo>
                    <a:pt x="12649" y="6222"/>
                  </a:lnTo>
                  <a:lnTo>
                    <a:pt x="17111" y="6222"/>
                  </a:lnTo>
                  <a:lnTo>
                    <a:pt x="17108" y="3517"/>
                  </a:lnTo>
                  <a:close/>
                </a:path>
              </a:pathLst>
            </a:custGeom>
            <a:solidFill>
              <a:srgbClr val="2F30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8585581" y="3589959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5" h="5714">
                  <a:moveTo>
                    <a:pt x="5537" y="406"/>
                  </a:moveTo>
                  <a:lnTo>
                    <a:pt x="4851" y="12"/>
                  </a:lnTo>
                  <a:lnTo>
                    <a:pt x="2679" y="12"/>
                  </a:lnTo>
                  <a:lnTo>
                    <a:pt x="2197" y="279"/>
                  </a:lnTo>
                  <a:lnTo>
                    <a:pt x="990" y="1257"/>
                  </a:lnTo>
                  <a:lnTo>
                    <a:pt x="0" y="2997"/>
                  </a:lnTo>
                  <a:lnTo>
                    <a:pt x="50" y="4813"/>
                  </a:lnTo>
                  <a:lnTo>
                    <a:pt x="1092" y="5524"/>
                  </a:lnTo>
                  <a:lnTo>
                    <a:pt x="1155" y="3492"/>
                  </a:lnTo>
                  <a:lnTo>
                    <a:pt x="2247" y="1397"/>
                  </a:lnTo>
                  <a:lnTo>
                    <a:pt x="3200" y="863"/>
                  </a:lnTo>
                  <a:lnTo>
                    <a:pt x="3683" y="584"/>
                  </a:lnTo>
                  <a:lnTo>
                    <a:pt x="3340" y="406"/>
                  </a:lnTo>
                  <a:lnTo>
                    <a:pt x="5537" y="406"/>
                  </a:lnTo>
                  <a:close/>
                </a:path>
              </a:pathLst>
            </a:custGeom>
            <a:solidFill>
              <a:srgbClr val="0E11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8586677" y="3589703"/>
              <a:ext cx="5715" cy="8255"/>
            </a:xfrm>
            <a:custGeom>
              <a:avLst/>
              <a:gdLst/>
              <a:ahLst/>
              <a:cxnLst/>
              <a:rect l="l" t="t" r="r" b="b"/>
              <a:pathLst>
                <a:path w="5715" h="8254">
                  <a:moveTo>
                    <a:pt x="4038" y="0"/>
                  </a:moveTo>
                  <a:lnTo>
                    <a:pt x="2590" y="838"/>
                  </a:lnTo>
                  <a:lnTo>
                    <a:pt x="1155" y="1650"/>
                  </a:lnTo>
                  <a:lnTo>
                    <a:pt x="0" y="3708"/>
                  </a:lnTo>
                  <a:lnTo>
                    <a:pt x="0" y="7023"/>
                  </a:lnTo>
                  <a:lnTo>
                    <a:pt x="1181" y="7696"/>
                  </a:lnTo>
                  <a:lnTo>
                    <a:pt x="4063" y="6019"/>
                  </a:lnTo>
                  <a:lnTo>
                    <a:pt x="5219" y="4013"/>
                  </a:lnTo>
                  <a:lnTo>
                    <a:pt x="5219" y="685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rgbClr val="2829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8588790" y="3594281"/>
              <a:ext cx="11430" cy="10795"/>
            </a:xfrm>
            <a:custGeom>
              <a:avLst/>
              <a:gdLst/>
              <a:ahLst/>
              <a:cxnLst/>
              <a:rect l="l" t="t" r="r" b="b"/>
              <a:pathLst>
                <a:path w="11429" h="10795">
                  <a:moveTo>
                    <a:pt x="0" y="0"/>
                  </a:moveTo>
                  <a:lnTo>
                    <a:pt x="11112" y="10591"/>
                  </a:lnTo>
                  <a:lnTo>
                    <a:pt x="11391" y="10299"/>
                  </a:lnTo>
                  <a:lnTo>
                    <a:pt x="596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1D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8589248" y="3592171"/>
              <a:ext cx="12065" cy="12700"/>
            </a:xfrm>
            <a:custGeom>
              <a:avLst/>
              <a:gdLst/>
              <a:ahLst/>
              <a:cxnLst/>
              <a:rect l="l" t="t" r="r" b="b"/>
              <a:pathLst>
                <a:path w="12065" h="12700">
                  <a:moveTo>
                    <a:pt x="0" y="0"/>
                  </a:moveTo>
                  <a:lnTo>
                    <a:pt x="139" y="2120"/>
                  </a:lnTo>
                  <a:lnTo>
                    <a:pt x="10934" y="12407"/>
                  </a:lnTo>
                  <a:lnTo>
                    <a:pt x="11925" y="113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27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8588029" y="3592537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648" y="0"/>
                  </a:moveTo>
                  <a:lnTo>
                    <a:pt x="344" y="0"/>
                  </a:lnTo>
                  <a:lnTo>
                    <a:pt x="0" y="269"/>
                  </a:lnTo>
                  <a:lnTo>
                    <a:pt x="411" y="500"/>
                  </a:lnTo>
                  <a:lnTo>
                    <a:pt x="648" y="91"/>
                  </a:lnTo>
                  <a:close/>
                </a:path>
              </a:pathLst>
            </a:custGeom>
            <a:solidFill>
              <a:srgbClr val="1B17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8588132" y="3591672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5">
                  <a:moveTo>
                    <a:pt x="2108" y="0"/>
                  </a:moveTo>
                  <a:lnTo>
                    <a:pt x="1358" y="431"/>
                  </a:lnTo>
                  <a:lnTo>
                    <a:pt x="596" y="863"/>
                  </a:lnTo>
                  <a:lnTo>
                    <a:pt x="0" y="1917"/>
                  </a:lnTo>
                  <a:lnTo>
                    <a:pt x="0" y="3657"/>
                  </a:lnTo>
                  <a:lnTo>
                    <a:pt x="609" y="4000"/>
                  </a:lnTo>
                  <a:lnTo>
                    <a:pt x="2120" y="3136"/>
                  </a:lnTo>
                  <a:lnTo>
                    <a:pt x="2717" y="2082"/>
                  </a:lnTo>
                  <a:lnTo>
                    <a:pt x="2717" y="342"/>
                  </a:lnTo>
                  <a:lnTo>
                    <a:pt x="2108" y="0"/>
                  </a:lnTo>
                  <a:close/>
                </a:path>
              </a:pathLst>
            </a:custGeom>
            <a:solidFill>
              <a:srgbClr val="2F30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8546746" y="3565950"/>
              <a:ext cx="12700" cy="10795"/>
            </a:xfrm>
            <a:custGeom>
              <a:avLst/>
              <a:gdLst/>
              <a:ahLst/>
              <a:cxnLst/>
              <a:rect l="l" t="t" r="r" b="b"/>
              <a:pathLst>
                <a:path w="12700" h="10795">
                  <a:moveTo>
                    <a:pt x="6057" y="0"/>
                  </a:moveTo>
                  <a:lnTo>
                    <a:pt x="4368" y="342"/>
                  </a:lnTo>
                  <a:lnTo>
                    <a:pt x="1917" y="1473"/>
                  </a:lnTo>
                  <a:lnTo>
                    <a:pt x="876" y="2755"/>
                  </a:lnTo>
                  <a:lnTo>
                    <a:pt x="0" y="5638"/>
                  </a:lnTo>
                  <a:lnTo>
                    <a:pt x="647" y="6819"/>
                  </a:lnTo>
                  <a:lnTo>
                    <a:pt x="2870" y="7493"/>
                  </a:lnTo>
                  <a:lnTo>
                    <a:pt x="4051" y="6858"/>
                  </a:lnTo>
                  <a:lnTo>
                    <a:pt x="4483" y="5422"/>
                  </a:lnTo>
                  <a:lnTo>
                    <a:pt x="4711" y="4838"/>
                  </a:lnTo>
                  <a:lnTo>
                    <a:pt x="5422" y="4495"/>
                  </a:lnTo>
                  <a:lnTo>
                    <a:pt x="5981" y="4584"/>
                  </a:lnTo>
                  <a:lnTo>
                    <a:pt x="7340" y="5181"/>
                  </a:lnTo>
                  <a:lnTo>
                    <a:pt x="7518" y="6223"/>
                  </a:lnTo>
                  <a:lnTo>
                    <a:pt x="6921" y="9105"/>
                  </a:lnTo>
                  <a:lnTo>
                    <a:pt x="7670" y="10223"/>
                  </a:lnTo>
                  <a:lnTo>
                    <a:pt x="8953" y="10477"/>
                  </a:lnTo>
                  <a:lnTo>
                    <a:pt x="9232" y="10490"/>
                  </a:lnTo>
                  <a:lnTo>
                    <a:pt x="10210" y="10490"/>
                  </a:lnTo>
                  <a:lnTo>
                    <a:pt x="11087" y="9804"/>
                  </a:lnTo>
                  <a:lnTo>
                    <a:pt x="12357" y="3644"/>
                  </a:lnTo>
                  <a:lnTo>
                    <a:pt x="9893" y="1714"/>
                  </a:lnTo>
                  <a:lnTo>
                    <a:pt x="60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8595080" y="3601745"/>
              <a:ext cx="17145" cy="10160"/>
            </a:xfrm>
            <a:custGeom>
              <a:avLst/>
              <a:gdLst/>
              <a:ahLst/>
              <a:cxnLst/>
              <a:rect l="l" t="t" r="r" b="b"/>
              <a:pathLst>
                <a:path w="17145" h="10160">
                  <a:moveTo>
                    <a:pt x="3314" y="3352"/>
                  </a:moveTo>
                  <a:lnTo>
                    <a:pt x="3302" y="2501"/>
                  </a:lnTo>
                  <a:lnTo>
                    <a:pt x="3124" y="2387"/>
                  </a:lnTo>
                  <a:lnTo>
                    <a:pt x="2908" y="2324"/>
                  </a:lnTo>
                  <a:lnTo>
                    <a:pt x="2667" y="2286"/>
                  </a:lnTo>
                  <a:lnTo>
                    <a:pt x="2667" y="3149"/>
                  </a:lnTo>
                  <a:lnTo>
                    <a:pt x="2908" y="3175"/>
                  </a:lnTo>
                  <a:lnTo>
                    <a:pt x="3124" y="3238"/>
                  </a:lnTo>
                  <a:lnTo>
                    <a:pt x="3314" y="3352"/>
                  </a:lnTo>
                  <a:close/>
                </a:path>
                <a:path w="17145" h="10160">
                  <a:moveTo>
                    <a:pt x="8166" y="6159"/>
                  </a:moveTo>
                  <a:lnTo>
                    <a:pt x="8153" y="5308"/>
                  </a:lnTo>
                  <a:lnTo>
                    <a:pt x="3302" y="2501"/>
                  </a:lnTo>
                  <a:lnTo>
                    <a:pt x="3314" y="3340"/>
                  </a:lnTo>
                  <a:lnTo>
                    <a:pt x="8166" y="6159"/>
                  </a:lnTo>
                  <a:close/>
                </a:path>
                <a:path w="17145" h="10160">
                  <a:moveTo>
                    <a:pt x="8191" y="8966"/>
                  </a:moveTo>
                  <a:lnTo>
                    <a:pt x="0" y="4216"/>
                  </a:lnTo>
                  <a:lnTo>
                    <a:pt x="12" y="5067"/>
                  </a:lnTo>
                  <a:lnTo>
                    <a:pt x="8191" y="9817"/>
                  </a:lnTo>
                  <a:lnTo>
                    <a:pt x="8191" y="8966"/>
                  </a:lnTo>
                  <a:close/>
                </a:path>
                <a:path w="17145" h="10160">
                  <a:moveTo>
                    <a:pt x="12115" y="3035"/>
                  </a:moveTo>
                  <a:lnTo>
                    <a:pt x="7264" y="203"/>
                  </a:lnTo>
                  <a:lnTo>
                    <a:pt x="7073" y="101"/>
                  </a:lnTo>
                  <a:lnTo>
                    <a:pt x="6858" y="25"/>
                  </a:lnTo>
                  <a:lnTo>
                    <a:pt x="6616" y="0"/>
                  </a:lnTo>
                  <a:lnTo>
                    <a:pt x="6629" y="850"/>
                  </a:lnTo>
                  <a:lnTo>
                    <a:pt x="6858" y="889"/>
                  </a:lnTo>
                  <a:lnTo>
                    <a:pt x="7073" y="952"/>
                  </a:lnTo>
                  <a:lnTo>
                    <a:pt x="7264" y="1066"/>
                  </a:lnTo>
                  <a:lnTo>
                    <a:pt x="12115" y="3886"/>
                  </a:lnTo>
                  <a:lnTo>
                    <a:pt x="12115" y="3035"/>
                  </a:lnTo>
                  <a:close/>
                </a:path>
                <a:path w="17145" h="10160">
                  <a:moveTo>
                    <a:pt x="14947" y="5588"/>
                  </a:moveTo>
                  <a:lnTo>
                    <a:pt x="14935" y="4724"/>
                  </a:lnTo>
                  <a:lnTo>
                    <a:pt x="14808" y="4584"/>
                  </a:lnTo>
                  <a:lnTo>
                    <a:pt x="14516" y="4419"/>
                  </a:lnTo>
                  <a:lnTo>
                    <a:pt x="14287" y="4356"/>
                  </a:lnTo>
                  <a:lnTo>
                    <a:pt x="14046" y="4330"/>
                  </a:lnTo>
                  <a:lnTo>
                    <a:pt x="13601" y="4267"/>
                  </a:lnTo>
                  <a:lnTo>
                    <a:pt x="13131" y="4343"/>
                  </a:lnTo>
                  <a:lnTo>
                    <a:pt x="12801" y="4533"/>
                  </a:lnTo>
                  <a:lnTo>
                    <a:pt x="8648" y="6934"/>
                  </a:lnTo>
                  <a:lnTo>
                    <a:pt x="8648" y="7785"/>
                  </a:lnTo>
                  <a:lnTo>
                    <a:pt x="12801" y="5384"/>
                  </a:lnTo>
                  <a:lnTo>
                    <a:pt x="13131" y="5207"/>
                  </a:lnTo>
                  <a:lnTo>
                    <a:pt x="13601" y="5130"/>
                  </a:lnTo>
                  <a:lnTo>
                    <a:pt x="14046" y="5181"/>
                  </a:lnTo>
                  <a:lnTo>
                    <a:pt x="14287" y="5207"/>
                  </a:lnTo>
                  <a:lnTo>
                    <a:pt x="14516" y="5283"/>
                  </a:lnTo>
                  <a:lnTo>
                    <a:pt x="14706" y="5384"/>
                  </a:lnTo>
                  <a:lnTo>
                    <a:pt x="14884" y="5511"/>
                  </a:lnTo>
                  <a:close/>
                </a:path>
                <a:path w="17145" h="10160">
                  <a:moveTo>
                    <a:pt x="16598" y="6692"/>
                  </a:moveTo>
                  <a:lnTo>
                    <a:pt x="12649" y="8966"/>
                  </a:lnTo>
                  <a:lnTo>
                    <a:pt x="12661" y="9817"/>
                  </a:lnTo>
                  <a:lnTo>
                    <a:pt x="16598" y="7556"/>
                  </a:lnTo>
                  <a:lnTo>
                    <a:pt x="16598" y="6692"/>
                  </a:lnTo>
                  <a:close/>
                </a:path>
              </a:pathLst>
            </a:custGeom>
            <a:solidFill>
              <a:srgbClr val="1B17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8593866" y="3600379"/>
              <a:ext cx="19050" cy="11430"/>
            </a:xfrm>
            <a:custGeom>
              <a:avLst/>
              <a:gdLst/>
              <a:ahLst/>
              <a:cxnLst/>
              <a:rect l="l" t="t" r="r" b="b"/>
              <a:pathLst>
                <a:path w="19050" h="11429">
                  <a:moveTo>
                    <a:pt x="8420" y="0"/>
                  </a:moveTo>
                  <a:lnTo>
                    <a:pt x="6413" y="0"/>
                  </a:lnTo>
                  <a:lnTo>
                    <a:pt x="0" y="3695"/>
                  </a:lnTo>
                  <a:lnTo>
                    <a:pt x="0" y="4864"/>
                  </a:lnTo>
                  <a:lnTo>
                    <a:pt x="10629" y="11036"/>
                  </a:lnTo>
                  <a:lnTo>
                    <a:pt x="12636" y="11036"/>
                  </a:lnTo>
                  <a:lnTo>
                    <a:pt x="14972" y="9690"/>
                  </a:lnTo>
                  <a:lnTo>
                    <a:pt x="10388" y="9690"/>
                  </a:lnTo>
                  <a:lnTo>
                    <a:pt x="9347" y="9093"/>
                  </a:lnTo>
                  <a:lnTo>
                    <a:pt x="9347" y="8597"/>
                  </a:lnTo>
                  <a:lnTo>
                    <a:pt x="10355" y="8013"/>
                  </a:lnTo>
                  <a:lnTo>
                    <a:pt x="8051" y="8013"/>
                  </a:lnTo>
                  <a:lnTo>
                    <a:pt x="7556" y="7708"/>
                  </a:lnTo>
                  <a:lnTo>
                    <a:pt x="2306" y="4673"/>
                  </a:lnTo>
                  <a:lnTo>
                    <a:pt x="2209" y="4140"/>
                  </a:lnTo>
                  <a:lnTo>
                    <a:pt x="3213" y="3556"/>
                  </a:lnTo>
                  <a:lnTo>
                    <a:pt x="8289" y="3556"/>
                  </a:lnTo>
                  <a:lnTo>
                    <a:pt x="6172" y="2311"/>
                  </a:lnTo>
                  <a:lnTo>
                    <a:pt x="6172" y="1854"/>
                  </a:lnTo>
                  <a:lnTo>
                    <a:pt x="7175" y="1270"/>
                  </a:lnTo>
                  <a:lnTo>
                    <a:pt x="10633" y="1270"/>
                  </a:lnTo>
                  <a:lnTo>
                    <a:pt x="8420" y="0"/>
                  </a:lnTo>
                  <a:close/>
                </a:path>
                <a:path w="19050" h="11429">
                  <a:moveTo>
                    <a:pt x="18265" y="5715"/>
                  </a:moveTo>
                  <a:lnTo>
                    <a:pt x="15622" y="5715"/>
                  </a:lnTo>
                  <a:lnTo>
                    <a:pt x="16446" y="6197"/>
                  </a:lnTo>
                  <a:lnTo>
                    <a:pt x="16433" y="6680"/>
                  </a:lnTo>
                  <a:lnTo>
                    <a:pt x="15913" y="6997"/>
                  </a:lnTo>
                  <a:lnTo>
                    <a:pt x="11239" y="9690"/>
                  </a:lnTo>
                  <a:lnTo>
                    <a:pt x="14972" y="9690"/>
                  </a:lnTo>
                  <a:lnTo>
                    <a:pt x="18895" y="7429"/>
                  </a:lnTo>
                  <a:lnTo>
                    <a:pt x="19050" y="7429"/>
                  </a:lnTo>
                  <a:lnTo>
                    <a:pt x="19050" y="6197"/>
                  </a:lnTo>
                  <a:lnTo>
                    <a:pt x="18265" y="5715"/>
                  </a:lnTo>
                  <a:close/>
                </a:path>
                <a:path w="19050" h="11429">
                  <a:moveTo>
                    <a:pt x="8289" y="3556"/>
                  </a:moveTo>
                  <a:lnTo>
                    <a:pt x="4025" y="3556"/>
                  </a:lnTo>
                  <a:lnTo>
                    <a:pt x="9387" y="6680"/>
                  </a:lnTo>
                  <a:lnTo>
                    <a:pt x="9867" y="6997"/>
                  </a:lnTo>
                  <a:lnTo>
                    <a:pt x="9867" y="7429"/>
                  </a:lnTo>
                  <a:lnTo>
                    <a:pt x="8864" y="8013"/>
                  </a:lnTo>
                  <a:lnTo>
                    <a:pt x="10355" y="8013"/>
                  </a:lnTo>
                  <a:lnTo>
                    <a:pt x="14322" y="5715"/>
                  </a:lnTo>
                  <a:lnTo>
                    <a:pt x="12014" y="5715"/>
                  </a:lnTo>
                  <a:lnTo>
                    <a:pt x="8289" y="3556"/>
                  </a:lnTo>
                  <a:close/>
                </a:path>
                <a:path w="19050" h="11429">
                  <a:moveTo>
                    <a:pt x="10633" y="1270"/>
                  </a:moveTo>
                  <a:lnTo>
                    <a:pt x="7975" y="1270"/>
                  </a:lnTo>
                  <a:lnTo>
                    <a:pt x="13817" y="4673"/>
                  </a:lnTo>
                  <a:lnTo>
                    <a:pt x="13817" y="5143"/>
                  </a:lnTo>
                  <a:lnTo>
                    <a:pt x="12827" y="5715"/>
                  </a:lnTo>
                  <a:lnTo>
                    <a:pt x="18046" y="5588"/>
                  </a:lnTo>
                  <a:lnTo>
                    <a:pt x="10633" y="1270"/>
                  </a:lnTo>
                  <a:close/>
                </a:path>
              </a:pathLst>
            </a:custGeom>
            <a:solidFill>
              <a:srgbClr val="2F30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8523351" y="3511397"/>
              <a:ext cx="84455" cy="100330"/>
            </a:xfrm>
            <a:custGeom>
              <a:avLst/>
              <a:gdLst/>
              <a:ahLst/>
              <a:cxnLst/>
              <a:rect l="l" t="t" r="r" b="b"/>
              <a:pathLst>
                <a:path w="84454" h="100329">
                  <a:moveTo>
                    <a:pt x="21551" y="11938"/>
                  </a:moveTo>
                  <a:lnTo>
                    <a:pt x="21005" y="9918"/>
                  </a:lnTo>
                  <a:lnTo>
                    <a:pt x="3822" y="0"/>
                  </a:lnTo>
                  <a:lnTo>
                    <a:pt x="1816" y="546"/>
                  </a:lnTo>
                  <a:lnTo>
                    <a:pt x="0" y="3708"/>
                  </a:lnTo>
                  <a:lnTo>
                    <a:pt x="533" y="5727"/>
                  </a:lnTo>
                  <a:lnTo>
                    <a:pt x="16637" y="15024"/>
                  </a:lnTo>
                  <a:lnTo>
                    <a:pt x="17208" y="15163"/>
                  </a:lnTo>
                  <a:lnTo>
                    <a:pt x="17767" y="15163"/>
                  </a:lnTo>
                  <a:lnTo>
                    <a:pt x="18910" y="15163"/>
                  </a:lnTo>
                  <a:lnTo>
                    <a:pt x="20027" y="14566"/>
                  </a:lnTo>
                  <a:lnTo>
                    <a:pt x="21551" y="11938"/>
                  </a:lnTo>
                  <a:close/>
                </a:path>
                <a:path w="84454" h="100329">
                  <a:moveTo>
                    <a:pt x="84391" y="99301"/>
                  </a:moveTo>
                  <a:lnTo>
                    <a:pt x="83146" y="100012"/>
                  </a:lnTo>
                  <a:lnTo>
                    <a:pt x="84378" y="100012"/>
                  </a:lnTo>
                  <a:lnTo>
                    <a:pt x="84391" y="99301"/>
                  </a:lnTo>
                  <a:close/>
                </a:path>
              </a:pathLst>
            </a:custGeom>
            <a:solidFill>
              <a:srgbClr val="1B17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8551011" y="3531945"/>
              <a:ext cx="13335" cy="38100"/>
            </a:xfrm>
            <a:custGeom>
              <a:avLst/>
              <a:gdLst/>
              <a:ahLst/>
              <a:cxnLst/>
              <a:rect l="l" t="t" r="r" b="b"/>
              <a:pathLst>
                <a:path w="13334" h="38100">
                  <a:moveTo>
                    <a:pt x="4622" y="37566"/>
                  </a:moveTo>
                  <a:lnTo>
                    <a:pt x="1536" y="37566"/>
                  </a:lnTo>
                  <a:lnTo>
                    <a:pt x="2857" y="38011"/>
                  </a:lnTo>
                  <a:lnTo>
                    <a:pt x="4445" y="37769"/>
                  </a:lnTo>
                  <a:lnTo>
                    <a:pt x="4622" y="37566"/>
                  </a:lnTo>
                  <a:close/>
                </a:path>
                <a:path w="13334" h="38100">
                  <a:moveTo>
                    <a:pt x="7797" y="0"/>
                  </a:moveTo>
                  <a:lnTo>
                    <a:pt x="12" y="36080"/>
                  </a:lnTo>
                  <a:lnTo>
                    <a:pt x="7797" y="63"/>
                  </a:lnTo>
                  <a:close/>
                </a:path>
                <a:path w="13334" h="38100">
                  <a:moveTo>
                    <a:pt x="12814" y="1435"/>
                  </a:moveTo>
                  <a:lnTo>
                    <a:pt x="12509" y="1435"/>
                  </a:lnTo>
                  <a:lnTo>
                    <a:pt x="12230" y="1752"/>
                  </a:lnTo>
                  <a:lnTo>
                    <a:pt x="10629" y="1993"/>
                  </a:lnTo>
                  <a:lnTo>
                    <a:pt x="9931" y="1765"/>
                  </a:lnTo>
                  <a:lnTo>
                    <a:pt x="9029" y="1435"/>
                  </a:lnTo>
                  <a:lnTo>
                    <a:pt x="8750" y="1435"/>
                  </a:lnTo>
                  <a:lnTo>
                    <a:pt x="7937" y="622"/>
                  </a:lnTo>
                  <a:lnTo>
                    <a:pt x="7899" y="482"/>
                  </a:lnTo>
                  <a:lnTo>
                    <a:pt x="7810" y="76"/>
                  </a:lnTo>
                  <a:lnTo>
                    <a:pt x="4216" y="16687"/>
                  </a:lnTo>
                  <a:lnTo>
                    <a:pt x="12" y="36080"/>
                  </a:lnTo>
                  <a:lnTo>
                    <a:pt x="38" y="36258"/>
                  </a:lnTo>
                  <a:lnTo>
                    <a:pt x="139" y="36537"/>
                  </a:lnTo>
                  <a:lnTo>
                    <a:pt x="266" y="36728"/>
                  </a:lnTo>
                  <a:lnTo>
                    <a:pt x="2387" y="36728"/>
                  </a:lnTo>
                  <a:lnTo>
                    <a:pt x="4051" y="36791"/>
                  </a:lnTo>
                  <a:lnTo>
                    <a:pt x="4648" y="36791"/>
                  </a:lnTo>
                  <a:lnTo>
                    <a:pt x="5168" y="36804"/>
                  </a:lnTo>
                  <a:lnTo>
                    <a:pt x="12687" y="2006"/>
                  </a:lnTo>
                  <a:lnTo>
                    <a:pt x="12738" y="1752"/>
                  </a:lnTo>
                  <a:lnTo>
                    <a:pt x="12814" y="1435"/>
                  </a:lnTo>
                  <a:close/>
                </a:path>
                <a:path w="13334" h="38100">
                  <a:moveTo>
                    <a:pt x="13106" y="444"/>
                  </a:moveTo>
                  <a:lnTo>
                    <a:pt x="5334" y="36461"/>
                  </a:lnTo>
                  <a:lnTo>
                    <a:pt x="13106" y="520"/>
                  </a:lnTo>
                  <a:close/>
                </a:path>
              </a:pathLst>
            </a:custGeom>
            <a:solidFill>
              <a:srgbClr val="D2DC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8559190" y="3531539"/>
              <a:ext cx="5080" cy="2540"/>
            </a:xfrm>
            <a:custGeom>
              <a:avLst/>
              <a:gdLst/>
              <a:ahLst/>
              <a:cxnLst/>
              <a:rect l="l" t="t" r="r" b="b"/>
              <a:pathLst>
                <a:path w="5079" h="2539">
                  <a:moveTo>
                    <a:pt x="4826" y="1955"/>
                  </a:moveTo>
                  <a:lnTo>
                    <a:pt x="4711" y="139"/>
                  </a:lnTo>
                  <a:lnTo>
                    <a:pt x="4584" y="139"/>
                  </a:lnTo>
                  <a:lnTo>
                    <a:pt x="4584" y="0"/>
                  </a:lnTo>
                  <a:lnTo>
                    <a:pt x="0" y="0"/>
                  </a:lnTo>
                  <a:lnTo>
                    <a:pt x="38" y="1346"/>
                  </a:lnTo>
                  <a:lnTo>
                    <a:pt x="88" y="1955"/>
                  </a:lnTo>
                  <a:lnTo>
                    <a:pt x="1143" y="1955"/>
                  </a:lnTo>
                  <a:lnTo>
                    <a:pt x="1739" y="2159"/>
                  </a:lnTo>
                  <a:lnTo>
                    <a:pt x="4051" y="2159"/>
                  </a:lnTo>
                  <a:lnTo>
                    <a:pt x="4229" y="1955"/>
                  </a:lnTo>
                  <a:lnTo>
                    <a:pt x="4826" y="1955"/>
                  </a:lnTo>
                  <a:close/>
                </a:path>
              </a:pathLst>
            </a:custGeom>
            <a:solidFill>
              <a:srgbClr val="EEF5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8554593" y="3535108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20" h="7620">
                  <a:moveTo>
                    <a:pt x="7569" y="2451"/>
                  </a:moveTo>
                  <a:lnTo>
                    <a:pt x="6616" y="825"/>
                  </a:lnTo>
                  <a:lnTo>
                    <a:pt x="5969" y="444"/>
                  </a:lnTo>
                  <a:lnTo>
                    <a:pt x="5461" y="139"/>
                  </a:lnTo>
                  <a:lnTo>
                    <a:pt x="5207" y="0"/>
                  </a:lnTo>
                  <a:lnTo>
                    <a:pt x="4216" y="0"/>
                  </a:lnTo>
                  <a:lnTo>
                    <a:pt x="4216" y="6324"/>
                  </a:lnTo>
                  <a:lnTo>
                    <a:pt x="4216" y="0"/>
                  </a:lnTo>
                  <a:lnTo>
                    <a:pt x="3949" y="0"/>
                  </a:lnTo>
                  <a:lnTo>
                    <a:pt x="3429" y="304"/>
                  </a:lnTo>
                  <a:lnTo>
                    <a:pt x="3429" y="2984"/>
                  </a:lnTo>
                  <a:lnTo>
                    <a:pt x="3276" y="2705"/>
                  </a:lnTo>
                  <a:lnTo>
                    <a:pt x="2120" y="2032"/>
                  </a:lnTo>
                  <a:lnTo>
                    <a:pt x="1727" y="1816"/>
                  </a:lnTo>
                  <a:lnTo>
                    <a:pt x="2120" y="2032"/>
                  </a:lnTo>
                  <a:lnTo>
                    <a:pt x="3276" y="2705"/>
                  </a:lnTo>
                  <a:lnTo>
                    <a:pt x="3429" y="2984"/>
                  </a:lnTo>
                  <a:lnTo>
                    <a:pt x="3429" y="304"/>
                  </a:lnTo>
                  <a:lnTo>
                    <a:pt x="1244" y="1536"/>
                  </a:lnTo>
                  <a:lnTo>
                    <a:pt x="952" y="1358"/>
                  </a:lnTo>
                  <a:lnTo>
                    <a:pt x="0" y="1892"/>
                  </a:lnTo>
                  <a:lnTo>
                    <a:pt x="0" y="4572"/>
                  </a:lnTo>
                  <a:lnTo>
                    <a:pt x="939" y="6197"/>
                  </a:lnTo>
                  <a:lnTo>
                    <a:pt x="3263" y="7543"/>
                  </a:lnTo>
                  <a:lnTo>
                    <a:pt x="4203" y="7010"/>
                  </a:lnTo>
                  <a:lnTo>
                    <a:pt x="4203" y="6692"/>
                  </a:lnTo>
                  <a:lnTo>
                    <a:pt x="6946" y="5143"/>
                  </a:lnTo>
                  <a:lnTo>
                    <a:pt x="7327" y="4914"/>
                  </a:lnTo>
                  <a:lnTo>
                    <a:pt x="7556" y="4445"/>
                  </a:lnTo>
                  <a:lnTo>
                    <a:pt x="7569" y="3784"/>
                  </a:lnTo>
                  <a:lnTo>
                    <a:pt x="7569" y="2451"/>
                  </a:lnTo>
                  <a:close/>
                </a:path>
              </a:pathLst>
            </a:custGeom>
            <a:solidFill>
              <a:srgbClr val="BCC7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8539835" y="3521989"/>
              <a:ext cx="51435" cy="31750"/>
            </a:xfrm>
            <a:custGeom>
              <a:avLst/>
              <a:gdLst/>
              <a:ahLst/>
              <a:cxnLst/>
              <a:rect l="l" t="t" r="r" b="b"/>
              <a:pathLst>
                <a:path w="51434" h="31750">
                  <a:moveTo>
                    <a:pt x="50927" y="29083"/>
                  </a:moveTo>
                  <a:lnTo>
                    <a:pt x="50596" y="27787"/>
                  </a:lnTo>
                  <a:lnTo>
                    <a:pt x="36525" y="19672"/>
                  </a:lnTo>
                  <a:lnTo>
                    <a:pt x="35610" y="19507"/>
                  </a:lnTo>
                  <a:lnTo>
                    <a:pt x="30340" y="20523"/>
                  </a:lnTo>
                  <a:lnTo>
                    <a:pt x="26504" y="20574"/>
                  </a:lnTo>
                  <a:lnTo>
                    <a:pt x="7493" y="9601"/>
                  </a:lnTo>
                  <a:lnTo>
                    <a:pt x="7988" y="8178"/>
                  </a:lnTo>
                  <a:lnTo>
                    <a:pt x="9144" y="5562"/>
                  </a:lnTo>
                  <a:lnTo>
                    <a:pt x="8470" y="3467"/>
                  </a:lnTo>
                  <a:lnTo>
                    <a:pt x="7772" y="3073"/>
                  </a:lnTo>
                  <a:lnTo>
                    <a:pt x="7378" y="2844"/>
                  </a:lnTo>
                  <a:lnTo>
                    <a:pt x="5753" y="1892"/>
                  </a:lnTo>
                  <a:lnTo>
                    <a:pt x="2451" y="0"/>
                  </a:lnTo>
                  <a:lnTo>
                    <a:pt x="1168" y="342"/>
                  </a:lnTo>
                  <a:lnTo>
                    <a:pt x="0" y="2362"/>
                  </a:lnTo>
                  <a:lnTo>
                    <a:pt x="342" y="3644"/>
                  </a:lnTo>
                  <a:lnTo>
                    <a:pt x="4343" y="5981"/>
                  </a:lnTo>
                  <a:lnTo>
                    <a:pt x="2959" y="9334"/>
                  </a:lnTo>
                  <a:lnTo>
                    <a:pt x="3594" y="12217"/>
                  </a:lnTo>
                  <a:lnTo>
                    <a:pt x="26111" y="25222"/>
                  </a:lnTo>
                  <a:lnTo>
                    <a:pt x="31978" y="24485"/>
                  </a:lnTo>
                  <a:lnTo>
                    <a:pt x="35344" y="23863"/>
                  </a:lnTo>
                  <a:lnTo>
                    <a:pt x="47802" y="31051"/>
                  </a:lnTo>
                  <a:lnTo>
                    <a:pt x="48526" y="31140"/>
                  </a:lnTo>
                  <a:lnTo>
                    <a:pt x="49263" y="31140"/>
                  </a:lnTo>
                  <a:lnTo>
                    <a:pt x="49961" y="30772"/>
                  </a:lnTo>
                  <a:lnTo>
                    <a:pt x="50927" y="29083"/>
                  </a:lnTo>
                  <a:close/>
                </a:path>
              </a:pathLst>
            </a:custGeom>
            <a:solidFill>
              <a:srgbClr val="EEF5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8576349" y="3542362"/>
              <a:ext cx="21590" cy="15240"/>
            </a:xfrm>
            <a:custGeom>
              <a:avLst/>
              <a:gdLst/>
              <a:ahLst/>
              <a:cxnLst/>
              <a:rect l="l" t="t" r="r" b="b"/>
              <a:pathLst>
                <a:path w="21590" h="15239">
                  <a:moveTo>
                    <a:pt x="3822" y="0"/>
                  </a:moveTo>
                  <a:lnTo>
                    <a:pt x="1816" y="546"/>
                  </a:lnTo>
                  <a:lnTo>
                    <a:pt x="0" y="3708"/>
                  </a:lnTo>
                  <a:lnTo>
                    <a:pt x="546" y="5727"/>
                  </a:lnTo>
                  <a:lnTo>
                    <a:pt x="16649" y="15011"/>
                  </a:lnTo>
                  <a:lnTo>
                    <a:pt x="17208" y="15163"/>
                  </a:lnTo>
                  <a:lnTo>
                    <a:pt x="17767" y="15163"/>
                  </a:lnTo>
                  <a:lnTo>
                    <a:pt x="18923" y="15163"/>
                  </a:lnTo>
                  <a:lnTo>
                    <a:pt x="20027" y="14566"/>
                  </a:lnTo>
                  <a:lnTo>
                    <a:pt x="21551" y="11925"/>
                  </a:lnTo>
                  <a:lnTo>
                    <a:pt x="21005" y="9918"/>
                  </a:lnTo>
                  <a:lnTo>
                    <a:pt x="3822" y="0"/>
                  </a:lnTo>
                  <a:close/>
                </a:path>
              </a:pathLst>
            </a:custGeom>
            <a:solidFill>
              <a:srgbClr val="1B17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8525480" y="3582527"/>
              <a:ext cx="24130" cy="13970"/>
            </a:xfrm>
            <a:custGeom>
              <a:avLst/>
              <a:gdLst/>
              <a:ahLst/>
              <a:cxnLst/>
              <a:rect l="l" t="t" r="r" b="b"/>
              <a:pathLst>
                <a:path w="24129" h="13970">
                  <a:moveTo>
                    <a:pt x="20218" y="0"/>
                  </a:moveTo>
                  <a:lnTo>
                    <a:pt x="0" y="11506"/>
                  </a:lnTo>
                  <a:lnTo>
                    <a:pt x="3797" y="13843"/>
                  </a:lnTo>
                  <a:lnTo>
                    <a:pt x="24015" y="2349"/>
                  </a:lnTo>
                  <a:lnTo>
                    <a:pt x="202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8529275" y="3584868"/>
              <a:ext cx="20320" cy="73025"/>
            </a:xfrm>
            <a:custGeom>
              <a:avLst/>
              <a:gdLst/>
              <a:ahLst/>
              <a:cxnLst/>
              <a:rect l="l" t="t" r="r" b="b"/>
              <a:pathLst>
                <a:path w="20320" h="73025">
                  <a:moveTo>
                    <a:pt x="20218" y="0"/>
                  </a:moveTo>
                  <a:lnTo>
                    <a:pt x="0" y="11506"/>
                  </a:lnTo>
                  <a:lnTo>
                    <a:pt x="0" y="72580"/>
                  </a:lnTo>
                  <a:lnTo>
                    <a:pt x="20218" y="61074"/>
                  </a:lnTo>
                  <a:lnTo>
                    <a:pt x="20218" y="0"/>
                  </a:lnTo>
                  <a:close/>
                </a:path>
              </a:pathLst>
            </a:custGeom>
            <a:solidFill>
              <a:srgbClr val="EEF5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8525480" y="3594041"/>
              <a:ext cx="3810" cy="63500"/>
            </a:xfrm>
            <a:custGeom>
              <a:avLst/>
              <a:gdLst/>
              <a:ahLst/>
              <a:cxnLst/>
              <a:rect l="l" t="t" r="r" b="b"/>
              <a:pathLst>
                <a:path w="3809" h="63500">
                  <a:moveTo>
                    <a:pt x="0" y="0"/>
                  </a:moveTo>
                  <a:lnTo>
                    <a:pt x="0" y="61074"/>
                  </a:lnTo>
                  <a:lnTo>
                    <a:pt x="3797" y="63411"/>
                  </a:lnTo>
                  <a:lnTo>
                    <a:pt x="3797" y="23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DC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8509686" y="3570376"/>
              <a:ext cx="40005" cy="26034"/>
            </a:xfrm>
            <a:custGeom>
              <a:avLst/>
              <a:gdLst/>
              <a:ahLst/>
              <a:cxnLst/>
              <a:rect l="l" t="t" r="r" b="b"/>
              <a:pathLst>
                <a:path w="40004" h="26035">
                  <a:moveTo>
                    <a:pt x="39801" y="11366"/>
                  </a:moveTo>
                  <a:lnTo>
                    <a:pt x="20218" y="0"/>
                  </a:lnTo>
                  <a:lnTo>
                    <a:pt x="0" y="11506"/>
                  </a:lnTo>
                  <a:lnTo>
                    <a:pt x="19583" y="22872"/>
                  </a:lnTo>
                  <a:lnTo>
                    <a:pt x="19583" y="25996"/>
                  </a:lnTo>
                  <a:lnTo>
                    <a:pt x="39801" y="14503"/>
                  </a:lnTo>
                  <a:lnTo>
                    <a:pt x="39801" y="1136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8509694" y="3581879"/>
              <a:ext cx="19685" cy="14604"/>
            </a:xfrm>
            <a:custGeom>
              <a:avLst/>
              <a:gdLst/>
              <a:ahLst/>
              <a:cxnLst/>
              <a:rect l="l" t="t" r="r" b="b"/>
              <a:pathLst>
                <a:path w="19684" h="14604">
                  <a:moveTo>
                    <a:pt x="0" y="0"/>
                  </a:moveTo>
                  <a:lnTo>
                    <a:pt x="0" y="3124"/>
                  </a:lnTo>
                  <a:lnTo>
                    <a:pt x="19583" y="14490"/>
                  </a:lnTo>
                  <a:lnTo>
                    <a:pt x="19583" y="113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DC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8541660" y="3588458"/>
              <a:ext cx="6985" cy="10160"/>
            </a:xfrm>
            <a:custGeom>
              <a:avLst/>
              <a:gdLst/>
              <a:ahLst/>
              <a:cxnLst/>
              <a:rect l="l" t="t" r="r" b="b"/>
              <a:pathLst>
                <a:path w="6984" h="10160">
                  <a:moveTo>
                    <a:pt x="6629" y="0"/>
                  </a:moveTo>
                  <a:lnTo>
                    <a:pt x="0" y="3860"/>
                  </a:lnTo>
                  <a:lnTo>
                    <a:pt x="0" y="9944"/>
                  </a:lnTo>
                  <a:lnTo>
                    <a:pt x="6629" y="6083"/>
                  </a:lnTo>
                  <a:lnTo>
                    <a:pt x="6629" y="0"/>
                  </a:lnTo>
                  <a:close/>
                </a:path>
              </a:pathLst>
            </a:custGeom>
            <a:solidFill>
              <a:srgbClr val="2929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8544255" y="3592371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39">
                  <a:moveTo>
                    <a:pt x="1117" y="0"/>
                  </a:moveTo>
                  <a:lnTo>
                    <a:pt x="723" y="228"/>
                  </a:lnTo>
                  <a:lnTo>
                    <a:pt x="330" y="469"/>
                  </a:lnTo>
                  <a:lnTo>
                    <a:pt x="0" y="1016"/>
                  </a:lnTo>
                  <a:lnTo>
                    <a:pt x="0" y="1943"/>
                  </a:lnTo>
                  <a:lnTo>
                    <a:pt x="330" y="2120"/>
                  </a:lnTo>
                  <a:lnTo>
                    <a:pt x="1117" y="1663"/>
                  </a:lnTo>
                  <a:lnTo>
                    <a:pt x="1447" y="1104"/>
                  </a:lnTo>
                  <a:lnTo>
                    <a:pt x="1447" y="190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1502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8544420" y="3592621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850" y="0"/>
                  </a:moveTo>
                  <a:lnTo>
                    <a:pt x="558" y="177"/>
                  </a:lnTo>
                  <a:lnTo>
                    <a:pt x="253" y="355"/>
                  </a:lnTo>
                  <a:lnTo>
                    <a:pt x="0" y="774"/>
                  </a:lnTo>
                  <a:lnTo>
                    <a:pt x="0" y="1485"/>
                  </a:lnTo>
                  <a:lnTo>
                    <a:pt x="253" y="1625"/>
                  </a:lnTo>
                  <a:lnTo>
                    <a:pt x="558" y="1460"/>
                  </a:lnTo>
                  <a:lnTo>
                    <a:pt x="850" y="1282"/>
                  </a:lnTo>
                  <a:lnTo>
                    <a:pt x="1104" y="850"/>
                  </a:lnTo>
                  <a:lnTo>
                    <a:pt x="1104" y="139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rgbClr val="005F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5" name="object 24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541271" y="3588638"/>
              <a:ext cx="7416" cy="9588"/>
            </a:xfrm>
            <a:prstGeom prst="rect">
              <a:avLst/>
            </a:prstGeom>
          </p:spPr>
        </p:pic>
        <p:sp>
          <p:nvSpPr>
            <p:cNvPr id="246" name="object 246"/>
            <p:cNvSpPr/>
            <p:nvPr/>
          </p:nvSpPr>
          <p:spPr>
            <a:xfrm>
              <a:off x="8538730" y="3630232"/>
              <a:ext cx="46990" cy="27305"/>
            </a:xfrm>
            <a:custGeom>
              <a:avLst/>
              <a:gdLst/>
              <a:ahLst/>
              <a:cxnLst/>
              <a:rect l="l" t="t" r="r" b="b"/>
              <a:pathLst>
                <a:path w="46990" h="27304">
                  <a:moveTo>
                    <a:pt x="23317" y="0"/>
                  </a:moveTo>
                  <a:lnTo>
                    <a:pt x="0" y="13462"/>
                  </a:lnTo>
                  <a:lnTo>
                    <a:pt x="23164" y="26835"/>
                  </a:lnTo>
                  <a:lnTo>
                    <a:pt x="46481" y="13373"/>
                  </a:lnTo>
                  <a:lnTo>
                    <a:pt x="23317" y="0"/>
                  </a:lnTo>
                  <a:close/>
                </a:path>
              </a:pathLst>
            </a:custGeom>
            <a:solidFill>
              <a:srgbClr val="2F30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8541580" y="3631961"/>
              <a:ext cx="41275" cy="24130"/>
            </a:xfrm>
            <a:custGeom>
              <a:avLst/>
              <a:gdLst/>
              <a:ahLst/>
              <a:cxnLst/>
              <a:rect l="l" t="t" r="r" b="b"/>
              <a:pathLst>
                <a:path w="41275" h="24129">
                  <a:moveTo>
                    <a:pt x="20472" y="0"/>
                  </a:moveTo>
                  <a:lnTo>
                    <a:pt x="0" y="11823"/>
                  </a:lnTo>
                  <a:lnTo>
                    <a:pt x="20307" y="23545"/>
                  </a:lnTo>
                  <a:lnTo>
                    <a:pt x="40779" y="11722"/>
                  </a:lnTo>
                  <a:lnTo>
                    <a:pt x="2047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8538728" y="3643698"/>
              <a:ext cx="23495" cy="35560"/>
            </a:xfrm>
            <a:custGeom>
              <a:avLst/>
              <a:gdLst/>
              <a:ahLst/>
              <a:cxnLst/>
              <a:rect l="l" t="t" r="r" b="b"/>
              <a:pathLst>
                <a:path w="23495" h="35560">
                  <a:moveTo>
                    <a:pt x="0" y="0"/>
                  </a:moveTo>
                  <a:lnTo>
                    <a:pt x="0" y="21818"/>
                  </a:lnTo>
                  <a:lnTo>
                    <a:pt x="23164" y="35191"/>
                  </a:lnTo>
                  <a:lnTo>
                    <a:pt x="23164" y="133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F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8561895" y="3643610"/>
              <a:ext cx="23495" cy="35560"/>
            </a:xfrm>
            <a:custGeom>
              <a:avLst/>
              <a:gdLst/>
              <a:ahLst/>
              <a:cxnLst/>
              <a:rect l="l" t="t" r="r" b="b"/>
              <a:pathLst>
                <a:path w="23495" h="35560">
                  <a:moveTo>
                    <a:pt x="23317" y="0"/>
                  </a:moveTo>
                  <a:lnTo>
                    <a:pt x="0" y="13462"/>
                  </a:lnTo>
                  <a:lnTo>
                    <a:pt x="0" y="35280"/>
                  </a:lnTo>
                  <a:lnTo>
                    <a:pt x="23317" y="21818"/>
                  </a:lnTo>
                  <a:lnTo>
                    <a:pt x="2331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8542883" y="3615052"/>
              <a:ext cx="38735" cy="22225"/>
            </a:xfrm>
            <a:custGeom>
              <a:avLst/>
              <a:gdLst/>
              <a:ahLst/>
              <a:cxnLst/>
              <a:rect l="l" t="t" r="r" b="b"/>
              <a:pathLst>
                <a:path w="38734" h="22225">
                  <a:moveTo>
                    <a:pt x="19151" y="0"/>
                  </a:moveTo>
                  <a:lnTo>
                    <a:pt x="0" y="11061"/>
                  </a:lnTo>
                  <a:lnTo>
                    <a:pt x="19024" y="22047"/>
                  </a:lnTo>
                  <a:lnTo>
                    <a:pt x="38176" y="10985"/>
                  </a:lnTo>
                  <a:lnTo>
                    <a:pt x="19151" y="0"/>
                  </a:lnTo>
                  <a:close/>
                </a:path>
              </a:pathLst>
            </a:custGeom>
            <a:solidFill>
              <a:srgbClr val="79A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8542883" y="3626111"/>
              <a:ext cx="19050" cy="29209"/>
            </a:xfrm>
            <a:custGeom>
              <a:avLst/>
              <a:gdLst/>
              <a:ahLst/>
              <a:cxnLst/>
              <a:rect l="l" t="t" r="r" b="b"/>
              <a:pathLst>
                <a:path w="19050" h="29210">
                  <a:moveTo>
                    <a:pt x="0" y="0"/>
                  </a:moveTo>
                  <a:lnTo>
                    <a:pt x="0" y="17919"/>
                  </a:lnTo>
                  <a:lnTo>
                    <a:pt x="19024" y="28905"/>
                  </a:lnTo>
                  <a:lnTo>
                    <a:pt x="19024" y="109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5F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8561905" y="3626037"/>
              <a:ext cx="19685" cy="29209"/>
            </a:xfrm>
            <a:custGeom>
              <a:avLst/>
              <a:gdLst/>
              <a:ahLst/>
              <a:cxnLst/>
              <a:rect l="l" t="t" r="r" b="b"/>
              <a:pathLst>
                <a:path w="19684" h="29210">
                  <a:moveTo>
                    <a:pt x="19151" y="0"/>
                  </a:moveTo>
                  <a:lnTo>
                    <a:pt x="0" y="11061"/>
                  </a:lnTo>
                  <a:lnTo>
                    <a:pt x="0" y="28981"/>
                  </a:lnTo>
                  <a:lnTo>
                    <a:pt x="19151" y="17919"/>
                  </a:lnTo>
                  <a:lnTo>
                    <a:pt x="19151" y="0"/>
                  </a:lnTo>
                  <a:close/>
                </a:path>
              </a:pathLst>
            </a:custGeom>
            <a:solidFill>
              <a:srgbClr val="5D8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8374072" y="3421677"/>
              <a:ext cx="17145" cy="15875"/>
            </a:xfrm>
            <a:custGeom>
              <a:avLst/>
              <a:gdLst/>
              <a:ahLst/>
              <a:cxnLst/>
              <a:rect l="l" t="t" r="r" b="b"/>
              <a:pathLst>
                <a:path w="17145" h="15875">
                  <a:moveTo>
                    <a:pt x="0" y="0"/>
                  </a:moveTo>
                  <a:lnTo>
                    <a:pt x="0" y="6019"/>
                  </a:lnTo>
                  <a:lnTo>
                    <a:pt x="17030" y="15862"/>
                  </a:lnTo>
                  <a:lnTo>
                    <a:pt x="17030" y="98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9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7831235" y="3606239"/>
              <a:ext cx="167005" cy="102235"/>
            </a:xfrm>
            <a:custGeom>
              <a:avLst/>
              <a:gdLst/>
              <a:ahLst/>
              <a:cxnLst/>
              <a:rect l="l" t="t" r="r" b="b"/>
              <a:pathLst>
                <a:path w="167004" h="102235">
                  <a:moveTo>
                    <a:pt x="145694" y="0"/>
                  </a:moveTo>
                  <a:lnTo>
                    <a:pt x="137363" y="1955"/>
                  </a:lnTo>
                  <a:lnTo>
                    <a:pt x="123609" y="10071"/>
                  </a:lnTo>
                  <a:lnTo>
                    <a:pt x="118084" y="16090"/>
                  </a:lnTo>
                  <a:lnTo>
                    <a:pt x="105282" y="34901"/>
                  </a:lnTo>
                  <a:lnTo>
                    <a:pt x="100912" y="40804"/>
                  </a:lnTo>
                  <a:lnTo>
                    <a:pt x="66100" y="59502"/>
                  </a:lnTo>
                  <a:lnTo>
                    <a:pt x="55600" y="60413"/>
                  </a:lnTo>
                  <a:lnTo>
                    <a:pt x="49174" y="60312"/>
                  </a:lnTo>
                  <a:lnTo>
                    <a:pt x="43967" y="59016"/>
                  </a:lnTo>
                  <a:lnTo>
                    <a:pt x="29438" y="62141"/>
                  </a:lnTo>
                  <a:lnTo>
                    <a:pt x="21996" y="65354"/>
                  </a:lnTo>
                  <a:lnTo>
                    <a:pt x="14858" y="68922"/>
                  </a:lnTo>
                  <a:lnTo>
                    <a:pt x="8839" y="71920"/>
                  </a:lnTo>
                  <a:lnTo>
                    <a:pt x="2362" y="76009"/>
                  </a:lnTo>
                  <a:lnTo>
                    <a:pt x="0" y="87566"/>
                  </a:lnTo>
                  <a:lnTo>
                    <a:pt x="2412" y="92811"/>
                  </a:lnTo>
                  <a:lnTo>
                    <a:pt x="10058" y="99491"/>
                  </a:lnTo>
                  <a:lnTo>
                    <a:pt x="15100" y="101155"/>
                  </a:lnTo>
                  <a:lnTo>
                    <a:pt x="20116" y="101930"/>
                  </a:lnTo>
                  <a:lnTo>
                    <a:pt x="35496" y="101788"/>
                  </a:lnTo>
                  <a:lnTo>
                    <a:pt x="74942" y="78092"/>
                  </a:lnTo>
                  <a:lnTo>
                    <a:pt x="80797" y="70434"/>
                  </a:lnTo>
                  <a:lnTo>
                    <a:pt x="87464" y="65417"/>
                  </a:lnTo>
                  <a:lnTo>
                    <a:pt x="90792" y="63957"/>
                  </a:lnTo>
                  <a:lnTo>
                    <a:pt x="94157" y="62826"/>
                  </a:lnTo>
                  <a:lnTo>
                    <a:pt x="105054" y="60025"/>
                  </a:lnTo>
                  <a:lnTo>
                    <a:pt x="116176" y="57962"/>
                  </a:lnTo>
                  <a:lnTo>
                    <a:pt x="127094" y="55433"/>
                  </a:lnTo>
                  <a:lnTo>
                    <a:pt x="160886" y="29445"/>
                  </a:lnTo>
                  <a:lnTo>
                    <a:pt x="166401" y="17925"/>
                  </a:lnTo>
                  <a:lnTo>
                    <a:pt x="165874" y="11836"/>
                  </a:lnTo>
                  <a:lnTo>
                    <a:pt x="164096" y="6578"/>
                  </a:lnTo>
                  <a:lnTo>
                    <a:pt x="158864" y="3111"/>
                  </a:lnTo>
                  <a:lnTo>
                    <a:pt x="145694" y="0"/>
                  </a:lnTo>
                  <a:close/>
                </a:path>
              </a:pathLst>
            </a:custGeom>
            <a:solidFill>
              <a:srgbClr val="29295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7852782" y="3684961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09" h="2539">
                  <a:moveTo>
                    <a:pt x="76" y="0"/>
                  </a:moveTo>
                  <a:lnTo>
                    <a:pt x="3517" y="2082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1F2C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7852275" y="3685000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5" h="2539">
                  <a:moveTo>
                    <a:pt x="508" y="0"/>
                  </a:moveTo>
                  <a:lnTo>
                    <a:pt x="330" y="88"/>
                  </a:lnTo>
                  <a:lnTo>
                    <a:pt x="165" y="139"/>
                  </a:lnTo>
                  <a:lnTo>
                    <a:pt x="0" y="165"/>
                  </a:lnTo>
                  <a:lnTo>
                    <a:pt x="3517" y="2209"/>
                  </a:lnTo>
                  <a:lnTo>
                    <a:pt x="3683" y="2184"/>
                  </a:lnTo>
                  <a:lnTo>
                    <a:pt x="4025" y="2044"/>
                  </a:lnTo>
                  <a:lnTo>
                    <a:pt x="508" y="0"/>
                  </a:lnTo>
                  <a:close/>
                </a:path>
              </a:pathLst>
            </a:custGeom>
            <a:solidFill>
              <a:srgbClr val="1B25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7851831" y="3685161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5" h="2539">
                  <a:moveTo>
                    <a:pt x="443" y="0"/>
                  </a:moveTo>
                  <a:lnTo>
                    <a:pt x="0" y="0"/>
                  </a:lnTo>
                  <a:lnTo>
                    <a:pt x="3527" y="2044"/>
                  </a:lnTo>
                  <a:lnTo>
                    <a:pt x="3961" y="2044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rgbClr val="161F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7850328" y="3683424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79" h="3810">
                  <a:moveTo>
                    <a:pt x="0" y="0"/>
                  </a:moveTo>
                  <a:lnTo>
                    <a:pt x="558" y="330"/>
                  </a:lnTo>
                  <a:lnTo>
                    <a:pt x="774" y="1320"/>
                  </a:lnTo>
                  <a:lnTo>
                    <a:pt x="4851" y="3682"/>
                  </a:lnTo>
                  <a:lnTo>
                    <a:pt x="4305" y="3365"/>
                  </a:lnTo>
                  <a:lnTo>
                    <a:pt x="4076" y="2362"/>
                  </a:lnTo>
                  <a:lnTo>
                    <a:pt x="3517" y="20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9E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7849833" y="3683298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5" h="2539">
                  <a:moveTo>
                    <a:pt x="190" y="0"/>
                  </a:moveTo>
                  <a:lnTo>
                    <a:pt x="0" y="25"/>
                  </a:lnTo>
                  <a:lnTo>
                    <a:pt x="3517" y="2070"/>
                  </a:lnTo>
                  <a:lnTo>
                    <a:pt x="3708" y="2032"/>
                  </a:lnTo>
                  <a:lnTo>
                    <a:pt x="3860" y="2082"/>
                  </a:lnTo>
                  <a:lnTo>
                    <a:pt x="4013" y="2159"/>
                  </a:lnTo>
                  <a:lnTo>
                    <a:pt x="495" y="114"/>
                  </a:lnTo>
                  <a:lnTo>
                    <a:pt x="355" y="38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161F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7849463" y="3683324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5" h="2539">
                  <a:moveTo>
                    <a:pt x="368" y="0"/>
                  </a:moveTo>
                  <a:lnTo>
                    <a:pt x="139" y="50"/>
                  </a:lnTo>
                  <a:lnTo>
                    <a:pt x="0" y="114"/>
                  </a:lnTo>
                  <a:lnTo>
                    <a:pt x="3530" y="2159"/>
                  </a:lnTo>
                  <a:lnTo>
                    <a:pt x="3771" y="2057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1B25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7849273" y="3683444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09" h="2539">
                  <a:moveTo>
                    <a:pt x="3708" y="2044"/>
                  </a:moveTo>
                  <a:lnTo>
                    <a:pt x="190" y="0"/>
                  </a:lnTo>
                  <a:lnTo>
                    <a:pt x="38" y="88"/>
                  </a:lnTo>
                  <a:lnTo>
                    <a:pt x="3517" y="2146"/>
                  </a:lnTo>
                  <a:lnTo>
                    <a:pt x="3708" y="2044"/>
                  </a:lnTo>
                  <a:close/>
                </a:path>
              </a:pathLst>
            </a:custGeom>
            <a:solidFill>
              <a:srgbClr val="1F2C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7843328" y="3682319"/>
              <a:ext cx="9525" cy="8890"/>
            </a:xfrm>
            <a:custGeom>
              <a:avLst/>
              <a:gdLst/>
              <a:ahLst/>
              <a:cxnLst/>
              <a:rect l="l" t="t" r="r" b="b"/>
              <a:pathLst>
                <a:path w="9525" h="8889">
                  <a:moveTo>
                    <a:pt x="3479" y="0"/>
                  </a:moveTo>
                  <a:lnTo>
                    <a:pt x="0" y="4978"/>
                  </a:lnTo>
                  <a:lnTo>
                    <a:pt x="12" y="5410"/>
                  </a:lnTo>
                  <a:lnTo>
                    <a:pt x="139" y="6134"/>
                  </a:lnTo>
                  <a:lnTo>
                    <a:pt x="393" y="6565"/>
                  </a:lnTo>
                  <a:lnTo>
                    <a:pt x="787" y="6781"/>
                  </a:lnTo>
                  <a:lnTo>
                    <a:pt x="4292" y="8826"/>
                  </a:lnTo>
                  <a:lnTo>
                    <a:pt x="3924" y="8610"/>
                  </a:lnTo>
                  <a:lnTo>
                    <a:pt x="3644" y="8191"/>
                  </a:lnTo>
                  <a:lnTo>
                    <a:pt x="3517" y="7289"/>
                  </a:lnTo>
                  <a:lnTo>
                    <a:pt x="3555" y="6527"/>
                  </a:lnTo>
                  <a:lnTo>
                    <a:pt x="6007" y="2641"/>
                  </a:lnTo>
                  <a:lnTo>
                    <a:pt x="7569" y="3543"/>
                  </a:lnTo>
                  <a:lnTo>
                    <a:pt x="7785" y="3682"/>
                  </a:lnTo>
                  <a:lnTo>
                    <a:pt x="8064" y="3733"/>
                  </a:lnTo>
                  <a:lnTo>
                    <a:pt x="8623" y="3644"/>
                  </a:lnTo>
                  <a:lnTo>
                    <a:pt x="8851" y="3581"/>
                  </a:lnTo>
                  <a:lnTo>
                    <a:pt x="9474" y="3263"/>
                  </a:lnTo>
                  <a:lnTo>
                    <a:pt x="5956" y="1219"/>
                  </a:lnTo>
                  <a:lnTo>
                    <a:pt x="5753" y="1320"/>
                  </a:lnTo>
                  <a:lnTo>
                    <a:pt x="3479" y="0"/>
                  </a:lnTo>
                  <a:close/>
                </a:path>
              </a:pathLst>
            </a:custGeom>
            <a:solidFill>
              <a:srgbClr val="E4EB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7846838" y="3684366"/>
              <a:ext cx="9525" cy="7620"/>
            </a:xfrm>
            <a:custGeom>
              <a:avLst/>
              <a:gdLst/>
              <a:ahLst/>
              <a:cxnLst/>
              <a:rect l="l" t="t" r="r" b="b"/>
              <a:pathLst>
                <a:path w="9525" h="7620">
                  <a:moveTo>
                    <a:pt x="3479" y="0"/>
                  </a:moveTo>
                  <a:lnTo>
                    <a:pt x="2667" y="482"/>
                  </a:lnTo>
                  <a:lnTo>
                    <a:pt x="1193" y="1320"/>
                  </a:lnTo>
                  <a:lnTo>
                    <a:pt x="0" y="3390"/>
                  </a:lnTo>
                  <a:lnTo>
                    <a:pt x="12" y="6756"/>
                  </a:lnTo>
                  <a:lnTo>
                    <a:pt x="1206" y="7442"/>
                  </a:lnTo>
                  <a:lnTo>
                    <a:pt x="9525" y="2641"/>
                  </a:lnTo>
                  <a:lnTo>
                    <a:pt x="9105" y="2857"/>
                  </a:lnTo>
                  <a:lnTo>
                    <a:pt x="8674" y="2920"/>
                  </a:lnTo>
                  <a:lnTo>
                    <a:pt x="7531" y="2285"/>
                  </a:lnTo>
                  <a:lnTo>
                    <a:pt x="7429" y="368"/>
                  </a:lnTo>
                  <a:lnTo>
                    <a:pt x="4064" y="2311"/>
                  </a:lnTo>
                  <a:lnTo>
                    <a:pt x="3289" y="1066"/>
                  </a:lnTo>
                  <a:lnTo>
                    <a:pt x="3479" y="0"/>
                  </a:lnTo>
                  <a:close/>
                </a:path>
              </a:pathLst>
            </a:custGeom>
            <a:solidFill>
              <a:srgbClr val="BDC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7846818" y="3682171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09" h="2539">
                  <a:moveTo>
                    <a:pt x="25" y="0"/>
                  </a:moveTo>
                  <a:lnTo>
                    <a:pt x="0" y="152"/>
                  </a:lnTo>
                  <a:lnTo>
                    <a:pt x="3505" y="2197"/>
                  </a:lnTo>
                  <a:lnTo>
                    <a:pt x="3543" y="204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DED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7850127" y="3668799"/>
              <a:ext cx="10795" cy="19050"/>
            </a:xfrm>
            <a:custGeom>
              <a:avLst/>
              <a:gdLst/>
              <a:ahLst/>
              <a:cxnLst/>
              <a:rect l="l" t="t" r="r" b="b"/>
              <a:pathLst>
                <a:path w="10795" h="19050">
                  <a:moveTo>
                    <a:pt x="8661" y="0"/>
                  </a:moveTo>
                  <a:lnTo>
                    <a:pt x="6781" y="1092"/>
                  </a:lnTo>
                  <a:lnTo>
                    <a:pt x="5841" y="1638"/>
                  </a:lnTo>
                  <a:lnTo>
                    <a:pt x="4978" y="2552"/>
                  </a:lnTo>
                  <a:lnTo>
                    <a:pt x="3759" y="4686"/>
                  </a:lnTo>
                  <a:lnTo>
                    <a:pt x="3365" y="5892"/>
                  </a:lnTo>
                  <a:lnTo>
                    <a:pt x="3378" y="6984"/>
                  </a:lnTo>
                  <a:lnTo>
                    <a:pt x="2819" y="10934"/>
                  </a:lnTo>
                  <a:lnTo>
                    <a:pt x="292" y="15176"/>
                  </a:lnTo>
                  <a:lnTo>
                    <a:pt x="190" y="15570"/>
                  </a:lnTo>
                  <a:lnTo>
                    <a:pt x="0" y="16636"/>
                  </a:lnTo>
                  <a:lnTo>
                    <a:pt x="774" y="17868"/>
                  </a:lnTo>
                  <a:lnTo>
                    <a:pt x="4140" y="15938"/>
                  </a:lnTo>
                  <a:lnTo>
                    <a:pt x="4241" y="17843"/>
                  </a:lnTo>
                  <a:lnTo>
                    <a:pt x="5384" y="18491"/>
                  </a:lnTo>
                  <a:lnTo>
                    <a:pt x="5816" y="18427"/>
                  </a:lnTo>
                  <a:lnTo>
                    <a:pt x="6464" y="18084"/>
                  </a:lnTo>
                  <a:lnTo>
                    <a:pt x="10553" y="7848"/>
                  </a:lnTo>
                  <a:lnTo>
                    <a:pt x="10439" y="5092"/>
                  </a:lnTo>
                  <a:lnTo>
                    <a:pt x="9956" y="1028"/>
                  </a:lnTo>
                  <a:lnTo>
                    <a:pt x="8661" y="0"/>
                  </a:lnTo>
                  <a:close/>
                </a:path>
              </a:pathLst>
            </a:custGeom>
            <a:solidFill>
              <a:srgbClr val="1016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7846792" y="3667841"/>
              <a:ext cx="12700" cy="17145"/>
            </a:xfrm>
            <a:custGeom>
              <a:avLst/>
              <a:gdLst/>
              <a:ahLst/>
              <a:cxnLst/>
              <a:rect l="l" t="t" r="r" b="b"/>
              <a:pathLst>
                <a:path w="12700" h="17145">
                  <a:moveTo>
                    <a:pt x="9225" y="0"/>
                  </a:moveTo>
                  <a:lnTo>
                    <a:pt x="6599" y="0"/>
                  </a:lnTo>
                  <a:lnTo>
                    <a:pt x="6193" y="254"/>
                  </a:lnTo>
                  <a:lnTo>
                    <a:pt x="3424" y="4368"/>
                  </a:lnTo>
                  <a:lnTo>
                    <a:pt x="3310" y="4737"/>
                  </a:lnTo>
                  <a:lnTo>
                    <a:pt x="3244" y="5168"/>
                  </a:lnTo>
                  <a:lnTo>
                    <a:pt x="3183" y="6019"/>
                  </a:lnTo>
                  <a:lnTo>
                    <a:pt x="3069" y="6604"/>
                  </a:lnTo>
                  <a:lnTo>
                    <a:pt x="2942" y="7175"/>
                  </a:lnTo>
                  <a:lnTo>
                    <a:pt x="2828" y="7708"/>
                  </a:lnTo>
                  <a:lnTo>
                    <a:pt x="2586" y="8521"/>
                  </a:lnTo>
                  <a:lnTo>
                    <a:pt x="2497" y="8788"/>
                  </a:lnTo>
                  <a:lnTo>
                    <a:pt x="2421" y="9017"/>
                  </a:lnTo>
                  <a:lnTo>
                    <a:pt x="2301" y="9423"/>
                  </a:lnTo>
                  <a:lnTo>
                    <a:pt x="2256" y="9550"/>
                  </a:lnTo>
                  <a:lnTo>
                    <a:pt x="2167" y="9817"/>
                  </a:lnTo>
                  <a:lnTo>
                    <a:pt x="1939" y="10375"/>
                  </a:lnTo>
                  <a:lnTo>
                    <a:pt x="1862" y="10617"/>
                  </a:lnTo>
                  <a:lnTo>
                    <a:pt x="1316" y="11874"/>
                  </a:lnTo>
                  <a:lnTo>
                    <a:pt x="681" y="13131"/>
                  </a:lnTo>
                  <a:lnTo>
                    <a:pt x="224" y="13919"/>
                  </a:lnTo>
                  <a:lnTo>
                    <a:pt x="110" y="14160"/>
                  </a:lnTo>
                  <a:lnTo>
                    <a:pt x="0" y="14554"/>
                  </a:lnTo>
                  <a:lnTo>
                    <a:pt x="151" y="14554"/>
                  </a:lnTo>
                  <a:lnTo>
                    <a:pt x="3526" y="16522"/>
                  </a:lnTo>
                  <a:lnTo>
                    <a:pt x="3615" y="16205"/>
                  </a:lnTo>
                  <a:lnTo>
                    <a:pt x="3907" y="15697"/>
                  </a:lnTo>
                  <a:lnTo>
                    <a:pt x="4517" y="14554"/>
                  </a:lnTo>
                  <a:lnTo>
                    <a:pt x="5366" y="12674"/>
                  </a:lnTo>
                  <a:lnTo>
                    <a:pt x="5497" y="12344"/>
                  </a:lnTo>
                  <a:lnTo>
                    <a:pt x="5575" y="12115"/>
                  </a:lnTo>
                  <a:lnTo>
                    <a:pt x="5667" y="11874"/>
                  </a:lnTo>
                  <a:lnTo>
                    <a:pt x="5774" y="11582"/>
                  </a:lnTo>
                  <a:lnTo>
                    <a:pt x="5850" y="11379"/>
                  </a:lnTo>
                  <a:lnTo>
                    <a:pt x="5901" y="11201"/>
                  </a:lnTo>
                  <a:lnTo>
                    <a:pt x="5990" y="10947"/>
                  </a:lnTo>
                  <a:lnTo>
                    <a:pt x="6092" y="10617"/>
                  </a:lnTo>
                  <a:lnTo>
                    <a:pt x="6165" y="10375"/>
                  </a:lnTo>
                  <a:lnTo>
                    <a:pt x="6257" y="10020"/>
                  </a:lnTo>
                  <a:lnTo>
                    <a:pt x="6316" y="9817"/>
                  </a:lnTo>
                  <a:lnTo>
                    <a:pt x="6422" y="9423"/>
                  </a:lnTo>
                  <a:lnTo>
                    <a:pt x="6512" y="9017"/>
                  </a:lnTo>
                  <a:lnTo>
                    <a:pt x="6625" y="8521"/>
                  </a:lnTo>
                  <a:lnTo>
                    <a:pt x="6737" y="7708"/>
                  </a:lnTo>
                  <a:lnTo>
                    <a:pt x="6828" y="6794"/>
                  </a:lnTo>
                  <a:lnTo>
                    <a:pt x="6930" y="6413"/>
                  </a:lnTo>
                  <a:lnTo>
                    <a:pt x="7042" y="6019"/>
                  </a:lnTo>
                  <a:lnTo>
                    <a:pt x="7107" y="5791"/>
                  </a:lnTo>
                  <a:lnTo>
                    <a:pt x="7374" y="5168"/>
                  </a:lnTo>
                  <a:lnTo>
                    <a:pt x="8200" y="3746"/>
                  </a:lnTo>
                  <a:lnTo>
                    <a:pt x="8706" y="3124"/>
                  </a:lnTo>
                  <a:lnTo>
                    <a:pt x="8809" y="2997"/>
                  </a:lnTo>
                  <a:lnTo>
                    <a:pt x="9901" y="2159"/>
                  </a:lnTo>
                  <a:lnTo>
                    <a:pt x="10422" y="1892"/>
                  </a:lnTo>
                  <a:lnTo>
                    <a:pt x="12501" y="1892"/>
                  </a:lnTo>
                  <a:lnTo>
                    <a:pt x="9225" y="0"/>
                  </a:lnTo>
                  <a:close/>
                </a:path>
              </a:pathLst>
            </a:custGeom>
            <a:solidFill>
              <a:srgbClr val="1D2A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7845209" y="3653383"/>
              <a:ext cx="13335" cy="20320"/>
            </a:xfrm>
            <a:custGeom>
              <a:avLst/>
              <a:gdLst/>
              <a:ahLst/>
              <a:cxnLst/>
              <a:rect l="l" t="t" r="r" b="b"/>
              <a:pathLst>
                <a:path w="13334" h="20320">
                  <a:moveTo>
                    <a:pt x="12877" y="1828"/>
                  </a:moveTo>
                  <a:lnTo>
                    <a:pt x="12433" y="1574"/>
                  </a:lnTo>
                  <a:lnTo>
                    <a:pt x="10160" y="215"/>
                  </a:lnTo>
                  <a:lnTo>
                    <a:pt x="9740" y="0"/>
                  </a:lnTo>
                  <a:lnTo>
                    <a:pt x="8280" y="0"/>
                  </a:lnTo>
                  <a:lnTo>
                    <a:pt x="7683" y="355"/>
                  </a:lnTo>
                  <a:lnTo>
                    <a:pt x="7239" y="609"/>
                  </a:lnTo>
                  <a:lnTo>
                    <a:pt x="6858" y="838"/>
                  </a:lnTo>
                  <a:lnTo>
                    <a:pt x="6489" y="1104"/>
                  </a:lnTo>
                  <a:lnTo>
                    <a:pt x="6362" y="1181"/>
                  </a:lnTo>
                  <a:lnTo>
                    <a:pt x="5511" y="1930"/>
                  </a:lnTo>
                  <a:lnTo>
                    <a:pt x="5334" y="2057"/>
                  </a:lnTo>
                  <a:lnTo>
                    <a:pt x="5194" y="2171"/>
                  </a:lnTo>
                  <a:lnTo>
                    <a:pt x="4533" y="2654"/>
                  </a:lnTo>
                  <a:lnTo>
                    <a:pt x="3683" y="3251"/>
                  </a:lnTo>
                  <a:lnTo>
                    <a:pt x="3556" y="3352"/>
                  </a:lnTo>
                  <a:lnTo>
                    <a:pt x="2159" y="4305"/>
                  </a:lnTo>
                  <a:lnTo>
                    <a:pt x="952" y="5867"/>
                  </a:lnTo>
                  <a:lnTo>
                    <a:pt x="800" y="6057"/>
                  </a:lnTo>
                  <a:lnTo>
                    <a:pt x="0" y="7137"/>
                  </a:lnTo>
                  <a:lnTo>
                    <a:pt x="139" y="8458"/>
                  </a:lnTo>
                  <a:lnTo>
                    <a:pt x="165" y="8712"/>
                  </a:lnTo>
                  <a:lnTo>
                    <a:pt x="254" y="9436"/>
                  </a:lnTo>
                  <a:lnTo>
                    <a:pt x="2476" y="10756"/>
                  </a:lnTo>
                  <a:lnTo>
                    <a:pt x="241" y="9448"/>
                  </a:lnTo>
                  <a:lnTo>
                    <a:pt x="254" y="9613"/>
                  </a:lnTo>
                  <a:lnTo>
                    <a:pt x="495" y="11468"/>
                  </a:lnTo>
                  <a:lnTo>
                    <a:pt x="571" y="12115"/>
                  </a:lnTo>
                  <a:lnTo>
                    <a:pt x="1816" y="16916"/>
                  </a:lnTo>
                  <a:lnTo>
                    <a:pt x="2019" y="17716"/>
                  </a:lnTo>
                  <a:lnTo>
                    <a:pt x="2222" y="17983"/>
                  </a:lnTo>
                  <a:lnTo>
                    <a:pt x="2425" y="18249"/>
                  </a:lnTo>
                  <a:lnTo>
                    <a:pt x="3594" y="18935"/>
                  </a:lnTo>
                  <a:lnTo>
                    <a:pt x="5905" y="20281"/>
                  </a:lnTo>
                  <a:lnTo>
                    <a:pt x="5549" y="19761"/>
                  </a:lnTo>
                  <a:lnTo>
                    <a:pt x="4749" y="16586"/>
                  </a:lnTo>
                  <a:lnTo>
                    <a:pt x="3835" y="12115"/>
                  </a:lnTo>
                  <a:lnTo>
                    <a:pt x="3759" y="11493"/>
                  </a:lnTo>
                  <a:lnTo>
                    <a:pt x="3683" y="10795"/>
                  </a:lnTo>
                  <a:lnTo>
                    <a:pt x="3568" y="9690"/>
                  </a:lnTo>
                  <a:lnTo>
                    <a:pt x="3530" y="9182"/>
                  </a:lnTo>
                  <a:lnTo>
                    <a:pt x="5588" y="6426"/>
                  </a:lnTo>
                  <a:lnTo>
                    <a:pt x="8191" y="4622"/>
                  </a:lnTo>
                  <a:lnTo>
                    <a:pt x="8699" y="4216"/>
                  </a:lnTo>
                  <a:lnTo>
                    <a:pt x="9652" y="3454"/>
                  </a:lnTo>
                  <a:lnTo>
                    <a:pt x="9944" y="3200"/>
                  </a:lnTo>
                  <a:lnTo>
                    <a:pt x="10198" y="3035"/>
                  </a:lnTo>
                  <a:lnTo>
                    <a:pt x="10325" y="2933"/>
                  </a:lnTo>
                  <a:lnTo>
                    <a:pt x="10756" y="2667"/>
                  </a:lnTo>
                  <a:lnTo>
                    <a:pt x="11798" y="2044"/>
                  </a:lnTo>
                  <a:lnTo>
                    <a:pt x="9702" y="2044"/>
                  </a:lnTo>
                  <a:lnTo>
                    <a:pt x="9309" y="1816"/>
                  </a:lnTo>
                  <a:lnTo>
                    <a:pt x="10185" y="1816"/>
                  </a:lnTo>
                  <a:lnTo>
                    <a:pt x="11963" y="1816"/>
                  </a:lnTo>
                  <a:lnTo>
                    <a:pt x="12877" y="1828"/>
                  </a:lnTo>
                  <a:close/>
                </a:path>
              </a:pathLst>
            </a:custGeom>
            <a:solidFill>
              <a:srgbClr val="E4EB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7848740" y="3655035"/>
              <a:ext cx="12065" cy="20320"/>
            </a:xfrm>
            <a:custGeom>
              <a:avLst/>
              <a:gdLst/>
              <a:ahLst/>
              <a:cxnLst/>
              <a:rect l="l" t="t" r="r" b="b"/>
              <a:pathLst>
                <a:path w="12065" h="20320">
                  <a:moveTo>
                    <a:pt x="10426" y="0"/>
                  </a:moveTo>
                  <a:lnTo>
                    <a:pt x="8801" y="88"/>
                  </a:lnTo>
                  <a:lnTo>
                    <a:pt x="7226" y="1003"/>
                  </a:lnTo>
                  <a:lnTo>
                    <a:pt x="6464" y="1485"/>
                  </a:lnTo>
                  <a:lnTo>
                    <a:pt x="4660" y="2959"/>
                  </a:lnTo>
                  <a:lnTo>
                    <a:pt x="2057" y="4762"/>
                  </a:lnTo>
                  <a:lnTo>
                    <a:pt x="0" y="7518"/>
                  </a:lnTo>
                  <a:lnTo>
                    <a:pt x="228" y="9817"/>
                  </a:lnTo>
                  <a:lnTo>
                    <a:pt x="584" y="12509"/>
                  </a:lnTo>
                  <a:lnTo>
                    <a:pt x="2285" y="19138"/>
                  </a:lnTo>
                  <a:lnTo>
                    <a:pt x="3898" y="19748"/>
                  </a:lnTo>
                  <a:lnTo>
                    <a:pt x="5905" y="18605"/>
                  </a:lnTo>
                  <a:lnTo>
                    <a:pt x="10490" y="15100"/>
                  </a:lnTo>
                  <a:lnTo>
                    <a:pt x="11836" y="12039"/>
                  </a:lnTo>
                  <a:lnTo>
                    <a:pt x="11302" y="4279"/>
                  </a:lnTo>
                  <a:lnTo>
                    <a:pt x="10426" y="0"/>
                  </a:lnTo>
                  <a:close/>
                </a:path>
              </a:pathLst>
            </a:custGeom>
            <a:solidFill>
              <a:srgbClr val="BDC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7845742" y="3650297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8648" y="533"/>
                  </a:moveTo>
                  <a:lnTo>
                    <a:pt x="7734" y="0"/>
                  </a:lnTo>
                  <a:lnTo>
                    <a:pt x="6743" y="0"/>
                  </a:lnTo>
                  <a:lnTo>
                    <a:pt x="5829" y="533"/>
                  </a:lnTo>
                  <a:lnTo>
                    <a:pt x="5270" y="850"/>
                  </a:lnTo>
                  <a:lnTo>
                    <a:pt x="2590" y="2400"/>
                  </a:lnTo>
                  <a:lnTo>
                    <a:pt x="0" y="10007"/>
                  </a:lnTo>
                  <a:lnTo>
                    <a:pt x="0" y="12293"/>
                  </a:lnTo>
                  <a:lnTo>
                    <a:pt x="25" y="18326"/>
                  </a:lnTo>
                  <a:lnTo>
                    <a:pt x="660" y="19824"/>
                  </a:lnTo>
                  <a:lnTo>
                    <a:pt x="2565" y="20942"/>
                  </a:lnTo>
                  <a:lnTo>
                    <a:pt x="1536" y="20332"/>
                  </a:lnTo>
                  <a:lnTo>
                    <a:pt x="901" y="18846"/>
                  </a:lnTo>
                  <a:lnTo>
                    <a:pt x="1422" y="20015"/>
                  </a:lnTo>
                  <a:lnTo>
                    <a:pt x="889" y="17183"/>
                  </a:lnTo>
                  <a:lnTo>
                    <a:pt x="889" y="14681"/>
                  </a:lnTo>
                  <a:lnTo>
                    <a:pt x="889" y="10502"/>
                  </a:lnTo>
                  <a:lnTo>
                    <a:pt x="2590" y="5499"/>
                  </a:lnTo>
                  <a:lnTo>
                    <a:pt x="2641" y="5295"/>
                  </a:lnTo>
                  <a:lnTo>
                    <a:pt x="3517" y="2908"/>
                  </a:lnTo>
                  <a:lnTo>
                    <a:pt x="3403" y="3098"/>
                  </a:lnTo>
                  <a:lnTo>
                    <a:pt x="3467" y="2908"/>
                  </a:lnTo>
                  <a:lnTo>
                    <a:pt x="4673" y="2209"/>
                  </a:lnTo>
                  <a:lnTo>
                    <a:pt x="4991" y="2032"/>
                  </a:lnTo>
                  <a:lnTo>
                    <a:pt x="6692" y="1054"/>
                  </a:lnTo>
                  <a:lnTo>
                    <a:pt x="7302" y="711"/>
                  </a:lnTo>
                  <a:lnTo>
                    <a:pt x="7543" y="635"/>
                  </a:lnTo>
                  <a:lnTo>
                    <a:pt x="8648" y="533"/>
                  </a:lnTo>
                  <a:close/>
                </a:path>
                <a:path w="11429" h="20954">
                  <a:moveTo>
                    <a:pt x="10833" y="14630"/>
                  </a:moveTo>
                  <a:lnTo>
                    <a:pt x="10820" y="13081"/>
                  </a:lnTo>
                  <a:lnTo>
                    <a:pt x="10820" y="11036"/>
                  </a:lnTo>
                  <a:lnTo>
                    <a:pt x="10401" y="10210"/>
                  </a:lnTo>
                  <a:lnTo>
                    <a:pt x="9525" y="9702"/>
                  </a:lnTo>
                  <a:lnTo>
                    <a:pt x="9944" y="10515"/>
                  </a:lnTo>
                  <a:lnTo>
                    <a:pt x="9944" y="13081"/>
                  </a:lnTo>
                  <a:lnTo>
                    <a:pt x="9956" y="14122"/>
                  </a:lnTo>
                  <a:lnTo>
                    <a:pt x="9626" y="14655"/>
                  </a:lnTo>
                  <a:lnTo>
                    <a:pt x="9156" y="15430"/>
                  </a:lnTo>
                  <a:lnTo>
                    <a:pt x="8128" y="17145"/>
                  </a:lnTo>
                  <a:lnTo>
                    <a:pt x="5880" y="18453"/>
                  </a:lnTo>
                  <a:lnTo>
                    <a:pt x="5410" y="18719"/>
                  </a:lnTo>
                  <a:lnTo>
                    <a:pt x="5105" y="18910"/>
                  </a:lnTo>
                  <a:lnTo>
                    <a:pt x="4559" y="18986"/>
                  </a:lnTo>
                  <a:lnTo>
                    <a:pt x="3937" y="19227"/>
                  </a:lnTo>
                  <a:lnTo>
                    <a:pt x="3390" y="19050"/>
                  </a:lnTo>
                  <a:lnTo>
                    <a:pt x="2946" y="18821"/>
                  </a:lnTo>
                  <a:lnTo>
                    <a:pt x="3644" y="19227"/>
                  </a:lnTo>
                  <a:lnTo>
                    <a:pt x="4508" y="19723"/>
                  </a:lnTo>
                  <a:lnTo>
                    <a:pt x="5435" y="19723"/>
                  </a:lnTo>
                  <a:lnTo>
                    <a:pt x="5880" y="19481"/>
                  </a:lnTo>
                  <a:lnTo>
                    <a:pt x="6756" y="18973"/>
                  </a:lnTo>
                  <a:lnTo>
                    <a:pt x="7518" y="18529"/>
                  </a:lnTo>
                  <a:lnTo>
                    <a:pt x="9017" y="17665"/>
                  </a:lnTo>
                  <a:lnTo>
                    <a:pt x="10833" y="14630"/>
                  </a:lnTo>
                  <a:close/>
                </a:path>
              </a:pathLst>
            </a:custGeom>
            <a:solidFill>
              <a:srgbClr val="1D2A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7846626" y="3649473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5" h="23495">
                  <a:moveTo>
                    <a:pt x="9055" y="0"/>
                  </a:moveTo>
                  <a:lnTo>
                    <a:pt x="2590" y="3721"/>
                  </a:lnTo>
                  <a:lnTo>
                    <a:pt x="0" y="11328"/>
                  </a:lnTo>
                  <a:lnTo>
                    <a:pt x="25" y="22504"/>
                  </a:lnTo>
                  <a:lnTo>
                    <a:pt x="2654" y="22936"/>
                  </a:lnTo>
                  <a:lnTo>
                    <a:pt x="5836" y="21094"/>
                  </a:lnTo>
                  <a:lnTo>
                    <a:pt x="3606" y="21094"/>
                  </a:lnTo>
                  <a:lnTo>
                    <a:pt x="1777" y="20167"/>
                  </a:lnTo>
                  <a:lnTo>
                    <a:pt x="1765" y="15290"/>
                  </a:lnTo>
                  <a:lnTo>
                    <a:pt x="3581" y="12255"/>
                  </a:lnTo>
                  <a:lnTo>
                    <a:pt x="8115" y="9652"/>
                  </a:lnTo>
                  <a:lnTo>
                    <a:pt x="11695" y="9652"/>
                  </a:lnTo>
                  <a:lnTo>
                    <a:pt x="11683" y="4584"/>
                  </a:lnTo>
                  <a:lnTo>
                    <a:pt x="9055" y="0"/>
                  </a:lnTo>
                  <a:close/>
                </a:path>
                <a:path w="12065" h="23495">
                  <a:moveTo>
                    <a:pt x="11695" y="9652"/>
                  </a:moveTo>
                  <a:lnTo>
                    <a:pt x="8115" y="9652"/>
                  </a:lnTo>
                  <a:lnTo>
                    <a:pt x="9944" y="10566"/>
                  </a:lnTo>
                  <a:lnTo>
                    <a:pt x="9956" y="15443"/>
                  </a:lnTo>
                  <a:lnTo>
                    <a:pt x="8140" y="18478"/>
                  </a:lnTo>
                  <a:lnTo>
                    <a:pt x="3606" y="21094"/>
                  </a:lnTo>
                  <a:lnTo>
                    <a:pt x="5836" y="21094"/>
                  </a:lnTo>
                  <a:lnTo>
                    <a:pt x="9105" y="19202"/>
                  </a:lnTo>
                  <a:lnTo>
                    <a:pt x="11709" y="15773"/>
                  </a:lnTo>
                  <a:lnTo>
                    <a:pt x="11695" y="9652"/>
                  </a:lnTo>
                  <a:close/>
                </a:path>
              </a:pathLst>
            </a:custGeom>
            <a:solidFill>
              <a:srgbClr val="1016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7867524" y="3666726"/>
              <a:ext cx="16510" cy="13335"/>
            </a:xfrm>
            <a:custGeom>
              <a:avLst/>
              <a:gdLst/>
              <a:ahLst/>
              <a:cxnLst/>
              <a:rect l="l" t="t" r="r" b="b"/>
              <a:pathLst>
                <a:path w="16509" h="13335">
                  <a:moveTo>
                    <a:pt x="4016" y="8674"/>
                  </a:moveTo>
                  <a:lnTo>
                    <a:pt x="0" y="8674"/>
                  </a:lnTo>
                  <a:lnTo>
                    <a:pt x="54" y="10413"/>
                  </a:lnTo>
                  <a:lnTo>
                    <a:pt x="320" y="10756"/>
                  </a:lnTo>
                  <a:lnTo>
                    <a:pt x="524" y="10909"/>
                  </a:lnTo>
                  <a:lnTo>
                    <a:pt x="3779" y="12801"/>
                  </a:lnTo>
                  <a:lnTo>
                    <a:pt x="3826" y="9042"/>
                  </a:lnTo>
                  <a:lnTo>
                    <a:pt x="3914" y="8864"/>
                  </a:lnTo>
                  <a:lnTo>
                    <a:pt x="4016" y="8674"/>
                  </a:lnTo>
                  <a:close/>
                </a:path>
                <a:path w="16509" h="13335">
                  <a:moveTo>
                    <a:pt x="12563" y="0"/>
                  </a:moveTo>
                  <a:lnTo>
                    <a:pt x="10353" y="0"/>
                  </a:lnTo>
                  <a:lnTo>
                    <a:pt x="2098" y="4800"/>
                  </a:lnTo>
                  <a:lnTo>
                    <a:pt x="377" y="6857"/>
                  </a:lnTo>
                  <a:lnTo>
                    <a:pt x="295" y="6997"/>
                  </a:lnTo>
                  <a:lnTo>
                    <a:pt x="181" y="7289"/>
                  </a:lnTo>
                  <a:lnTo>
                    <a:pt x="104" y="7467"/>
                  </a:lnTo>
                  <a:lnTo>
                    <a:pt x="5" y="8547"/>
                  </a:lnTo>
                  <a:lnTo>
                    <a:pt x="4092" y="8547"/>
                  </a:lnTo>
                  <a:lnTo>
                    <a:pt x="4461" y="7988"/>
                  </a:lnTo>
                  <a:lnTo>
                    <a:pt x="4912" y="7467"/>
                  </a:lnTo>
                  <a:lnTo>
                    <a:pt x="5578" y="6857"/>
                  </a:lnTo>
                  <a:lnTo>
                    <a:pt x="13960" y="1993"/>
                  </a:lnTo>
                  <a:lnTo>
                    <a:pt x="15981" y="1993"/>
                  </a:lnTo>
                  <a:lnTo>
                    <a:pt x="12563" y="0"/>
                  </a:lnTo>
                  <a:close/>
                </a:path>
              </a:pathLst>
            </a:custGeom>
            <a:solidFill>
              <a:srgbClr val="E4EB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7870786" y="3667928"/>
              <a:ext cx="13335" cy="12700"/>
            </a:xfrm>
            <a:custGeom>
              <a:avLst/>
              <a:gdLst/>
              <a:ahLst/>
              <a:cxnLst/>
              <a:rect l="l" t="t" r="r" b="b"/>
              <a:pathLst>
                <a:path w="13334" h="12700">
                  <a:moveTo>
                    <a:pt x="12077" y="0"/>
                  </a:moveTo>
                  <a:lnTo>
                    <a:pt x="2667" y="5448"/>
                  </a:lnTo>
                  <a:lnTo>
                    <a:pt x="1193" y="6286"/>
                  </a:lnTo>
                  <a:lnTo>
                    <a:pt x="0" y="8356"/>
                  </a:lnTo>
                  <a:lnTo>
                    <a:pt x="12" y="11722"/>
                  </a:lnTo>
                  <a:lnTo>
                    <a:pt x="1206" y="12407"/>
                  </a:lnTo>
                  <a:lnTo>
                    <a:pt x="12103" y="6121"/>
                  </a:lnTo>
                  <a:lnTo>
                    <a:pt x="13284" y="4063"/>
                  </a:lnTo>
                  <a:lnTo>
                    <a:pt x="13284" y="685"/>
                  </a:lnTo>
                  <a:lnTo>
                    <a:pt x="12077" y="0"/>
                  </a:lnTo>
                  <a:close/>
                </a:path>
              </a:pathLst>
            </a:custGeom>
            <a:solidFill>
              <a:srgbClr val="BDC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7869426" y="3657425"/>
              <a:ext cx="11430" cy="16510"/>
            </a:xfrm>
            <a:custGeom>
              <a:avLst/>
              <a:gdLst/>
              <a:ahLst/>
              <a:cxnLst/>
              <a:rect l="l" t="t" r="r" b="b"/>
              <a:pathLst>
                <a:path w="11429" h="16510">
                  <a:moveTo>
                    <a:pt x="3922" y="13728"/>
                  </a:moveTo>
                  <a:lnTo>
                    <a:pt x="1244" y="13728"/>
                  </a:lnTo>
                  <a:lnTo>
                    <a:pt x="1498" y="13906"/>
                  </a:lnTo>
                  <a:lnTo>
                    <a:pt x="5016" y="15951"/>
                  </a:lnTo>
                  <a:lnTo>
                    <a:pt x="4622" y="15646"/>
                  </a:lnTo>
                  <a:lnTo>
                    <a:pt x="4482" y="15493"/>
                  </a:lnTo>
                  <a:lnTo>
                    <a:pt x="4368" y="15328"/>
                  </a:lnTo>
                  <a:lnTo>
                    <a:pt x="4229" y="15493"/>
                  </a:lnTo>
                  <a:lnTo>
                    <a:pt x="3727" y="15201"/>
                  </a:lnTo>
                  <a:lnTo>
                    <a:pt x="4216" y="15074"/>
                  </a:lnTo>
                  <a:lnTo>
                    <a:pt x="4140" y="14884"/>
                  </a:lnTo>
                  <a:lnTo>
                    <a:pt x="4089" y="14719"/>
                  </a:lnTo>
                  <a:lnTo>
                    <a:pt x="3987" y="14262"/>
                  </a:lnTo>
                  <a:lnTo>
                    <a:pt x="3922" y="13728"/>
                  </a:lnTo>
                  <a:close/>
                </a:path>
                <a:path w="11429" h="16510">
                  <a:moveTo>
                    <a:pt x="5439" y="3657"/>
                  </a:moveTo>
                  <a:lnTo>
                    <a:pt x="5122" y="4114"/>
                  </a:lnTo>
                  <a:lnTo>
                    <a:pt x="634" y="3797"/>
                  </a:lnTo>
                  <a:lnTo>
                    <a:pt x="507" y="4114"/>
                  </a:lnTo>
                  <a:lnTo>
                    <a:pt x="0" y="8293"/>
                  </a:lnTo>
                  <a:lnTo>
                    <a:pt x="482" y="12306"/>
                  </a:lnTo>
                  <a:lnTo>
                    <a:pt x="558" y="12611"/>
                  </a:lnTo>
                  <a:lnTo>
                    <a:pt x="660" y="12941"/>
                  </a:lnTo>
                  <a:lnTo>
                    <a:pt x="749" y="13106"/>
                  </a:lnTo>
                  <a:lnTo>
                    <a:pt x="838" y="13284"/>
                  </a:lnTo>
                  <a:lnTo>
                    <a:pt x="1104" y="13601"/>
                  </a:lnTo>
                  <a:lnTo>
                    <a:pt x="3906" y="13601"/>
                  </a:lnTo>
                  <a:lnTo>
                    <a:pt x="3428" y="9702"/>
                  </a:lnTo>
                  <a:lnTo>
                    <a:pt x="3454" y="8293"/>
                  </a:lnTo>
                  <a:lnTo>
                    <a:pt x="3560" y="7658"/>
                  </a:lnTo>
                  <a:lnTo>
                    <a:pt x="3682" y="7137"/>
                  </a:lnTo>
                  <a:lnTo>
                    <a:pt x="3735" y="6959"/>
                  </a:lnTo>
                  <a:lnTo>
                    <a:pt x="3822" y="6692"/>
                  </a:lnTo>
                  <a:lnTo>
                    <a:pt x="3886" y="6489"/>
                  </a:lnTo>
                  <a:lnTo>
                    <a:pt x="4241" y="5638"/>
                  </a:lnTo>
                  <a:lnTo>
                    <a:pt x="4769" y="4660"/>
                  </a:lnTo>
                  <a:lnTo>
                    <a:pt x="5342" y="3797"/>
                  </a:lnTo>
                  <a:lnTo>
                    <a:pt x="5439" y="3657"/>
                  </a:lnTo>
                  <a:close/>
                </a:path>
                <a:path w="11429" h="16510">
                  <a:moveTo>
                    <a:pt x="8623" y="0"/>
                  </a:moveTo>
                  <a:lnTo>
                    <a:pt x="3530" y="0"/>
                  </a:lnTo>
                  <a:lnTo>
                    <a:pt x="2857" y="571"/>
                  </a:lnTo>
                  <a:lnTo>
                    <a:pt x="2539" y="888"/>
                  </a:lnTo>
                  <a:lnTo>
                    <a:pt x="2057" y="1447"/>
                  </a:lnTo>
                  <a:lnTo>
                    <a:pt x="1269" y="2565"/>
                  </a:lnTo>
                  <a:lnTo>
                    <a:pt x="685" y="3657"/>
                  </a:lnTo>
                  <a:lnTo>
                    <a:pt x="5437" y="3657"/>
                  </a:lnTo>
                  <a:lnTo>
                    <a:pt x="5689" y="3352"/>
                  </a:lnTo>
                  <a:lnTo>
                    <a:pt x="6441" y="2565"/>
                  </a:lnTo>
                  <a:lnTo>
                    <a:pt x="7188" y="1930"/>
                  </a:lnTo>
                  <a:lnTo>
                    <a:pt x="7984" y="1447"/>
                  </a:lnTo>
                  <a:lnTo>
                    <a:pt x="11117" y="1447"/>
                  </a:lnTo>
                  <a:lnTo>
                    <a:pt x="8623" y="0"/>
                  </a:lnTo>
                  <a:close/>
                </a:path>
              </a:pathLst>
            </a:custGeom>
            <a:solidFill>
              <a:srgbClr val="1D2A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7872552" y="3657758"/>
              <a:ext cx="13970" cy="16510"/>
            </a:xfrm>
            <a:custGeom>
              <a:avLst/>
              <a:gdLst/>
              <a:ahLst/>
              <a:cxnLst/>
              <a:rect l="l" t="t" r="r" b="b"/>
              <a:pathLst>
                <a:path w="13970" h="16510">
                  <a:moveTo>
                    <a:pt x="6781" y="0"/>
                  </a:moveTo>
                  <a:lnTo>
                    <a:pt x="4622" y="1244"/>
                  </a:lnTo>
                  <a:lnTo>
                    <a:pt x="4064" y="1600"/>
                  </a:lnTo>
                  <a:lnTo>
                    <a:pt x="1689" y="3327"/>
                  </a:lnTo>
                  <a:lnTo>
                    <a:pt x="0" y="6794"/>
                  </a:lnTo>
                  <a:lnTo>
                    <a:pt x="1168" y="16484"/>
                  </a:lnTo>
                  <a:lnTo>
                    <a:pt x="4114" y="16027"/>
                  </a:lnTo>
                  <a:lnTo>
                    <a:pt x="7251" y="15913"/>
                  </a:lnTo>
                  <a:lnTo>
                    <a:pt x="13525" y="9474"/>
                  </a:lnTo>
                  <a:lnTo>
                    <a:pt x="10198" y="7454"/>
                  </a:lnTo>
                  <a:lnTo>
                    <a:pt x="9283" y="5156"/>
                  </a:lnTo>
                  <a:lnTo>
                    <a:pt x="8940" y="3124"/>
                  </a:lnTo>
                  <a:lnTo>
                    <a:pt x="8648" y="774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rgbClr val="1016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7889837" y="3621404"/>
              <a:ext cx="14604" cy="22225"/>
            </a:xfrm>
            <a:custGeom>
              <a:avLst/>
              <a:gdLst/>
              <a:ahLst/>
              <a:cxnLst/>
              <a:rect l="l" t="t" r="r" b="b"/>
              <a:pathLst>
                <a:path w="14604" h="22225">
                  <a:moveTo>
                    <a:pt x="14020" y="1866"/>
                  </a:moveTo>
                  <a:lnTo>
                    <a:pt x="13881" y="1803"/>
                  </a:lnTo>
                  <a:lnTo>
                    <a:pt x="12928" y="1257"/>
                  </a:lnTo>
                  <a:lnTo>
                    <a:pt x="10883" y="50"/>
                  </a:lnTo>
                  <a:lnTo>
                    <a:pt x="10731" y="0"/>
                  </a:lnTo>
                  <a:lnTo>
                    <a:pt x="10591" y="38"/>
                  </a:lnTo>
                  <a:lnTo>
                    <a:pt x="9867" y="457"/>
                  </a:lnTo>
                  <a:lnTo>
                    <a:pt x="8521" y="5283"/>
                  </a:lnTo>
                  <a:lnTo>
                    <a:pt x="6845" y="11772"/>
                  </a:lnTo>
                  <a:lnTo>
                    <a:pt x="3975" y="16865"/>
                  </a:lnTo>
                  <a:lnTo>
                    <a:pt x="0" y="20269"/>
                  </a:lnTo>
                  <a:lnTo>
                    <a:pt x="3073" y="22059"/>
                  </a:lnTo>
                  <a:lnTo>
                    <a:pt x="7048" y="18643"/>
                  </a:lnTo>
                  <a:lnTo>
                    <a:pt x="9918" y="13563"/>
                  </a:lnTo>
                  <a:lnTo>
                    <a:pt x="11595" y="7073"/>
                  </a:lnTo>
                  <a:lnTo>
                    <a:pt x="12941" y="2235"/>
                  </a:lnTo>
                  <a:lnTo>
                    <a:pt x="13639" y="1828"/>
                  </a:lnTo>
                  <a:lnTo>
                    <a:pt x="14020" y="1866"/>
                  </a:lnTo>
                  <a:close/>
                </a:path>
              </a:pathLst>
            </a:custGeom>
            <a:solidFill>
              <a:srgbClr val="1D2A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7889838" y="3639040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5">
                  <a:moveTo>
                    <a:pt x="3083" y="0"/>
                  </a:moveTo>
                  <a:lnTo>
                    <a:pt x="0" y="2634"/>
                  </a:lnTo>
                  <a:lnTo>
                    <a:pt x="3080" y="4427"/>
                  </a:lnTo>
                  <a:lnTo>
                    <a:pt x="5067" y="2719"/>
                  </a:lnTo>
                  <a:lnTo>
                    <a:pt x="5831" y="1589"/>
                  </a:lnTo>
                  <a:lnTo>
                    <a:pt x="3083" y="0"/>
                  </a:lnTo>
                  <a:close/>
                </a:path>
              </a:pathLst>
            </a:custGeom>
            <a:solidFill>
              <a:srgbClr val="1F2C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7892923" y="3621430"/>
              <a:ext cx="10795" cy="19685"/>
            </a:xfrm>
            <a:custGeom>
              <a:avLst/>
              <a:gdLst/>
              <a:ahLst/>
              <a:cxnLst/>
              <a:rect l="l" t="t" r="r" b="b"/>
              <a:pathLst>
                <a:path w="10795" h="19685">
                  <a:moveTo>
                    <a:pt x="9740" y="2628"/>
                  </a:moveTo>
                  <a:lnTo>
                    <a:pt x="6883" y="990"/>
                  </a:lnTo>
                  <a:lnTo>
                    <a:pt x="6172" y="2628"/>
                  </a:lnTo>
                  <a:lnTo>
                    <a:pt x="5346" y="5588"/>
                  </a:lnTo>
                  <a:lnTo>
                    <a:pt x="3848" y="11379"/>
                  </a:lnTo>
                  <a:lnTo>
                    <a:pt x="3746" y="11772"/>
                  </a:lnTo>
                  <a:lnTo>
                    <a:pt x="889" y="16852"/>
                  </a:lnTo>
                  <a:lnTo>
                    <a:pt x="0" y="17614"/>
                  </a:lnTo>
                  <a:lnTo>
                    <a:pt x="2743" y="19215"/>
                  </a:lnTo>
                  <a:lnTo>
                    <a:pt x="4279" y="17348"/>
                  </a:lnTo>
                  <a:lnTo>
                    <a:pt x="5575" y="15214"/>
                  </a:lnTo>
                  <a:lnTo>
                    <a:pt x="6578" y="12966"/>
                  </a:lnTo>
                  <a:lnTo>
                    <a:pt x="7226" y="11480"/>
                  </a:lnTo>
                  <a:lnTo>
                    <a:pt x="7772" y="9956"/>
                  </a:lnTo>
                  <a:lnTo>
                    <a:pt x="8509" y="7061"/>
                  </a:lnTo>
                  <a:lnTo>
                    <a:pt x="9740" y="2628"/>
                  </a:lnTo>
                  <a:close/>
                </a:path>
                <a:path w="10795" h="19685">
                  <a:moveTo>
                    <a:pt x="10579" y="1803"/>
                  </a:moveTo>
                  <a:lnTo>
                    <a:pt x="7505" y="0"/>
                  </a:lnTo>
                  <a:lnTo>
                    <a:pt x="7315" y="114"/>
                  </a:lnTo>
                  <a:lnTo>
                    <a:pt x="8788" y="977"/>
                  </a:lnTo>
                  <a:lnTo>
                    <a:pt x="6896" y="977"/>
                  </a:lnTo>
                  <a:lnTo>
                    <a:pt x="8496" y="1905"/>
                  </a:lnTo>
                  <a:lnTo>
                    <a:pt x="10388" y="1905"/>
                  </a:lnTo>
                  <a:lnTo>
                    <a:pt x="10579" y="1803"/>
                  </a:lnTo>
                  <a:close/>
                </a:path>
              </a:pathLst>
            </a:custGeom>
            <a:solidFill>
              <a:srgbClr val="1D2A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7892912" y="3622942"/>
              <a:ext cx="12065" cy="20955"/>
            </a:xfrm>
            <a:custGeom>
              <a:avLst/>
              <a:gdLst/>
              <a:ahLst/>
              <a:cxnLst/>
              <a:rect l="l" t="t" r="r" b="b"/>
              <a:pathLst>
                <a:path w="12065" h="20954">
                  <a:moveTo>
                    <a:pt x="11937" y="0"/>
                  </a:moveTo>
                  <a:lnTo>
                    <a:pt x="10591" y="279"/>
                  </a:lnTo>
                  <a:lnTo>
                    <a:pt x="9867" y="698"/>
                  </a:lnTo>
                  <a:lnTo>
                    <a:pt x="8521" y="5537"/>
                  </a:lnTo>
                  <a:lnTo>
                    <a:pt x="6845" y="12026"/>
                  </a:lnTo>
                  <a:lnTo>
                    <a:pt x="3975" y="17106"/>
                  </a:lnTo>
                  <a:lnTo>
                    <a:pt x="0" y="20523"/>
                  </a:lnTo>
                  <a:lnTo>
                    <a:pt x="1828" y="20561"/>
                  </a:lnTo>
                  <a:lnTo>
                    <a:pt x="4279" y="20751"/>
                  </a:lnTo>
                  <a:lnTo>
                    <a:pt x="6095" y="20777"/>
                  </a:lnTo>
                  <a:lnTo>
                    <a:pt x="8978" y="12573"/>
                  </a:lnTo>
                  <a:lnTo>
                    <a:pt x="10820" y="6172"/>
                  </a:lnTo>
                  <a:lnTo>
                    <a:pt x="11937" y="0"/>
                  </a:lnTo>
                  <a:close/>
                </a:path>
              </a:pathLst>
            </a:custGeom>
            <a:solidFill>
              <a:srgbClr val="1016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7874396" y="3672336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1854" y="0"/>
                  </a:moveTo>
                  <a:lnTo>
                    <a:pt x="1244" y="482"/>
                  </a:lnTo>
                  <a:lnTo>
                    <a:pt x="622" y="965"/>
                  </a:lnTo>
                  <a:lnTo>
                    <a:pt x="0" y="1485"/>
                  </a:lnTo>
                  <a:lnTo>
                    <a:pt x="609" y="977"/>
                  </a:lnTo>
                  <a:lnTo>
                    <a:pt x="1231" y="495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rgbClr val="D5DF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7850749" y="3635962"/>
              <a:ext cx="52069" cy="42545"/>
            </a:xfrm>
            <a:custGeom>
              <a:avLst/>
              <a:gdLst/>
              <a:ahLst/>
              <a:cxnLst/>
              <a:rect l="l" t="t" r="r" b="b"/>
              <a:pathLst>
                <a:path w="52070" h="42545">
                  <a:moveTo>
                    <a:pt x="39747" y="0"/>
                  </a:moveTo>
                  <a:lnTo>
                    <a:pt x="36603" y="0"/>
                  </a:lnTo>
                  <a:lnTo>
                    <a:pt x="33829" y="609"/>
                  </a:lnTo>
                  <a:lnTo>
                    <a:pt x="31124" y="1574"/>
                  </a:lnTo>
                  <a:lnTo>
                    <a:pt x="27670" y="4508"/>
                  </a:lnTo>
                  <a:lnTo>
                    <a:pt x="25676" y="6057"/>
                  </a:lnTo>
                  <a:lnTo>
                    <a:pt x="14081" y="12903"/>
                  </a:lnTo>
                  <a:lnTo>
                    <a:pt x="13280" y="13284"/>
                  </a:lnTo>
                  <a:lnTo>
                    <a:pt x="10842" y="14287"/>
                  </a:lnTo>
                  <a:lnTo>
                    <a:pt x="8988" y="14973"/>
                  </a:lnTo>
                  <a:lnTo>
                    <a:pt x="7070" y="15938"/>
                  </a:lnTo>
                  <a:lnTo>
                    <a:pt x="5076" y="17221"/>
                  </a:lnTo>
                  <a:lnTo>
                    <a:pt x="3882" y="18249"/>
                  </a:lnTo>
                  <a:lnTo>
                    <a:pt x="428" y="22237"/>
                  </a:lnTo>
                  <a:lnTo>
                    <a:pt x="0" y="26441"/>
                  </a:lnTo>
                  <a:lnTo>
                    <a:pt x="31" y="31165"/>
                  </a:lnTo>
                  <a:lnTo>
                    <a:pt x="3044" y="36868"/>
                  </a:lnTo>
                  <a:lnTo>
                    <a:pt x="5152" y="39052"/>
                  </a:lnTo>
                  <a:lnTo>
                    <a:pt x="9420" y="41376"/>
                  </a:lnTo>
                  <a:lnTo>
                    <a:pt x="12846" y="42011"/>
                  </a:lnTo>
                  <a:lnTo>
                    <a:pt x="14106" y="42011"/>
                  </a:lnTo>
                  <a:lnTo>
                    <a:pt x="18293" y="41376"/>
                  </a:lnTo>
                  <a:lnTo>
                    <a:pt x="18876" y="41376"/>
                  </a:lnTo>
                  <a:lnTo>
                    <a:pt x="21891" y="39357"/>
                  </a:lnTo>
                  <a:lnTo>
                    <a:pt x="24850" y="36868"/>
                  </a:lnTo>
                  <a:lnTo>
                    <a:pt x="26987" y="35217"/>
                  </a:lnTo>
                  <a:lnTo>
                    <a:pt x="44154" y="26441"/>
                  </a:lnTo>
                  <a:lnTo>
                    <a:pt x="46897" y="24574"/>
                  </a:lnTo>
                  <a:lnTo>
                    <a:pt x="48574" y="23063"/>
                  </a:lnTo>
                  <a:lnTo>
                    <a:pt x="50618" y="20434"/>
                  </a:lnTo>
                  <a:lnTo>
                    <a:pt x="51584" y="17614"/>
                  </a:lnTo>
                  <a:lnTo>
                    <a:pt x="51868" y="15938"/>
                  </a:lnTo>
                  <a:lnTo>
                    <a:pt x="51765" y="12128"/>
                  </a:lnTo>
                  <a:lnTo>
                    <a:pt x="51603" y="11163"/>
                  </a:lnTo>
                  <a:lnTo>
                    <a:pt x="50707" y="8242"/>
                  </a:lnTo>
                  <a:lnTo>
                    <a:pt x="49856" y="6845"/>
                  </a:lnTo>
                  <a:lnTo>
                    <a:pt x="48303" y="4508"/>
                  </a:lnTo>
                  <a:lnTo>
                    <a:pt x="48218" y="4381"/>
                  </a:lnTo>
                  <a:lnTo>
                    <a:pt x="46656" y="3086"/>
                  </a:lnTo>
                  <a:lnTo>
                    <a:pt x="45043" y="1714"/>
                  </a:lnTo>
                  <a:lnTo>
                    <a:pt x="41335" y="126"/>
                  </a:lnTo>
                  <a:lnTo>
                    <a:pt x="397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7883993" y="3677020"/>
              <a:ext cx="16510" cy="13335"/>
            </a:xfrm>
            <a:custGeom>
              <a:avLst/>
              <a:gdLst/>
              <a:ahLst/>
              <a:cxnLst/>
              <a:rect l="l" t="t" r="r" b="b"/>
              <a:pathLst>
                <a:path w="16509" h="13335">
                  <a:moveTo>
                    <a:pt x="4016" y="8674"/>
                  </a:moveTo>
                  <a:lnTo>
                    <a:pt x="0" y="8674"/>
                  </a:lnTo>
                  <a:lnTo>
                    <a:pt x="54" y="10414"/>
                  </a:lnTo>
                  <a:lnTo>
                    <a:pt x="320" y="10756"/>
                  </a:lnTo>
                  <a:lnTo>
                    <a:pt x="524" y="10909"/>
                  </a:lnTo>
                  <a:lnTo>
                    <a:pt x="3779" y="12801"/>
                  </a:lnTo>
                  <a:lnTo>
                    <a:pt x="3826" y="9029"/>
                  </a:lnTo>
                  <a:lnTo>
                    <a:pt x="3914" y="8864"/>
                  </a:lnTo>
                  <a:lnTo>
                    <a:pt x="4016" y="8674"/>
                  </a:lnTo>
                  <a:close/>
                </a:path>
                <a:path w="16509" h="13335">
                  <a:moveTo>
                    <a:pt x="12565" y="0"/>
                  </a:moveTo>
                  <a:lnTo>
                    <a:pt x="10353" y="0"/>
                  </a:lnTo>
                  <a:lnTo>
                    <a:pt x="2098" y="4787"/>
                  </a:lnTo>
                  <a:lnTo>
                    <a:pt x="1552" y="5245"/>
                  </a:lnTo>
                  <a:lnTo>
                    <a:pt x="1070" y="5778"/>
                  </a:lnTo>
                  <a:lnTo>
                    <a:pt x="866" y="6057"/>
                  </a:lnTo>
                  <a:lnTo>
                    <a:pt x="380" y="6858"/>
                  </a:lnTo>
                  <a:lnTo>
                    <a:pt x="295" y="6997"/>
                  </a:lnTo>
                  <a:lnTo>
                    <a:pt x="181" y="7289"/>
                  </a:lnTo>
                  <a:lnTo>
                    <a:pt x="104" y="7467"/>
                  </a:lnTo>
                  <a:lnTo>
                    <a:pt x="5" y="8547"/>
                  </a:lnTo>
                  <a:lnTo>
                    <a:pt x="4092" y="8547"/>
                  </a:lnTo>
                  <a:lnTo>
                    <a:pt x="4575" y="7823"/>
                  </a:lnTo>
                  <a:lnTo>
                    <a:pt x="5097" y="7289"/>
                  </a:lnTo>
                  <a:lnTo>
                    <a:pt x="5578" y="6858"/>
                  </a:lnTo>
                  <a:lnTo>
                    <a:pt x="6931" y="6057"/>
                  </a:lnTo>
                  <a:lnTo>
                    <a:pt x="13960" y="1993"/>
                  </a:lnTo>
                  <a:lnTo>
                    <a:pt x="15981" y="1993"/>
                  </a:lnTo>
                  <a:lnTo>
                    <a:pt x="12565" y="0"/>
                  </a:lnTo>
                  <a:close/>
                </a:path>
              </a:pathLst>
            </a:custGeom>
            <a:solidFill>
              <a:srgbClr val="E4EB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7887257" y="3678223"/>
              <a:ext cx="13335" cy="12700"/>
            </a:xfrm>
            <a:custGeom>
              <a:avLst/>
              <a:gdLst/>
              <a:ahLst/>
              <a:cxnLst/>
              <a:rect l="l" t="t" r="r" b="b"/>
              <a:pathLst>
                <a:path w="13334" h="12700">
                  <a:moveTo>
                    <a:pt x="12077" y="0"/>
                  </a:moveTo>
                  <a:lnTo>
                    <a:pt x="2654" y="5435"/>
                  </a:lnTo>
                  <a:lnTo>
                    <a:pt x="1193" y="6286"/>
                  </a:lnTo>
                  <a:lnTo>
                    <a:pt x="0" y="8343"/>
                  </a:lnTo>
                  <a:lnTo>
                    <a:pt x="12" y="11722"/>
                  </a:lnTo>
                  <a:lnTo>
                    <a:pt x="1206" y="12407"/>
                  </a:lnTo>
                  <a:lnTo>
                    <a:pt x="12103" y="6121"/>
                  </a:lnTo>
                  <a:lnTo>
                    <a:pt x="13284" y="4063"/>
                  </a:lnTo>
                  <a:lnTo>
                    <a:pt x="13271" y="685"/>
                  </a:lnTo>
                  <a:lnTo>
                    <a:pt x="12077" y="0"/>
                  </a:lnTo>
                  <a:close/>
                </a:path>
              </a:pathLst>
            </a:custGeom>
            <a:solidFill>
              <a:srgbClr val="BDC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7885897" y="3667720"/>
              <a:ext cx="10160" cy="16510"/>
            </a:xfrm>
            <a:custGeom>
              <a:avLst/>
              <a:gdLst/>
              <a:ahLst/>
              <a:cxnLst/>
              <a:rect l="l" t="t" r="r" b="b"/>
              <a:pathLst>
                <a:path w="10159" h="16510">
                  <a:moveTo>
                    <a:pt x="5218" y="3962"/>
                  </a:moveTo>
                  <a:lnTo>
                    <a:pt x="564" y="3962"/>
                  </a:lnTo>
                  <a:lnTo>
                    <a:pt x="443" y="4267"/>
                  </a:lnTo>
                  <a:lnTo>
                    <a:pt x="366" y="4444"/>
                  </a:lnTo>
                  <a:lnTo>
                    <a:pt x="290" y="4660"/>
                  </a:lnTo>
                  <a:lnTo>
                    <a:pt x="227" y="4876"/>
                  </a:lnTo>
                  <a:lnTo>
                    <a:pt x="100" y="5372"/>
                  </a:lnTo>
                  <a:lnTo>
                    <a:pt x="0" y="8293"/>
                  </a:lnTo>
                  <a:lnTo>
                    <a:pt x="481" y="12306"/>
                  </a:lnTo>
                  <a:lnTo>
                    <a:pt x="557" y="12598"/>
                  </a:lnTo>
                  <a:lnTo>
                    <a:pt x="658" y="12941"/>
                  </a:lnTo>
                  <a:lnTo>
                    <a:pt x="747" y="13106"/>
                  </a:lnTo>
                  <a:lnTo>
                    <a:pt x="836" y="13271"/>
                  </a:lnTo>
                  <a:lnTo>
                    <a:pt x="963" y="13449"/>
                  </a:lnTo>
                  <a:lnTo>
                    <a:pt x="1243" y="13728"/>
                  </a:lnTo>
                  <a:lnTo>
                    <a:pt x="1497" y="13893"/>
                  </a:lnTo>
                  <a:lnTo>
                    <a:pt x="5015" y="15938"/>
                  </a:lnTo>
                  <a:lnTo>
                    <a:pt x="4405" y="15417"/>
                  </a:lnTo>
                  <a:lnTo>
                    <a:pt x="4303" y="15201"/>
                  </a:lnTo>
                  <a:lnTo>
                    <a:pt x="4119" y="15417"/>
                  </a:lnTo>
                  <a:lnTo>
                    <a:pt x="3747" y="15201"/>
                  </a:lnTo>
                  <a:lnTo>
                    <a:pt x="4214" y="15062"/>
                  </a:lnTo>
                  <a:lnTo>
                    <a:pt x="4126" y="14871"/>
                  </a:lnTo>
                  <a:lnTo>
                    <a:pt x="4087" y="14719"/>
                  </a:lnTo>
                  <a:lnTo>
                    <a:pt x="3973" y="14249"/>
                  </a:lnTo>
                  <a:lnTo>
                    <a:pt x="3427" y="9690"/>
                  </a:lnTo>
                  <a:lnTo>
                    <a:pt x="3452" y="8293"/>
                  </a:lnTo>
                  <a:lnTo>
                    <a:pt x="3558" y="7645"/>
                  </a:lnTo>
                  <a:lnTo>
                    <a:pt x="3681" y="7137"/>
                  </a:lnTo>
                  <a:lnTo>
                    <a:pt x="3737" y="6946"/>
                  </a:lnTo>
                  <a:lnTo>
                    <a:pt x="3821" y="6692"/>
                  </a:lnTo>
                  <a:lnTo>
                    <a:pt x="3884" y="6489"/>
                  </a:lnTo>
                  <a:lnTo>
                    <a:pt x="4240" y="5638"/>
                  </a:lnTo>
                  <a:lnTo>
                    <a:pt x="4632" y="4876"/>
                  </a:lnTo>
                  <a:lnTo>
                    <a:pt x="4903" y="4444"/>
                  </a:lnTo>
                  <a:lnTo>
                    <a:pt x="5019" y="4267"/>
                  </a:lnTo>
                  <a:lnTo>
                    <a:pt x="5127" y="4102"/>
                  </a:lnTo>
                  <a:lnTo>
                    <a:pt x="5218" y="3962"/>
                  </a:lnTo>
                  <a:close/>
                </a:path>
                <a:path w="10159" h="16510">
                  <a:moveTo>
                    <a:pt x="5438" y="3657"/>
                  </a:moveTo>
                  <a:lnTo>
                    <a:pt x="622" y="3822"/>
                  </a:lnTo>
                  <a:lnTo>
                    <a:pt x="564" y="3962"/>
                  </a:lnTo>
                  <a:lnTo>
                    <a:pt x="5332" y="3822"/>
                  </a:lnTo>
                  <a:lnTo>
                    <a:pt x="5438" y="3657"/>
                  </a:lnTo>
                  <a:close/>
                </a:path>
                <a:path w="10159" h="16510">
                  <a:moveTo>
                    <a:pt x="7555" y="1676"/>
                  </a:moveTo>
                  <a:lnTo>
                    <a:pt x="1887" y="1676"/>
                  </a:lnTo>
                  <a:lnTo>
                    <a:pt x="1268" y="2552"/>
                  </a:lnTo>
                  <a:lnTo>
                    <a:pt x="764" y="3505"/>
                  </a:lnTo>
                  <a:lnTo>
                    <a:pt x="5561" y="3505"/>
                  </a:lnTo>
                  <a:lnTo>
                    <a:pt x="6056" y="2933"/>
                  </a:lnTo>
                  <a:lnTo>
                    <a:pt x="6894" y="2158"/>
                  </a:lnTo>
                  <a:lnTo>
                    <a:pt x="7555" y="1676"/>
                  </a:lnTo>
                  <a:close/>
                </a:path>
                <a:path w="10159" h="16510">
                  <a:moveTo>
                    <a:pt x="8621" y="0"/>
                  </a:moveTo>
                  <a:lnTo>
                    <a:pt x="3529" y="0"/>
                  </a:lnTo>
                  <a:lnTo>
                    <a:pt x="3122" y="330"/>
                  </a:lnTo>
                  <a:lnTo>
                    <a:pt x="2538" y="888"/>
                  </a:lnTo>
                  <a:lnTo>
                    <a:pt x="10153" y="888"/>
                  </a:lnTo>
                  <a:lnTo>
                    <a:pt x="8621" y="0"/>
                  </a:lnTo>
                  <a:close/>
                </a:path>
              </a:pathLst>
            </a:custGeom>
            <a:solidFill>
              <a:srgbClr val="1D2A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7889022" y="3668051"/>
              <a:ext cx="13970" cy="16510"/>
            </a:xfrm>
            <a:custGeom>
              <a:avLst/>
              <a:gdLst/>
              <a:ahLst/>
              <a:cxnLst/>
              <a:rect l="l" t="t" r="r" b="b"/>
              <a:pathLst>
                <a:path w="13970" h="16510">
                  <a:moveTo>
                    <a:pt x="6781" y="0"/>
                  </a:moveTo>
                  <a:lnTo>
                    <a:pt x="4622" y="1244"/>
                  </a:lnTo>
                  <a:lnTo>
                    <a:pt x="4064" y="1600"/>
                  </a:lnTo>
                  <a:lnTo>
                    <a:pt x="1689" y="3327"/>
                  </a:lnTo>
                  <a:lnTo>
                    <a:pt x="0" y="6794"/>
                  </a:lnTo>
                  <a:lnTo>
                    <a:pt x="1168" y="16484"/>
                  </a:lnTo>
                  <a:lnTo>
                    <a:pt x="4114" y="16027"/>
                  </a:lnTo>
                  <a:lnTo>
                    <a:pt x="7239" y="15900"/>
                  </a:lnTo>
                  <a:lnTo>
                    <a:pt x="9042" y="16052"/>
                  </a:lnTo>
                  <a:lnTo>
                    <a:pt x="11290" y="14744"/>
                  </a:lnTo>
                  <a:lnTo>
                    <a:pt x="11988" y="13931"/>
                  </a:lnTo>
                  <a:lnTo>
                    <a:pt x="13525" y="9474"/>
                  </a:lnTo>
                  <a:lnTo>
                    <a:pt x="10198" y="7454"/>
                  </a:lnTo>
                  <a:lnTo>
                    <a:pt x="9283" y="5156"/>
                  </a:lnTo>
                  <a:lnTo>
                    <a:pt x="8940" y="3124"/>
                  </a:lnTo>
                  <a:lnTo>
                    <a:pt x="8648" y="761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rgbClr val="1016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7888439" y="3649946"/>
              <a:ext cx="14604" cy="20955"/>
            </a:xfrm>
            <a:custGeom>
              <a:avLst/>
              <a:gdLst/>
              <a:ahLst/>
              <a:cxnLst/>
              <a:rect l="l" t="t" r="r" b="b"/>
              <a:pathLst>
                <a:path w="14604" h="20954">
                  <a:moveTo>
                    <a:pt x="7619" y="3670"/>
                  </a:moveTo>
                  <a:lnTo>
                    <a:pt x="2314" y="3670"/>
                  </a:lnTo>
                  <a:lnTo>
                    <a:pt x="1930" y="4305"/>
                  </a:lnTo>
                  <a:lnTo>
                    <a:pt x="0" y="14833"/>
                  </a:lnTo>
                  <a:lnTo>
                    <a:pt x="50" y="16675"/>
                  </a:lnTo>
                  <a:lnTo>
                    <a:pt x="4660" y="20396"/>
                  </a:lnTo>
                  <a:lnTo>
                    <a:pt x="3962" y="19710"/>
                  </a:lnTo>
                  <a:lnTo>
                    <a:pt x="3759" y="19316"/>
                  </a:lnTo>
                  <a:lnTo>
                    <a:pt x="3670" y="19075"/>
                  </a:lnTo>
                  <a:lnTo>
                    <a:pt x="3544" y="16675"/>
                  </a:lnTo>
                  <a:lnTo>
                    <a:pt x="4330" y="10693"/>
                  </a:lnTo>
                  <a:lnTo>
                    <a:pt x="5105" y="7264"/>
                  </a:lnTo>
                  <a:lnTo>
                    <a:pt x="5181" y="7061"/>
                  </a:lnTo>
                  <a:lnTo>
                    <a:pt x="5283" y="6769"/>
                  </a:lnTo>
                  <a:lnTo>
                    <a:pt x="6900" y="4305"/>
                  </a:lnTo>
                  <a:lnTo>
                    <a:pt x="7619" y="3670"/>
                  </a:lnTo>
                  <a:close/>
                </a:path>
                <a:path w="14604" h="20954">
                  <a:moveTo>
                    <a:pt x="13339" y="1346"/>
                  </a:moveTo>
                  <a:lnTo>
                    <a:pt x="4521" y="1346"/>
                  </a:lnTo>
                  <a:lnTo>
                    <a:pt x="4038" y="1676"/>
                  </a:lnTo>
                  <a:lnTo>
                    <a:pt x="3606" y="2044"/>
                  </a:lnTo>
                  <a:lnTo>
                    <a:pt x="3351" y="2235"/>
                  </a:lnTo>
                  <a:lnTo>
                    <a:pt x="2901" y="2794"/>
                  </a:lnTo>
                  <a:lnTo>
                    <a:pt x="8638" y="2794"/>
                  </a:lnTo>
                  <a:lnTo>
                    <a:pt x="11767" y="2235"/>
                  </a:lnTo>
                  <a:lnTo>
                    <a:pt x="11341" y="2235"/>
                  </a:lnTo>
                  <a:lnTo>
                    <a:pt x="11893" y="2044"/>
                  </a:lnTo>
                  <a:lnTo>
                    <a:pt x="14541" y="2044"/>
                  </a:lnTo>
                  <a:lnTo>
                    <a:pt x="13339" y="1346"/>
                  </a:lnTo>
                  <a:close/>
                </a:path>
                <a:path w="14604" h="20954">
                  <a:moveTo>
                    <a:pt x="13339" y="1346"/>
                  </a:moveTo>
                  <a:lnTo>
                    <a:pt x="11679" y="381"/>
                  </a:lnTo>
                  <a:lnTo>
                    <a:pt x="13907" y="1676"/>
                  </a:lnTo>
                  <a:lnTo>
                    <a:pt x="13339" y="1346"/>
                  </a:lnTo>
                  <a:close/>
                </a:path>
                <a:path w="14604" h="20954">
                  <a:moveTo>
                    <a:pt x="11023" y="0"/>
                  </a:moveTo>
                  <a:lnTo>
                    <a:pt x="8387" y="0"/>
                  </a:lnTo>
                  <a:lnTo>
                    <a:pt x="7835" y="203"/>
                  </a:lnTo>
                  <a:lnTo>
                    <a:pt x="7111" y="381"/>
                  </a:lnTo>
                  <a:lnTo>
                    <a:pt x="11679" y="381"/>
                  </a:lnTo>
                  <a:lnTo>
                    <a:pt x="11023" y="0"/>
                  </a:lnTo>
                  <a:close/>
                </a:path>
              </a:pathLst>
            </a:custGeom>
            <a:solidFill>
              <a:srgbClr val="E4EB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7891613" y="3651281"/>
              <a:ext cx="12700" cy="20320"/>
            </a:xfrm>
            <a:custGeom>
              <a:avLst/>
              <a:gdLst/>
              <a:ahLst/>
              <a:cxnLst/>
              <a:rect l="l" t="t" r="r" b="b"/>
              <a:pathLst>
                <a:path w="12700" h="20320">
                  <a:moveTo>
                    <a:pt x="10744" y="0"/>
                  </a:moveTo>
                  <a:lnTo>
                    <a:pt x="8166" y="901"/>
                  </a:lnTo>
                  <a:lnTo>
                    <a:pt x="7454" y="1092"/>
                  </a:lnTo>
                  <a:lnTo>
                    <a:pt x="6261" y="1333"/>
                  </a:lnTo>
                  <a:lnTo>
                    <a:pt x="5715" y="1549"/>
                  </a:lnTo>
                  <a:lnTo>
                    <a:pt x="5181" y="1854"/>
                  </a:lnTo>
                  <a:lnTo>
                    <a:pt x="3759" y="2667"/>
                  </a:lnTo>
                  <a:lnTo>
                    <a:pt x="2349" y="4203"/>
                  </a:lnTo>
                  <a:lnTo>
                    <a:pt x="1879" y="6159"/>
                  </a:lnTo>
                  <a:lnTo>
                    <a:pt x="1168" y="9359"/>
                  </a:lnTo>
                  <a:lnTo>
                    <a:pt x="0" y="18008"/>
                  </a:lnTo>
                  <a:lnTo>
                    <a:pt x="1181" y="19748"/>
                  </a:lnTo>
                  <a:lnTo>
                    <a:pt x="10820" y="9690"/>
                  </a:lnTo>
                  <a:lnTo>
                    <a:pt x="11696" y="6477"/>
                  </a:lnTo>
                  <a:lnTo>
                    <a:pt x="12255" y="3314"/>
                  </a:lnTo>
                  <a:lnTo>
                    <a:pt x="12674" y="673"/>
                  </a:lnTo>
                  <a:lnTo>
                    <a:pt x="10744" y="0"/>
                  </a:lnTo>
                  <a:close/>
                </a:path>
              </a:pathLst>
            </a:custGeom>
            <a:solidFill>
              <a:srgbClr val="BDC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7871149" y="3695740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09" h="2539">
                  <a:moveTo>
                    <a:pt x="76" y="0"/>
                  </a:moveTo>
                  <a:lnTo>
                    <a:pt x="3517" y="2082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1F2C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7870656" y="3695777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5" h="2539">
                  <a:moveTo>
                    <a:pt x="495" y="0"/>
                  </a:moveTo>
                  <a:lnTo>
                    <a:pt x="317" y="88"/>
                  </a:lnTo>
                  <a:lnTo>
                    <a:pt x="152" y="139"/>
                  </a:lnTo>
                  <a:lnTo>
                    <a:pt x="0" y="165"/>
                  </a:lnTo>
                  <a:lnTo>
                    <a:pt x="3505" y="2209"/>
                  </a:lnTo>
                  <a:lnTo>
                    <a:pt x="3670" y="2184"/>
                  </a:lnTo>
                  <a:lnTo>
                    <a:pt x="4013" y="2044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rgbClr val="1B25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7870199" y="3695938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5" h="2539">
                  <a:moveTo>
                    <a:pt x="456" y="0"/>
                  </a:moveTo>
                  <a:lnTo>
                    <a:pt x="0" y="0"/>
                  </a:lnTo>
                  <a:lnTo>
                    <a:pt x="3527" y="2044"/>
                  </a:lnTo>
                  <a:lnTo>
                    <a:pt x="3961" y="2044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rgbClr val="161F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7868696" y="3694202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79" h="3810">
                  <a:moveTo>
                    <a:pt x="0" y="0"/>
                  </a:moveTo>
                  <a:lnTo>
                    <a:pt x="558" y="330"/>
                  </a:lnTo>
                  <a:lnTo>
                    <a:pt x="787" y="1320"/>
                  </a:lnTo>
                  <a:lnTo>
                    <a:pt x="4851" y="3682"/>
                  </a:lnTo>
                  <a:lnTo>
                    <a:pt x="4305" y="3365"/>
                  </a:lnTo>
                  <a:lnTo>
                    <a:pt x="4076" y="2362"/>
                  </a:lnTo>
                  <a:lnTo>
                    <a:pt x="3517" y="20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9E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7868354" y="3694189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5" h="2539">
                  <a:moveTo>
                    <a:pt x="342" y="0"/>
                  </a:moveTo>
                  <a:lnTo>
                    <a:pt x="0" y="0"/>
                  </a:lnTo>
                  <a:lnTo>
                    <a:pt x="3517" y="2044"/>
                  </a:lnTo>
                  <a:lnTo>
                    <a:pt x="3860" y="2044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161F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7867831" y="3694103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5" h="2539">
                  <a:moveTo>
                    <a:pt x="368" y="0"/>
                  </a:moveTo>
                  <a:lnTo>
                    <a:pt x="139" y="50"/>
                  </a:lnTo>
                  <a:lnTo>
                    <a:pt x="0" y="114"/>
                  </a:lnTo>
                  <a:lnTo>
                    <a:pt x="3530" y="2159"/>
                  </a:lnTo>
                  <a:lnTo>
                    <a:pt x="3771" y="2057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1B25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7867650" y="3694226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09" h="2539">
                  <a:moveTo>
                    <a:pt x="3708" y="2044"/>
                  </a:moveTo>
                  <a:lnTo>
                    <a:pt x="190" y="0"/>
                  </a:lnTo>
                  <a:lnTo>
                    <a:pt x="38" y="88"/>
                  </a:lnTo>
                  <a:lnTo>
                    <a:pt x="3517" y="2146"/>
                  </a:lnTo>
                  <a:lnTo>
                    <a:pt x="3708" y="2044"/>
                  </a:lnTo>
                  <a:close/>
                </a:path>
              </a:pathLst>
            </a:custGeom>
            <a:solidFill>
              <a:srgbClr val="1F2C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7861696" y="3693096"/>
              <a:ext cx="9525" cy="8890"/>
            </a:xfrm>
            <a:custGeom>
              <a:avLst/>
              <a:gdLst/>
              <a:ahLst/>
              <a:cxnLst/>
              <a:rect l="l" t="t" r="r" b="b"/>
              <a:pathLst>
                <a:path w="9525" h="8889">
                  <a:moveTo>
                    <a:pt x="3479" y="0"/>
                  </a:moveTo>
                  <a:lnTo>
                    <a:pt x="0" y="4978"/>
                  </a:lnTo>
                  <a:lnTo>
                    <a:pt x="12" y="5410"/>
                  </a:lnTo>
                  <a:lnTo>
                    <a:pt x="139" y="6146"/>
                  </a:lnTo>
                  <a:lnTo>
                    <a:pt x="393" y="6565"/>
                  </a:lnTo>
                  <a:lnTo>
                    <a:pt x="787" y="6781"/>
                  </a:lnTo>
                  <a:lnTo>
                    <a:pt x="4292" y="8826"/>
                  </a:lnTo>
                  <a:lnTo>
                    <a:pt x="3924" y="8610"/>
                  </a:lnTo>
                  <a:lnTo>
                    <a:pt x="3644" y="8191"/>
                  </a:lnTo>
                  <a:lnTo>
                    <a:pt x="3517" y="7289"/>
                  </a:lnTo>
                  <a:lnTo>
                    <a:pt x="3555" y="6527"/>
                  </a:lnTo>
                  <a:lnTo>
                    <a:pt x="6007" y="2641"/>
                  </a:lnTo>
                  <a:lnTo>
                    <a:pt x="7569" y="3543"/>
                  </a:lnTo>
                  <a:lnTo>
                    <a:pt x="7785" y="3682"/>
                  </a:lnTo>
                  <a:lnTo>
                    <a:pt x="8064" y="3733"/>
                  </a:lnTo>
                  <a:lnTo>
                    <a:pt x="8623" y="3644"/>
                  </a:lnTo>
                  <a:lnTo>
                    <a:pt x="8851" y="3581"/>
                  </a:lnTo>
                  <a:lnTo>
                    <a:pt x="9474" y="3263"/>
                  </a:lnTo>
                  <a:lnTo>
                    <a:pt x="5956" y="1219"/>
                  </a:lnTo>
                  <a:lnTo>
                    <a:pt x="5753" y="1320"/>
                  </a:lnTo>
                  <a:lnTo>
                    <a:pt x="3479" y="0"/>
                  </a:lnTo>
                  <a:close/>
                </a:path>
              </a:pathLst>
            </a:custGeom>
            <a:solidFill>
              <a:srgbClr val="E4EB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7865219" y="3695143"/>
              <a:ext cx="9525" cy="7620"/>
            </a:xfrm>
            <a:custGeom>
              <a:avLst/>
              <a:gdLst/>
              <a:ahLst/>
              <a:cxnLst/>
              <a:rect l="l" t="t" r="r" b="b"/>
              <a:pathLst>
                <a:path w="9525" h="7620">
                  <a:moveTo>
                    <a:pt x="3467" y="0"/>
                  </a:moveTo>
                  <a:lnTo>
                    <a:pt x="2654" y="482"/>
                  </a:lnTo>
                  <a:lnTo>
                    <a:pt x="1181" y="1320"/>
                  </a:lnTo>
                  <a:lnTo>
                    <a:pt x="0" y="3390"/>
                  </a:lnTo>
                  <a:lnTo>
                    <a:pt x="0" y="6756"/>
                  </a:lnTo>
                  <a:lnTo>
                    <a:pt x="1206" y="7442"/>
                  </a:lnTo>
                  <a:lnTo>
                    <a:pt x="9512" y="2641"/>
                  </a:lnTo>
                  <a:lnTo>
                    <a:pt x="9093" y="2857"/>
                  </a:lnTo>
                  <a:lnTo>
                    <a:pt x="8661" y="2920"/>
                  </a:lnTo>
                  <a:lnTo>
                    <a:pt x="7518" y="2285"/>
                  </a:lnTo>
                  <a:lnTo>
                    <a:pt x="7416" y="368"/>
                  </a:lnTo>
                  <a:lnTo>
                    <a:pt x="4051" y="2311"/>
                  </a:lnTo>
                  <a:lnTo>
                    <a:pt x="3289" y="1066"/>
                  </a:lnTo>
                  <a:lnTo>
                    <a:pt x="3467" y="0"/>
                  </a:lnTo>
                  <a:close/>
                </a:path>
              </a:pathLst>
            </a:custGeom>
            <a:solidFill>
              <a:srgbClr val="BDC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7865186" y="3692949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09" h="2539">
                  <a:moveTo>
                    <a:pt x="25" y="0"/>
                  </a:moveTo>
                  <a:lnTo>
                    <a:pt x="0" y="152"/>
                  </a:lnTo>
                  <a:lnTo>
                    <a:pt x="3505" y="2197"/>
                  </a:lnTo>
                  <a:lnTo>
                    <a:pt x="3543" y="204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DED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7868508" y="3679577"/>
              <a:ext cx="10795" cy="19050"/>
            </a:xfrm>
            <a:custGeom>
              <a:avLst/>
              <a:gdLst/>
              <a:ahLst/>
              <a:cxnLst/>
              <a:rect l="l" t="t" r="r" b="b"/>
              <a:pathLst>
                <a:path w="10795" h="19050">
                  <a:moveTo>
                    <a:pt x="8648" y="0"/>
                  </a:moveTo>
                  <a:lnTo>
                    <a:pt x="6769" y="1092"/>
                  </a:lnTo>
                  <a:lnTo>
                    <a:pt x="5829" y="1638"/>
                  </a:lnTo>
                  <a:lnTo>
                    <a:pt x="4965" y="2565"/>
                  </a:lnTo>
                  <a:lnTo>
                    <a:pt x="3746" y="4686"/>
                  </a:lnTo>
                  <a:lnTo>
                    <a:pt x="3365" y="5892"/>
                  </a:lnTo>
                  <a:lnTo>
                    <a:pt x="3365" y="6985"/>
                  </a:lnTo>
                  <a:lnTo>
                    <a:pt x="2806" y="10934"/>
                  </a:lnTo>
                  <a:lnTo>
                    <a:pt x="279" y="15176"/>
                  </a:lnTo>
                  <a:lnTo>
                    <a:pt x="177" y="15570"/>
                  </a:lnTo>
                  <a:lnTo>
                    <a:pt x="0" y="16637"/>
                  </a:lnTo>
                  <a:lnTo>
                    <a:pt x="762" y="17868"/>
                  </a:lnTo>
                  <a:lnTo>
                    <a:pt x="4127" y="15938"/>
                  </a:lnTo>
                  <a:lnTo>
                    <a:pt x="4229" y="17843"/>
                  </a:lnTo>
                  <a:lnTo>
                    <a:pt x="5372" y="18491"/>
                  </a:lnTo>
                  <a:lnTo>
                    <a:pt x="5803" y="18427"/>
                  </a:lnTo>
                  <a:lnTo>
                    <a:pt x="6451" y="18084"/>
                  </a:lnTo>
                  <a:lnTo>
                    <a:pt x="10541" y="7848"/>
                  </a:lnTo>
                  <a:lnTo>
                    <a:pt x="10426" y="5092"/>
                  </a:lnTo>
                  <a:lnTo>
                    <a:pt x="9944" y="1028"/>
                  </a:lnTo>
                  <a:lnTo>
                    <a:pt x="8648" y="0"/>
                  </a:lnTo>
                  <a:close/>
                </a:path>
              </a:pathLst>
            </a:custGeom>
            <a:solidFill>
              <a:srgbClr val="1016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7865182" y="3678199"/>
              <a:ext cx="12700" cy="17145"/>
            </a:xfrm>
            <a:custGeom>
              <a:avLst/>
              <a:gdLst/>
              <a:ahLst/>
              <a:cxnLst/>
              <a:rect l="l" t="t" r="r" b="b"/>
              <a:pathLst>
                <a:path w="12700" h="17145">
                  <a:moveTo>
                    <a:pt x="7747" y="0"/>
                  </a:moveTo>
                  <a:lnTo>
                    <a:pt x="6680" y="355"/>
                  </a:lnTo>
                  <a:lnTo>
                    <a:pt x="6172" y="673"/>
                  </a:lnTo>
                  <a:lnTo>
                    <a:pt x="5994" y="838"/>
                  </a:lnTo>
                  <a:lnTo>
                    <a:pt x="5283" y="1371"/>
                  </a:lnTo>
                  <a:lnTo>
                    <a:pt x="3175" y="6324"/>
                  </a:lnTo>
                  <a:lnTo>
                    <a:pt x="2146" y="10236"/>
                  </a:lnTo>
                  <a:lnTo>
                    <a:pt x="762" y="13360"/>
                  </a:lnTo>
                  <a:lnTo>
                    <a:pt x="139" y="14452"/>
                  </a:lnTo>
                  <a:lnTo>
                    <a:pt x="0" y="14897"/>
                  </a:lnTo>
                  <a:lnTo>
                    <a:pt x="3505" y="16941"/>
                  </a:lnTo>
                  <a:lnTo>
                    <a:pt x="3644" y="16497"/>
                  </a:lnTo>
                  <a:lnTo>
                    <a:pt x="4178" y="15595"/>
                  </a:lnTo>
                  <a:lnTo>
                    <a:pt x="5029" y="13817"/>
                  </a:lnTo>
                  <a:lnTo>
                    <a:pt x="5397" y="12992"/>
                  </a:lnTo>
                  <a:lnTo>
                    <a:pt x="6083" y="10998"/>
                  </a:lnTo>
                  <a:lnTo>
                    <a:pt x="6731" y="7594"/>
                  </a:lnTo>
                  <a:lnTo>
                    <a:pt x="6807" y="7213"/>
                  </a:lnTo>
                  <a:lnTo>
                    <a:pt x="11696" y="2032"/>
                  </a:lnTo>
                  <a:lnTo>
                    <a:pt x="12369" y="2247"/>
                  </a:lnTo>
                  <a:lnTo>
                    <a:pt x="8851" y="215"/>
                  </a:lnTo>
                  <a:lnTo>
                    <a:pt x="8407" y="25"/>
                  </a:lnTo>
                  <a:lnTo>
                    <a:pt x="7747" y="0"/>
                  </a:lnTo>
                  <a:close/>
                </a:path>
              </a:pathLst>
            </a:custGeom>
            <a:solidFill>
              <a:srgbClr val="1D2A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7863586" y="3663937"/>
              <a:ext cx="13970" cy="20955"/>
            </a:xfrm>
            <a:custGeom>
              <a:avLst/>
              <a:gdLst/>
              <a:ahLst/>
              <a:cxnLst/>
              <a:rect l="l" t="t" r="r" b="b"/>
              <a:pathLst>
                <a:path w="13970" h="20954">
                  <a:moveTo>
                    <a:pt x="12877" y="2057"/>
                  </a:moveTo>
                  <a:lnTo>
                    <a:pt x="11303" y="1143"/>
                  </a:lnTo>
                  <a:lnTo>
                    <a:pt x="10109" y="431"/>
                  </a:lnTo>
                  <a:lnTo>
                    <a:pt x="9359" y="0"/>
                  </a:lnTo>
                  <a:lnTo>
                    <a:pt x="8280" y="228"/>
                  </a:lnTo>
                  <a:lnTo>
                    <a:pt x="7239" y="838"/>
                  </a:lnTo>
                  <a:lnTo>
                    <a:pt x="7061" y="939"/>
                  </a:lnTo>
                  <a:lnTo>
                    <a:pt x="6845" y="1054"/>
                  </a:lnTo>
                  <a:lnTo>
                    <a:pt x="6654" y="1193"/>
                  </a:lnTo>
                  <a:lnTo>
                    <a:pt x="6477" y="1320"/>
                  </a:lnTo>
                  <a:lnTo>
                    <a:pt x="5397" y="2222"/>
                  </a:lnTo>
                  <a:lnTo>
                    <a:pt x="5181" y="2400"/>
                  </a:lnTo>
                  <a:lnTo>
                    <a:pt x="4660" y="2794"/>
                  </a:lnTo>
                  <a:lnTo>
                    <a:pt x="4127" y="3162"/>
                  </a:lnTo>
                  <a:lnTo>
                    <a:pt x="3670" y="3479"/>
                  </a:lnTo>
                  <a:lnTo>
                    <a:pt x="2146" y="4521"/>
                  </a:lnTo>
                  <a:lnTo>
                    <a:pt x="889" y="6146"/>
                  </a:lnTo>
                  <a:lnTo>
                    <a:pt x="787" y="6286"/>
                  </a:lnTo>
                  <a:lnTo>
                    <a:pt x="0" y="7353"/>
                  </a:lnTo>
                  <a:lnTo>
                    <a:pt x="127" y="8674"/>
                  </a:lnTo>
                  <a:lnTo>
                    <a:pt x="165" y="8966"/>
                  </a:lnTo>
                  <a:lnTo>
                    <a:pt x="203" y="9321"/>
                  </a:lnTo>
                  <a:lnTo>
                    <a:pt x="241" y="9664"/>
                  </a:lnTo>
                  <a:lnTo>
                    <a:pt x="482" y="11696"/>
                  </a:lnTo>
                  <a:lnTo>
                    <a:pt x="571" y="12344"/>
                  </a:lnTo>
                  <a:lnTo>
                    <a:pt x="1612" y="16344"/>
                  </a:lnTo>
                  <a:lnTo>
                    <a:pt x="2019" y="17945"/>
                  </a:lnTo>
                  <a:lnTo>
                    <a:pt x="2425" y="18478"/>
                  </a:lnTo>
                  <a:lnTo>
                    <a:pt x="5943" y="20523"/>
                  </a:lnTo>
                  <a:lnTo>
                    <a:pt x="5549" y="19989"/>
                  </a:lnTo>
                  <a:lnTo>
                    <a:pt x="5372" y="19316"/>
                  </a:lnTo>
                  <a:lnTo>
                    <a:pt x="4826" y="17157"/>
                  </a:lnTo>
                  <a:lnTo>
                    <a:pt x="4749" y="16814"/>
                  </a:lnTo>
                  <a:lnTo>
                    <a:pt x="4279" y="15087"/>
                  </a:lnTo>
                  <a:lnTo>
                    <a:pt x="3886" y="12852"/>
                  </a:lnTo>
                  <a:lnTo>
                    <a:pt x="3835" y="12446"/>
                  </a:lnTo>
                  <a:lnTo>
                    <a:pt x="3784" y="12039"/>
                  </a:lnTo>
                  <a:lnTo>
                    <a:pt x="3746" y="11709"/>
                  </a:lnTo>
                  <a:lnTo>
                    <a:pt x="3683" y="11010"/>
                  </a:lnTo>
                  <a:lnTo>
                    <a:pt x="3556" y="9906"/>
                  </a:lnTo>
                  <a:lnTo>
                    <a:pt x="3517" y="9398"/>
                  </a:lnTo>
                  <a:lnTo>
                    <a:pt x="5575" y="6642"/>
                  </a:lnTo>
                  <a:lnTo>
                    <a:pt x="7061" y="5613"/>
                  </a:lnTo>
                  <a:lnTo>
                    <a:pt x="8293" y="4775"/>
                  </a:lnTo>
                  <a:lnTo>
                    <a:pt x="8699" y="4445"/>
                  </a:lnTo>
                  <a:lnTo>
                    <a:pt x="9817" y="3543"/>
                  </a:lnTo>
                  <a:lnTo>
                    <a:pt x="12801" y="2057"/>
                  </a:lnTo>
                  <a:close/>
                </a:path>
                <a:path w="13970" h="20954">
                  <a:moveTo>
                    <a:pt x="13576" y="2451"/>
                  </a:moveTo>
                  <a:lnTo>
                    <a:pt x="12890" y="2057"/>
                  </a:lnTo>
                  <a:lnTo>
                    <a:pt x="13576" y="2451"/>
                  </a:lnTo>
                  <a:close/>
                </a:path>
              </a:pathLst>
            </a:custGeom>
            <a:solidFill>
              <a:srgbClr val="E4EB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7867108" y="3665812"/>
              <a:ext cx="12065" cy="20320"/>
            </a:xfrm>
            <a:custGeom>
              <a:avLst/>
              <a:gdLst/>
              <a:ahLst/>
              <a:cxnLst/>
              <a:rect l="l" t="t" r="r" b="b"/>
              <a:pathLst>
                <a:path w="12065" h="20320">
                  <a:moveTo>
                    <a:pt x="10426" y="0"/>
                  </a:moveTo>
                  <a:lnTo>
                    <a:pt x="8801" y="88"/>
                  </a:lnTo>
                  <a:lnTo>
                    <a:pt x="7226" y="1003"/>
                  </a:lnTo>
                  <a:lnTo>
                    <a:pt x="6476" y="1485"/>
                  </a:lnTo>
                  <a:lnTo>
                    <a:pt x="4660" y="2959"/>
                  </a:lnTo>
                  <a:lnTo>
                    <a:pt x="2057" y="4762"/>
                  </a:lnTo>
                  <a:lnTo>
                    <a:pt x="0" y="7518"/>
                  </a:lnTo>
                  <a:lnTo>
                    <a:pt x="228" y="9817"/>
                  </a:lnTo>
                  <a:lnTo>
                    <a:pt x="584" y="12509"/>
                  </a:lnTo>
                  <a:lnTo>
                    <a:pt x="2285" y="19138"/>
                  </a:lnTo>
                  <a:lnTo>
                    <a:pt x="3911" y="19761"/>
                  </a:lnTo>
                  <a:lnTo>
                    <a:pt x="5905" y="18605"/>
                  </a:lnTo>
                  <a:lnTo>
                    <a:pt x="10490" y="15100"/>
                  </a:lnTo>
                  <a:lnTo>
                    <a:pt x="11836" y="12039"/>
                  </a:lnTo>
                  <a:lnTo>
                    <a:pt x="11302" y="4279"/>
                  </a:lnTo>
                  <a:lnTo>
                    <a:pt x="10426" y="0"/>
                  </a:lnTo>
                  <a:close/>
                </a:path>
              </a:pathLst>
            </a:custGeom>
            <a:solidFill>
              <a:srgbClr val="BDC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7836520" y="3643681"/>
              <a:ext cx="31115" cy="26670"/>
            </a:xfrm>
            <a:custGeom>
              <a:avLst/>
              <a:gdLst/>
              <a:ahLst/>
              <a:cxnLst/>
              <a:rect l="l" t="t" r="r" b="b"/>
              <a:pathLst>
                <a:path w="31115" h="26670">
                  <a:moveTo>
                    <a:pt x="23702" y="0"/>
                  </a:moveTo>
                  <a:lnTo>
                    <a:pt x="17348" y="0"/>
                  </a:lnTo>
                  <a:lnTo>
                    <a:pt x="16320" y="444"/>
                  </a:lnTo>
                  <a:lnTo>
                    <a:pt x="177" y="13334"/>
                  </a:lnTo>
                  <a:lnTo>
                    <a:pt x="97" y="13665"/>
                  </a:lnTo>
                  <a:lnTo>
                    <a:pt x="0" y="17030"/>
                  </a:lnTo>
                  <a:lnTo>
                    <a:pt x="138" y="17818"/>
                  </a:lnTo>
                  <a:lnTo>
                    <a:pt x="215" y="18148"/>
                  </a:lnTo>
                  <a:lnTo>
                    <a:pt x="318" y="18592"/>
                  </a:lnTo>
                  <a:lnTo>
                    <a:pt x="774" y="19938"/>
                  </a:lnTo>
                  <a:lnTo>
                    <a:pt x="1333" y="21056"/>
                  </a:lnTo>
                  <a:lnTo>
                    <a:pt x="1422" y="21183"/>
                  </a:lnTo>
                  <a:lnTo>
                    <a:pt x="1498" y="21335"/>
                  </a:lnTo>
                  <a:lnTo>
                    <a:pt x="6186" y="25742"/>
                  </a:lnTo>
                  <a:lnTo>
                    <a:pt x="6010" y="25742"/>
                  </a:lnTo>
                  <a:lnTo>
                    <a:pt x="8224" y="26517"/>
                  </a:lnTo>
                  <a:lnTo>
                    <a:pt x="13005" y="26517"/>
                  </a:lnTo>
                  <a:lnTo>
                    <a:pt x="30615" y="13804"/>
                  </a:lnTo>
                  <a:lnTo>
                    <a:pt x="30556" y="7099"/>
                  </a:lnTo>
                  <a:lnTo>
                    <a:pt x="30441" y="6769"/>
                  </a:lnTo>
                  <a:lnTo>
                    <a:pt x="30327" y="6451"/>
                  </a:lnTo>
                  <a:lnTo>
                    <a:pt x="30238" y="6235"/>
                  </a:lnTo>
                  <a:lnTo>
                    <a:pt x="30162" y="6070"/>
                  </a:lnTo>
                  <a:lnTo>
                    <a:pt x="30086" y="5905"/>
                  </a:lnTo>
                  <a:lnTo>
                    <a:pt x="24853" y="444"/>
                  </a:lnTo>
                  <a:lnTo>
                    <a:pt x="23702" y="0"/>
                  </a:lnTo>
                  <a:close/>
                </a:path>
              </a:pathLst>
            </a:custGeom>
            <a:solidFill>
              <a:srgbClr val="E4EB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7836598" y="3643690"/>
              <a:ext cx="30480" cy="20320"/>
            </a:xfrm>
            <a:custGeom>
              <a:avLst/>
              <a:gdLst/>
              <a:ahLst/>
              <a:cxnLst/>
              <a:rect l="l" t="t" r="r" b="b"/>
              <a:pathLst>
                <a:path w="30479" h="20320">
                  <a:moveTo>
                    <a:pt x="23661" y="0"/>
                  </a:moveTo>
                  <a:lnTo>
                    <a:pt x="17183" y="0"/>
                  </a:lnTo>
                  <a:lnTo>
                    <a:pt x="16332" y="380"/>
                  </a:lnTo>
                  <a:lnTo>
                    <a:pt x="3898" y="7607"/>
                  </a:lnTo>
                  <a:lnTo>
                    <a:pt x="3340" y="8051"/>
                  </a:lnTo>
                  <a:lnTo>
                    <a:pt x="2730" y="8572"/>
                  </a:lnTo>
                  <a:lnTo>
                    <a:pt x="2425" y="8928"/>
                  </a:lnTo>
                  <a:lnTo>
                    <a:pt x="2260" y="9080"/>
                  </a:lnTo>
                  <a:lnTo>
                    <a:pt x="0" y="13766"/>
                  </a:lnTo>
                  <a:lnTo>
                    <a:pt x="1968" y="17398"/>
                  </a:lnTo>
                  <a:lnTo>
                    <a:pt x="5397" y="19837"/>
                  </a:lnTo>
                  <a:lnTo>
                    <a:pt x="16675" y="17576"/>
                  </a:lnTo>
                  <a:lnTo>
                    <a:pt x="21399" y="4762"/>
                  </a:lnTo>
                  <a:lnTo>
                    <a:pt x="29429" y="4762"/>
                  </a:lnTo>
                  <a:lnTo>
                    <a:pt x="24688" y="380"/>
                  </a:lnTo>
                  <a:lnTo>
                    <a:pt x="23661" y="0"/>
                  </a:lnTo>
                  <a:close/>
                </a:path>
                <a:path w="30479" h="20320">
                  <a:moveTo>
                    <a:pt x="29413" y="4762"/>
                  </a:moveTo>
                  <a:lnTo>
                    <a:pt x="21399" y="4762"/>
                  </a:lnTo>
                  <a:lnTo>
                    <a:pt x="29870" y="5613"/>
                  </a:lnTo>
                  <a:lnTo>
                    <a:pt x="29413" y="4762"/>
                  </a:lnTo>
                  <a:close/>
                </a:path>
              </a:pathLst>
            </a:custGeom>
            <a:solidFill>
              <a:srgbClr val="1016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7856601" y="3651833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9105" y="812"/>
                  </a:moveTo>
                  <a:lnTo>
                    <a:pt x="8661" y="546"/>
                  </a:lnTo>
                  <a:lnTo>
                    <a:pt x="7734" y="0"/>
                  </a:lnTo>
                  <a:lnTo>
                    <a:pt x="6756" y="0"/>
                  </a:lnTo>
                  <a:lnTo>
                    <a:pt x="5829" y="546"/>
                  </a:lnTo>
                  <a:lnTo>
                    <a:pt x="5270" y="850"/>
                  </a:lnTo>
                  <a:lnTo>
                    <a:pt x="2590" y="2400"/>
                  </a:lnTo>
                  <a:lnTo>
                    <a:pt x="0" y="9994"/>
                  </a:lnTo>
                  <a:lnTo>
                    <a:pt x="0" y="12293"/>
                  </a:lnTo>
                  <a:lnTo>
                    <a:pt x="25" y="18326"/>
                  </a:lnTo>
                  <a:lnTo>
                    <a:pt x="660" y="19824"/>
                  </a:lnTo>
                  <a:lnTo>
                    <a:pt x="2565" y="20929"/>
                  </a:lnTo>
                  <a:lnTo>
                    <a:pt x="1536" y="20332"/>
                  </a:lnTo>
                  <a:lnTo>
                    <a:pt x="901" y="18834"/>
                  </a:lnTo>
                  <a:lnTo>
                    <a:pt x="1422" y="20002"/>
                  </a:lnTo>
                  <a:lnTo>
                    <a:pt x="889" y="17208"/>
                  </a:lnTo>
                  <a:lnTo>
                    <a:pt x="889" y="14668"/>
                  </a:lnTo>
                  <a:lnTo>
                    <a:pt x="889" y="10502"/>
                  </a:lnTo>
                  <a:lnTo>
                    <a:pt x="1854" y="7645"/>
                  </a:lnTo>
                  <a:lnTo>
                    <a:pt x="2578" y="5486"/>
                  </a:lnTo>
                  <a:lnTo>
                    <a:pt x="2641" y="5295"/>
                  </a:lnTo>
                  <a:lnTo>
                    <a:pt x="3505" y="2908"/>
                  </a:lnTo>
                  <a:lnTo>
                    <a:pt x="3416" y="3048"/>
                  </a:lnTo>
                  <a:lnTo>
                    <a:pt x="3467" y="2908"/>
                  </a:lnTo>
                  <a:lnTo>
                    <a:pt x="6146" y="1371"/>
                  </a:lnTo>
                  <a:lnTo>
                    <a:pt x="6705" y="1054"/>
                  </a:lnTo>
                  <a:lnTo>
                    <a:pt x="7112" y="812"/>
                  </a:lnTo>
                  <a:lnTo>
                    <a:pt x="7277" y="711"/>
                  </a:lnTo>
                  <a:lnTo>
                    <a:pt x="7112" y="812"/>
                  </a:lnTo>
                  <a:lnTo>
                    <a:pt x="9105" y="812"/>
                  </a:lnTo>
                  <a:close/>
                </a:path>
                <a:path w="11429" h="20954">
                  <a:moveTo>
                    <a:pt x="10833" y="14617"/>
                  </a:moveTo>
                  <a:lnTo>
                    <a:pt x="10820" y="13068"/>
                  </a:lnTo>
                  <a:lnTo>
                    <a:pt x="10820" y="11023"/>
                  </a:lnTo>
                  <a:lnTo>
                    <a:pt x="10401" y="10210"/>
                  </a:lnTo>
                  <a:lnTo>
                    <a:pt x="9512" y="9690"/>
                  </a:lnTo>
                  <a:lnTo>
                    <a:pt x="9944" y="10515"/>
                  </a:lnTo>
                  <a:lnTo>
                    <a:pt x="9944" y="13068"/>
                  </a:lnTo>
                  <a:lnTo>
                    <a:pt x="9956" y="14109"/>
                  </a:lnTo>
                  <a:lnTo>
                    <a:pt x="9613" y="14655"/>
                  </a:lnTo>
                  <a:lnTo>
                    <a:pt x="8305" y="16840"/>
                  </a:lnTo>
                  <a:lnTo>
                    <a:pt x="8128" y="17145"/>
                  </a:lnTo>
                  <a:lnTo>
                    <a:pt x="5880" y="18453"/>
                  </a:lnTo>
                  <a:lnTo>
                    <a:pt x="5245" y="18808"/>
                  </a:lnTo>
                  <a:lnTo>
                    <a:pt x="5003" y="18948"/>
                  </a:lnTo>
                  <a:lnTo>
                    <a:pt x="4546" y="18986"/>
                  </a:lnTo>
                  <a:lnTo>
                    <a:pt x="4724" y="19100"/>
                  </a:lnTo>
                  <a:lnTo>
                    <a:pt x="3606" y="19202"/>
                  </a:lnTo>
                  <a:lnTo>
                    <a:pt x="2870" y="18770"/>
                  </a:lnTo>
                  <a:lnTo>
                    <a:pt x="3733" y="19278"/>
                  </a:lnTo>
                  <a:lnTo>
                    <a:pt x="4495" y="19710"/>
                  </a:lnTo>
                  <a:lnTo>
                    <a:pt x="5562" y="19634"/>
                  </a:lnTo>
                  <a:lnTo>
                    <a:pt x="5842" y="19481"/>
                  </a:lnTo>
                  <a:lnTo>
                    <a:pt x="6248" y="19253"/>
                  </a:lnTo>
                  <a:lnTo>
                    <a:pt x="6743" y="18961"/>
                  </a:lnTo>
                  <a:lnTo>
                    <a:pt x="7493" y="18529"/>
                  </a:lnTo>
                  <a:lnTo>
                    <a:pt x="9017" y="17653"/>
                  </a:lnTo>
                  <a:lnTo>
                    <a:pt x="10833" y="14617"/>
                  </a:lnTo>
                  <a:close/>
                </a:path>
              </a:pathLst>
            </a:custGeom>
            <a:solidFill>
              <a:srgbClr val="1D2A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7857503" y="3651011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5" h="23495">
                  <a:moveTo>
                    <a:pt x="9029" y="0"/>
                  </a:moveTo>
                  <a:lnTo>
                    <a:pt x="2565" y="3721"/>
                  </a:lnTo>
                  <a:lnTo>
                    <a:pt x="95" y="10960"/>
                  </a:lnTo>
                  <a:lnTo>
                    <a:pt x="0" y="22504"/>
                  </a:lnTo>
                  <a:lnTo>
                    <a:pt x="2628" y="22923"/>
                  </a:lnTo>
                  <a:lnTo>
                    <a:pt x="5799" y="21094"/>
                  </a:lnTo>
                  <a:lnTo>
                    <a:pt x="3581" y="21094"/>
                  </a:lnTo>
                  <a:lnTo>
                    <a:pt x="1752" y="20167"/>
                  </a:lnTo>
                  <a:lnTo>
                    <a:pt x="1739" y="15290"/>
                  </a:lnTo>
                  <a:lnTo>
                    <a:pt x="3556" y="12255"/>
                  </a:lnTo>
                  <a:lnTo>
                    <a:pt x="5829" y="10960"/>
                  </a:lnTo>
                  <a:lnTo>
                    <a:pt x="8089" y="9639"/>
                  </a:lnTo>
                  <a:lnTo>
                    <a:pt x="11670" y="9639"/>
                  </a:lnTo>
                  <a:lnTo>
                    <a:pt x="11658" y="4584"/>
                  </a:lnTo>
                  <a:lnTo>
                    <a:pt x="9029" y="0"/>
                  </a:lnTo>
                  <a:close/>
                </a:path>
                <a:path w="12065" h="23495">
                  <a:moveTo>
                    <a:pt x="11670" y="9639"/>
                  </a:moveTo>
                  <a:lnTo>
                    <a:pt x="8089" y="9639"/>
                  </a:lnTo>
                  <a:lnTo>
                    <a:pt x="9918" y="10566"/>
                  </a:lnTo>
                  <a:lnTo>
                    <a:pt x="9931" y="15430"/>
                  </a:lnTo>
                  <a:lnTo>
                    <a:pt x="8115" y="18465"/>
                  </a:lnTo>
                  <a:lnTo>
                    <a:pt x="3581" y="21094"/>
                  </a:lnTo>
                  <a:lnTo>
                    <a:pt x="5799" y="21094"/>
                  </a:lnTo>
                  <a:lnTo>
                    <a:pt x="9080" y="19202"/>
                  </a:lnTo>
                  <a:lnTo>
                    <a:pt x="11684" y="15760"/>
                  </a:lnTo>
                  <a:lnTo>
                    <a:pt x="11670" y="9639"/>
                  </a:lnTo>
                  <a:close/>
                </a:path>
              </a:pathLst>
            </a:custGeom>
            <a:solidFill>
              <a:srgbClr val="1016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7922285" y="3480244"/>
              <a:ext cx="31115" cy="69850"/>
            </a:xfrm>
            <a:custGeom>
              <a:avLst/>
              <a:gdLst/>
              <a:ahLst/>
              <a:cxnLst/>
              <a:rect l="l" t="t" r="r" b="b"/>
              <a:pathLst>
                <a:path w="31115" h="69850">
                  <a:moveTo>
                    <a:pt x="30784" y="0"/>
                  </a:moveTo>
                  <a:lnTo>
                    <a:pt x="10706" y="35598"/>
                  </a:lnTo>
                  <a:lnTo>
                    <a:pt x="10401" y="36258"/>
                  </a:lnTo>
                  <a:lnTo>
                    <a:pt x="165" y="65811"/>
                  </a:lnTo>
                  <a:lnTo>
                    <a:pt x="0" y="66141"/>
                  </a:lnTo>
                  <a:lnTo>
                    <a:pt x="6489" y="69494"/>
                  </a:lnTo>
                  <a:lnTo>
                    <a:pt x="6769" y="68884"/>
                  </a:lnTo>
                  <a:lnTo>
                    <a:pt x="17767" y="49568"/>
                  </a:lnTo>
                  <a:lnTo>
                    <a:pt x="23368" y="38773"/>
                  </a:lnTo>
                  <a:lnTo>
                    <a:pt x="23749" y="37757"/>
                  </a:lnTo>
                  <a:lnTo>
                    <a:pt x="24485" y="35293"/>
                  </a:lnTo>
                  <a:lnTo>
                    <a:pt x="23812" y="33159"/>
                  </a:lnTo>
                  <a:lnTo>
                    <a:pt x="24752" y="17030"/>
                  </a:lnTo>
                  <a:lnTo>
                    <a:pt x="28486" y="8191"/>
                  </a:lnTo>
                  <a:lnTo>
                    <a:pt x="29972" y="7480"/>
                  </a:lnTo>
                  <a:lnTo>
                    <a:pt x="30276" y="5041"/>
                  </a:lnTo>
                  <a:lnTo>
                    <a:pt x="30784" y="0"/>
                  </a:lnTo>
                  <a:close/>
                </a:path>
              </a:pathLst>
            </a:custGeom>
            <a:solidFill>
              <a:srgbClr val="F4C1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7934531" y="3479646"/>
              <a:ext cx="20320" cy="34925"/>
            </a:xfrm>
            <a:custGeom>
              <a:avLst/>
              <a:gdLst/>
              <a:ahLst/>
              <a:cxnLst/>
              <a:rect l="l" t="t" r="r" b="b"/>
              <a:pathLst>
                <a:path w="20320" h="34925">
                  <a:moveTo>
                    <a:pt x="19773" y="0"/>
                  </a:moveTo>
                  <a:lnTo>
                    <a:pt x="0" y="28740"/>
                  </a:lnTo>
                  <a:lnTo>
                    <a:pt x="3797" y="33667"/>
                  </a:lnTo>
                  <a:lnTo>
                    <a:pt x="7975" y="34442"/>
                  </a:lnTo>
                  <a:lnTo>
                    <a:pt x="12293" y="33769"/>
                  </a:lnTo>
                  <a:lnTo>
                    <a:pt x="12852" y="27381"/>
                  </a:lnTo>
                  <a:lnTo>
                    <a:pt x="14020" y="16675"/>
                  </a:lnTo>
                  <a:lnTo>
                    <a:pt x="17233" y="9067"/>
                  </a:lnTo>
                  <a:lnTo>
                    <a:pt x="18859" y="8293"/>
                  </a:lnTo>
                  <a:lnTo>
                    <a:pt x="19215" y="5587"/>
                  </a:lnTo>
                  <a:lnTo>
                    <a:pt x="19773" y="0"/>
                  </a:lnTo>
                  <a:close/>
                </a:path>
              </a:pathLst>
            </a:custGeom>
            <a:solidFill>
              <a:srgbClr val="D530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7934426" y="3608539"/>
              <a:ext cx="53340" cy="52705"/>
            </a:xfrm>
            <a:custGeom>
              <a:avLst/>
              <a:gdLst/>
              <a:ahLst/>
              <a:cxnLst/>
              <a:rect l="l" t="t" r="r" b="b"/>
              <a:pathLst>
                <a:path w="53340" h="52704">
                  <a:moveTo>
                    <a:pt x="29768" y="32054"/>
                  </a:moveTo>
                  <a:lnTo>
                    <a:pt x="21348" y="33972"/>
                  </a:lnTo>
                  <a:lnTo>
                    <a:pt x="18986" y="35763"/>
                  </a:lnTo>
                  <a:lnTo>
                    <a:pt x="6769" y="41541"/>
                  </a:lnTo>
                  <a:lnTo>
                    <a:pt x="3276" y="43764"/>
                  </a:lnTo>
                  <a:lnTo>
                    <a:pt x="0" y="45897"/>
                  </a:lnTo>
                  <a:lnTo>
                    <a:pt x="4533" y="51777"/>
                  </a:lnTo>
                  <a:lnTo>
                    <a:pt x="12763" y="52158"/>
                  </a:lnTo>
                  <a:lnTo>
                    <a:pt x="18008" y="48209"/>
                  </a:lnTo>
                  <a:lnTo>
                    <a:pt x="18630" y="47345"/>
                  </a:lnTo>
                  <a:lnTo>
                    <a:pt x="21259" y="45897"/>
                  </a:lnTo>
                  <a:lnTo>
                    <a:pt x="23012" y="46355"/>
                  </a:lnTo>
                  <a:lnTo>
                    <a:pt x="24053" y="45897"/>
                  </a:lnTo>
                  <a:lnTo>
                    <a:pt x="28879" y="43764"/>
                  </a:lnTo>
                  <a:lnTo>
                    <a:pt x="29768" y="32054"/>
                  </a:lnTo>
                  <a:close/>
                </a:path>
                <a:path w="53340" h="52704">
                  <a:moveTo>
                    <a:pt x="53124" y="11150"/>
                  </a:moveTo>
                  <a:lnTo>
                    <a:pt x="48780" y="0"/>
                  </a:lnTo>
                  <a:lnTo>
                    <a:pt x="41910" y="5511"/>
                  </a:lnTo>
                  <a:lnTo>
                    <a:pt x="40551" y="8191"/>
                  </a:lnTo>
                  <a:lnTo>
                    <a:pt x="31877" y="18948"/>
                  </a:lnTo>
                  <a:lnTo>
                    <a:pt x="27546" y="25946"/>
                  </a:lnTo>
                  <a:lnTo>
                    <a:pt x="27813" y="25946"/>
                  </a:lnTo>
                  <a:lnTo>
                    <a:pt x="34391" y="29248"/>
                  </a:lnTo>
                  <a:lnTo>
                    <a:pt x="42075" y="25946"/>
                  </a:lnTo>
                  <a:lnTo>
                    <a:pt x="45148" y="20027"/>
                  </a:lnTo>
                  <a:lnTo>
                    <a:pt x="45351" y="18948"/>
                  </a:lnTo>
                  <a:lnTo>
                    <a:pt x="47104" y="16459"/>
                  </a:lnTo>
                  <a:lnTo>
                    <a:pt x="48907" y="16103"/>
                  </a:lnTo>
                  <a:lnTo>
                    <a:pt x="53124" y="11150"/>
                  </a:lnTo>
                  <a:close/>
                </a:path>
              </a:pathLst>
            </a:custGeom>
            <a:solidFill>
              <a:srgbClr val="2023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7941628" y="3532266"/>
              <a:ext cx="41910" cy="92710"/>
            </a:xfrm>
            <a:custGeom>
              <a:avLst/>
              <a:gdLst/>
              <a:ahLst/>
              <a:cxnLst/>
              <a:rect l="l" t="t" r="r" b="b"/>
              <a:pathLst>
                <a:path w="41909" h="92710">
                  <a:moveTo>
                    <a:pt x="19593" y="0"/>
                  </a:moveTo>
                  <a:lnTo>
                    <a:pt x="16651" y="120"/>
                  </a:lnTo>
                  <a:lnTo>
                    <a:pt x="10796" y="4039"/>
                  </a:lnTo>
                  <a:lnTo>
                    <a:pt x="0" y="12689"/>
                  </a:lnTo>
                  <a:lnTo>
                    <a:pt x="1747" y="31559"/>
                  </a:lnTo>
                  <a:lnTo>
                    <a:pt x="10895" y="70993"/>
                  </a:lnTo>
                  <a:lnTo>
                    <a:pt x="27559" y="92165"/>
                  </a:lnTo>
                  <a:lnTo>
                    <a:pt x="33947" y="91009"/>
                  </a:lnTo>
                  <a:lnTo>
                    <a:pt x="36550" y="89193"/>
                  </a:lnTo>
                  <a:lnTo>
                    <a:pt x="39382" y="87250"/>
                  </a:lnTo>
                  <a:lnTo>
                    <a:pt x="41833" y="83199"/>
                  </a:lnTo>
                  <a:lnTo>
                    <a:pt x="41567" y="81078"/>
                  </a:lnTo>
                  <a:lnTo>
                    <a:pt x="33623" y="67937"/>
                  </a:lnTo>
                  <a:lnTo>
                    <a:pt x="27251" y="57954"/>
                  </a:lnTo>
                  <a:lnTo>
                    <a:pt x="22440" y="51424"/>
                  </a:lnTo>
                  <a:lnTo>
                    <a:pt x="22201" y="44326"/>
                  </a:lnTo>
                  <a:lnTo>
                    <a:pt x="23680" y="30461"/>
                  </a:lnTo>
                  <a:lnTo>
                    <a:pt x="24342" y="14907"/>
                  </a:lnTo>
                  <a:lnTo>
                    <a:pt x="21653" y="2744"/>
                  </a:lnTo>
                  <a:lnTo>
                    <a:pt x="19593" y="0"/>
                  </a:lnTo>
                  <a:close/>
                </a:path>
              </a:pathLst>
            </a:custGeom>
            <a:solidFill>
              <a:srgbClr val="401E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7960911" y="3584753"/>
              <a:ext cx="10160" cy="38100"/>
            </a:xfrm>
            <a:custGeom>
              <a:avLst/>
              <a:gdLst/>
              <a:ahLst/>
              <a:cxnLst/>
              <a:rect l="l" t="t" r="r" b="b"/>
              <a:pathLst>
                <a:path w="10159" h="38100">
                  <a:moveTo>
                    <a:pt x="4064" y="0"/>
                  </a:moveTo>
                  <a:lnTo>
                    <a:pt x="0" y="29984"/>
                  </a:lnTo>
                  <a:lnTo>
                    <a:pt x="2832" y="34048"/>
                  </a:lnTo>
                  <a:lnTo>
                    <a:pt x="5651" y="37846"/>
                  </a:lnTo>
                  <a:lnTo>
                    <a:pt x="7556" y="23482"/>
                  </a:lnTo>
                  <a:lnTo>
                    <a:pt x="7950" y="18046"/>
                  </a:lnTo>
                  <a:lnTo>
                    <a:pt x="8026" y="15633"/>
                  </a:lnTo>
                  <a:lnTo>
                    <a:pt x="8763" y="11633"/>
                  </a:lnTo>
                  <a:lnTo>
                    <a:pt x="9283" y="10071"/>
                  </a:lnTo>
                  <a:lnTo>
                    <a:pt x="10020" y="8610"/>
                  </a:lnTo>
                  <a:lnTo>
                    <a:pt x="7721" y="5029"/>
                  </a:lnTo>
                  <a:lnTo>
                    <a:pt x="5562" y="1854"/>
                  </a:lnTo>
                  <a:lnTo>
                    <a:pt x="4064" y="0"/>
                  </a:lnTo>
                  <a:close/>
                </a:path>
              </a:pathLst>
            </a:custGeom>
            <a:solidFill>
              <a:srgbClr val="114A9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7946582" y="3543314"/>
              <a:ext cx="33020" cy="107950"/>
            </a:xfrm>
            <a:custGeom>
              <a:avLst/>
              <a:gdLst/>
              <a:ahLst/>
              <a:cxnLst/>
              <a:rect l="l" t="t" r="r" b="b"/>
              <a:pathLst>
                <a:path w="33020" h="107950">
                  <a:moveTo>
                    <a:pt x="25719" y="0"/>
                  </a:moveTo>
                  <a:lnTo>
                    <a:pt x="16476" y="276"/>
                  </a:lnTo>
                  <a:lnTo>
                    <a:pt x="7755" y="1536"/>
                  </a:lnTo>
                  <a:lnTo>
                    <a:pt x="3886" y="2287"/>
                  </a:lnTo>
                  <a:lnTo>
                    <a:pt x="9906" y="14149"/>
                  </a:lnTo>
                  <a:lnTo>
                    <a:pt x="2857" y="48210"/>
                  </a:lnTo>
                  <a:lnTo>
                    <a:pt x="0" y="103862"/>
                  </a:lnTo>
                  <a:lnTo>
                    <a:pt x="2946" y="105919"/>
                  </a:lnTo>
                  <a:lnTo>
                    <a:pt x="6197" y="107519"/>
                  </a:lnTo>
                  <a:lnTo>
                    <a:pt x="9867" y="107304"/>
                  </a:lnTo>
                  <a:lnTo>
                    <a:pt x="13271" y="107100"/>
                  </a:lnTo>
                  <a:lnTo>
                    <a:pt x="14363" y="106237"/>
                  </a:lnTo>
                  <a:lnTo>
                    <a:pt x="17005" y="104840"/>
                  </a:lnTo>
                  <a:lnTo>
                    <a:pt x="20321" y="67437"/>
                  </a:lnTo>
                  <a:lnTo>
                    <a:pt x="20671" y="60265"/>
                  </a:lnTo>
                  <a:lnTo>
                    <a:pt x="20599" y="54484"/>
                  </a:lnTo>
                  <a:lnTo>
                    <a:pt x="23153" y="44636"/>
                  </a:lnTo>
                  <a:lnTo>
                    <a:pt x="28452" y="30180"/>
                  </a:lnTo>
                  <a:lnTo>
                    <a:pt x="32463" y="14804"/>
                  </a:lnTo>
                  <a:lnTo>
                    <a:pt x="31153" y="2198"/>
                  </a:lnTo>
                  <a:lnTo>
                    <a:pt x="25719" y="0"/>
                  </a:lnTo>
                  <a:close/>
                </a:path>
              </a:pathLst>
            </a:custGeom>
            <a:solidFill>
              <a:srgbClr val="5824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7940395" y="3480636"/>
              <a:ext cx="43815" cy="81280"/>
            </a:xfrm>
            <a:custGeom>
              <a:avLst/>
              <a:gdLst/>
              <a:ahLst/>
              <a:cxnLst/>
              <a:rect l="l" t="t" r="r" b="b"/>
              <a:pathLst>
                <a:path w="43815" h="81279">
                  <a:moveTo>
                    <a:pt x="14986" y="0"/>
                  </a:moveTo>
                  <a:lnTo>
                    <a:pt x="10807" y="660"/>
                  </a:lnTo>
                  <a:lnTo>
                    <a:pt x="7213" y="1727"/>
                  </a:lnTo>
                  <a:lnTo>
                    <a:pt x="5791" y="2374"/>
                  </a:lnTo>
                  <a:lnTo>
                    <a:pt x="1168" y="7505"/>
                  </a:lnTo>
                  <a:lnTo>
                    <a:pt x="1816" y="19011"/>
                  </a:lnTo>
                  <a:lnTo>
                    <a:pt x="1625" y="23939"/>
                  </a:lnTo>
                  <a:lnTo>
                    <a:pt x="2247" y="35547"/>
                  </a:lnTo>
                  <a:lnTo>
                    <a:pt x="2387" y="43116"/>
                  </a:lnTo>
                  <a:lnTo>
                    <a:pt x="1422" y="47713"/>
                  </a:lnTo>
                  <a:lnTo>
                    <a:pt x="0" y="60401"/>
                  </a:lnTo>
                  <a:lnTo>
                    <a:pt x="279" y="74434"/>
                  </a:lnTo>
                  <a:lnTo>
                    <a:pt x="342" y="77165"/>
                  </a:lnTo>
                  <a:lnTo>
                    <a:pt x="13169" y="80771"/>
                  </a:lnTo>
                  <a:lnTo>
                    <a:pt x="32359" y="80378"/>
                  </a:lnTo>
                  <a:lnTo>
                    <a:pt x="39077" y="79540"/>
                  </a:lnTo>
                  <a:lnTo>
                    <a:pt x="39814" y="78092"/>
                  </a:lnTo>
                  <a:lnTo>
                    <a:pt x="40917" y="72375"/>
                  </a:lnTo>
                  <a:lnTo>
                    <a:pt x="40368" y="64768"/>
                  </a:lnTo>
                  <a:lnTo>
                    <a:pt x="39184" y="56502"/>
                  </a:lnTo>
                  <a:lnTo>
                    <a:pt x="38379" y="48806"/>
                  </a:lnTo>
                  <a:lnTo>
                    <a:pt x="38653" y="40616"/>
                  </a:lnTo>
                  <a:lnTo>
                    <a:pt x="39849" y="34088"/>
                  </a:lnTo>
                  <a:lnTo>
                    <a:pt x="41383" y="28333"/>
                  </a:lnTo>
                  <a:lnTo>
                    <a:pt x="42748" y="21793"/>
                  </a:lnTo>
                  <a:lnTo>
                    <a:pt x="43395" y="17157"/>
                  </a:lnTo>
                  <a:lnTo>
                    <a:pt x="43688" y="13881"/>
                  </a:lnTo>
                  <a:lnTo>
                    <a:pt x="42354" y="9753"/>
                  </a:lnTo>
                  <a:lnTo>
                    <a:pt x="41681" y="8623"/>
                  </a:lnTo>
                  <a:lnTo>
                    <a:pt x="35915" y="5994"/>
                  </a:lnTo>
                  <a:lnTo>
                    <a:pt x="23406" y="1523"/>
                  </a:lnTo>
                  <a:lnTo>
                    <a:pt x="19786" y="990"/>
                  </a:lnTo>
                  <a:lnTo>
                    <a:pt x="14986" y="0"/>
                  </a:lnTo>
                  <a:close/>
                </a:path>
              </a:pathLst>
            </a:custGeom>
            <a:solidFill>
              <a:srgbClr val="F844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7964983" y="3487258"/>
              <a:ext cx="18415" cy="74295"/>
            </a:xfrm>
            <a:custGeom>
              <a:avLst/>
              <a:gdLst/>
              <a:ahLst/>
              <a:cxnLst/>
              <a:rect l="l" t="t" r="r" b="b"/>
              <a:pathLst>
                <a:path w="18415" h="74295">
                  <a:moveTo>
                    <a:pt x="7467" y="0"/>
                  </a:moveTo>
                  <a:lnTo>
                    <a:pt x="8280" y="17398"/>
                  </a:lnTo>
                  <a:lnTo>
                    <a:pt x="8280" y="24968"/>
                  </a:lnTo>
                  <a:lnTo>
                    <a:pt x="10121" y="47751"/>
                  </a:lnTo>
                  <a:lnTo>
                    <a:pt x="11455" y="55600"/>
                  </a:lnTo>
                  <a:lnTo>
                    <a:pt x="11455" y="65836"/>
                  </a:lnTo>
                  <a:lnTo>
                    <a:pt x="11696" y="68148"/>
                  </a:lnTo>
                  <a:lnTo>
                    <a:pt x="8394" y="70916"/>
                  </a:lnTo>
                  <a:lnTo>
                    <a:pt x="6083" y="71627"/>
                  </a:lnTo>
                  <a:lnTo>
                    <a:pt x="2946" y="71958"/>
                  </a:lnTo>
                  <a:lnTo>
                    <a:pt x="1181" y="72669"/>
                  </a:lnTo>
                  <a:lnTo>
                    <a:pt x="0" y="73913"/>
                  </a:lnTo>
                  <a:lnTo>
                    <a:pt x="7772" y="73748"/>
                  </a:lnTo>
                  <a:lnTo>
                    <a:pt x="14490" y="72923"/>
                  </a:lnTo>
                  <a:lnTo>
                    <a:pt x="15227" y="71475"/>
                  </a:lnTo>
                  <a:lnTo>
                    <a:pt x="16330" y="65756"/>
                  </a:lnTo>
                  <a:lnTo>
                    <a:pt x="15781" y="58146"/>
                  </a:lnTo>
                  <a:lnTo>
                    <a:pt x="14596" y="49880"/>
                  </a:lnTo>
                  <a:lnTo>
                    <a:pt x="13792" y="42189"/>
                  </a:lnTo>
                  <a:lnTo>
                    <a:pt x="14066" y="33992"/>
                  </a:lnTo>
                  <a:lnTo>
                    <a:pt x="15262" y="27462"/>
                  </a:lnTo>
                  <a:lnTo>
                    <a:pt x="16796" y="21710"/>
                  </a:lnTo>
                  <a:lnTo>
                    <a:pt x="18084" y="15849"/>
                  </a:lnTo>
                  <a:lnTo>
                    <a:pt x="17437" y="13906"/>
                  </a:lnTo>
                  <a:lnTo>
                    <a:pt x="16497" y="12115"/>
                  </a:lnTo>
                  <a:lnTo>
                    <a:pt x="15074" y="7150"/>
                  </a:lnTo>
                  <a:lnTo>
                    <a:pt x="15290" y="4686"/>
                  </a:lnTo>
                  <a:lnTo>
                    <a:pt x="15481" y="4241"/>
                  </a:lnTo>
                  <a:lnTo>
                    <a:pt x="15938" y="4076"/>
                  </a:lnTo>
                  <a:lnTo>
                    <a:pt x="14617" y="800"/>
                  </a:lnTo>
                  <a:lnTo>
                    <a:pt x="7467" y="0"/>
                  </a:lnTo>
                  <a:close/>
                </a:path>
              </a:pathLst>
            </a:custGeom>
            <a:solidFill>
              <a:srgbClr val="9A2424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7955147" y="3477336"/>
              <a:ext cx="17145" cy="13970"/>
            </a:xfrm>
            <a:custGeom>
              <a:avLst/>
              <a:gdLst/>
              <a:ahLst/>
              <a:cxnLst/>
              <a:rect l="l" t="t" r="r" b="b"/>
              <a:pathLst>
                <a:path w="17145" h="13970">
                  <a:moveTo>
                    <a:pt x="1689" y="0"/>
                  </a:moveTo>
                  <a:lnTo>
                    <a:pt x="1600" y="3365"/>
                  </a:lnTo>
                  <a:lnTo>
                    <a:pt x="1088" y="7238"/>
                  </a:lnTo>
                  <a:lnTo>
                    <a:pt x="1066" y="7404"/>
                  </a:lnTo>
                  <a:lnTo>
                    <a:pt x="0" y="8394"/>
                  </a:lnTo>
                  <a:lnTo>
                    <a:pt x="25" y="9969"/>
                  </a:lnTo>
                  <a:lnTo>
                    <a:pt x="444" y="10858"/>
                  </a:lnTo>
                  <a:lnTo>
                    <a:pt x="2514" y="12598"/>
                  </a:lnTo>
                  <a:lnTo>
                    <a:pt x="4610" y="13246"/>
                  </a:lnTo>
                  <a:lnTo>
                    <a:pt x="7454" y="13449"/>
                  </a:lnTo>
                  <a:lnTo>
                    <a:pt x="11099" y="13754"/>
                  </a:lnTo>
                  <a:lnTo>
                    <a:pt x="13703" y="11772"/>
                  </a:lnTo>
                  <a:lnTo>
                    <a:pt x="16499" y="8394"/>
                  </a:lnTo>
                  <a:lnTo>
                    <a:pt x="16826" y="8394"/>
                  </a:lnTo>
                  <a:lnTo>
                    <a:pt x="13538" y="7238"/>
                  </a:lnTo>
                  <a:lnTo>
                    <a:pt x="13271" y="5422"/>
                  </a:lnTo>
                  <a:lnTo>
                    <a:pt x="13157" y="4686"/>
                  </a:lnTo>
                  <a:lnTo>
                    <a:pt x="13106" y="1498"/>
                  </a:lnTo>
                  <a:lnTo>
                    <a:pt x="13411" y="177"/>
                  </a:lnTo>
                  <a:lnTo>
                    <a:pt x="1689" y="0"/>
                  </a:lnTo>
                  <a:close/>
                </a:path>
              </a:pathLst>
            </a:custGeom>
            <a:solidFill>
              <a:srgbClr val="F4C1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7955147" y="3477336"/>
              <a:ext cx="13970" cy="12065"/>
            </a:xfrm>
            <a:custGeom>
              <a:avLst/>
              <a:gdLst/>
              <a:ahLst/>
              <a:cxnLst/>
              <a:rect l="l" t="t" r="r" b="b"/>
              <a:pathLst>
                <a:path w="13970" h="12064">
                  <a:moveTo>
                    <a:pt x="1689" y="0"/>
                  </a:moveTo>
                  <a:lnTo>
                    <a:pt x="1600" y="3365"/>
                  </a:lnTo>
                  <a:lnTo>
                    <a:pt x="1107" y="7099"/>
                  </a:lnTo>
                  <a:lnTo>
                    <a:pt x="1066" y="7404"/>
                  </a:lnTo>
                  <a:lnTo>
                    <a:pt x="0" y="8394"/>
                  </a:lnTo>
                  <a:lnTo>
                    <a:pt x="67" y="10058"/>
                  </a:lnTo>
                  <a:lnTo>
                    <a:pt x="474" y="10883"/>
                  </a:lnTo>
                  <a:lnTo>
                    <a:pt x="1282" y="11556"/>
                  </a:lnTo>
                  <a:lnTo>
                    <a:pt x="1854" y="10883"/>
                  </a:lnTo>
                  <a:lnTo>
                    <a:pt x="1600" y="10058"/>
                  </a:lnTo>
                  <a:lnTo>
                    <a:pt x="1721" y="8902"/>
                  </a:lnTo>
                  <a:lnTo>
                    <a:pt x="1803" y="8051"/>
                  </a:lnTo>
                  <a:lnTo>
                    <a:pt x="2374" y="7099"/>
                  </a:lnTo>
                  <a:lnTo>
                    <a:pt x="4902" y="5232"/>
                  </a:lnTo>
                  <a:lnTo>
                    <a:pt x="7905" y="5232"/>
                  </a:lnTo>
                  <a:lnTo>
                    <a:pt x="8496" y="5003"/>
                  </a:lnTo>
                  <a:lnTo>
                    <a:pt x="8953" y="4851"/>
                  </a:lnTo>
                  <a:lnTo>
                    <a:pt x="11582" y="4102"/>
                  </a:lnTo>
                  <a:lnTo>
                    <a:pt x="12985" y="3365"/>
                  </a:lnTo>
                  <a:lnTo>
                    <a:pt x="13106" y="1498"/>
                  </a:lnTo>
                  <a:lnTo>
                    <a:pt x="13411" y="177"/>
                  </a:lnTo>
                  <a:lnTo>
                    <a:pt x="1689" y="0"/>
                  </a:lnTo>
                  <a:close/>
                </a:path>
                <a:path w="13970" h="12064">
                  <a:moveTo>
                    <a:pt x="7905" y="5232"/>
                  </a:moveTo>
                  <a:lnTo>
                    <a:pt x="4902" y="5232"/>
                  </a:lnTo>
                  <a:lnTo>
                    <a:pt x="6756" y="5676"/>
                  </a:lnTo>
                  <a:lnTo>
                    <a:pt x="7905" y="5232"/>
                  </a:lnTo>
                  <a:close/>
                </a:path>
              </a:pathLst>
            </a:custGeom>
            <a:solidFill>
              <a:srgbClr val="F4C1A4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7950563" y="3452099"/>
              <a:ext cx="24765" cy="30480"/>
            </a:xfrm>
            <a:custGeom>
              <a:avLst/>
              <a:gdLst/>
              <a:ahLst/>
              <a:cxnLst/>
              <a:rect l="l" t="t" r="r" b="b"/>
              <a:pathLst>
                <a:path w="24765" h="30479">
                  <a:moveTo>
                    <a:pt x="7048" y="0"/>
                  </a:moveTo>
                  <a:lnTo>
                    <a:pt x="2514" y="2095"/>
                  </a:lnTo>
                  <a:lnTo>
                    <a:pt x="990" y="4419"/>
                  </a:lnTo>
                  <a:lnTo>
                    <a:pt x="0" y="16624"/>
                  </a:lnTo>
                  <a:lnTo>
                    <a:pt x="101" y="25285"/>
                  </a:lnTo>
                  <a:lnTo>
                    <a:pt x="4584" y="28854"/>
                  </a:lnTo>
                  <a:lnTo>
                    <a:pt x="6019" y="30035"/>
                  </a:lnTo>
                  <a:lnTo>
                    <a:pt x="24218" y="8305"/>
                  </a:lnTo>
                  <a:lnTo>
                    <a:pt x="17830" y="6591"/>
                  </a:lnTo>
                  <a:lnTo>
                    <a:pt x="10185" y="685"/>
                  </a:lnTo>
                  <a:lnTo>
                    <a:pt x="7048" y="0"/>
                  </a:lnTo>
                  <a:close/>
                </a:path>
              </a:pathLst>
            </a:custGeom>
            <a:solidFill>
              <a:srgbClr val="FFD4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7949367" y="3444285"/>
              <a:ext cx="31115" cy="34925"/>
            </a:xfrm>
            <a:custGeom>
              <a:avLst/>
              <a:gdLst/>
              <a:ahLst/>
              <a:cxnLst/>
              <a:rect l="l" t="t" r="r" b="b"/>
              <a:pathLst>
                <a:path w="31115" h="34925">
                  <a:moveTo>
                    <a:pt x="25937" y="25946"/>
                  </a:moveTo>
                  <a:lnTo>
                    <a:pt x="19298" y="25946"/>
                  </a:lnTo>
                  <a:lnTo>
                    <a:pt x="18803" y="27127"/>
                  </a:lnTo>
                  <a:lnTo>
                    <a:pt x="20507" y="30010"/>
                  </a:lnTo>
                  <a:lnTo>
                    <a:pt x="19222" y="33312"/>
                  </a:lnTo>
                  <a:lnTo>
                    <a:pt x="18853" y="34455"/>
                  </a:lnTo>
                  <a:lnTo>
                    <a:pt x="20542" y="33312"/>
                  </a:lnTo>
                  <a:lnTo>
                    <a:pt x="22041" y="31648"/>
                  </a:lnTo>
                  <a:lnTo>
                    <a:pt x="22943" y="30251"/>
                  </a:lnTo>
                  <a:lnTo>
                    <a:pt x="23121" y="30010"/>
                  </a:lnTo>
                  <a:lnTo>
                    <a:pt x="24797" y="27952"/>
                  </a:lnTo>
                  <a:lnTo>
                    <a:pt x="25937" y="25946"/>
                  </a:lnTo>
                  <a:close/>
                </a:path>
                <a:path w="31115" h="34925">
                  <a:moveTo>
                    <a:pt x="30243" y="12776"/>
                  </a:moveTo>
                  <a:lnTo>
                    <a:pt x="14866" y="12776"/>
                  </a:lnTo>
                  <a:lnTo>
                    <a:pt x="17037" y="15760"/>
                  </a:lnTo>
                  <a:lnTo>
                    <a:pt x="17304" y="18580"/>
                  </a:lnTo>
                  <a:lnTo>
                    <a:pt x="16088" y="27127"/>
                  </a:lnTo>
                  <a:lnTo>
                    <a:pt x="15970" y="27952"/>
                  </a:lnTo>
                  <a:lnTo>
                    <a:pt x="15869" y="28663"/>
                  </a:lnTo>
                  <a:lnTo>
                    <a:pt x="19298" y="25946"/>
                  </a:lnTo>
                  <a:lnTo>
                    <a:pt x="25937" y="25946"/>
                  </a:lnTo>
                  <a:lnTo>
                    <a:pt x="26486" y="24980"/>
                  </a:lnTo>
                  <a:lnTo>
                    <a:pt x="27566" y="22986"/>
                  </a:lnTo>
                  <a:lnTo>
                    <a:pt x="30243" y="12776"/>
                  </a:lnTo>
                  <a:close/>
                </a:path>
                <a:path w="31115" h="34925">
                  <a:moveTo>
                    <a:pt x="30339" y="12407"/>
                  </a:moveTo>
                  <a:lnTo>
                    <a:pt x="1924" y="12407"/>
                  </a:lnTo>
                  <a:lnTo>
                    <a:pt x="12059" y="15963"/>
                  </a:lnTo>
                  <a:lnTo>
                    <a:pt x="14866" y="12776"/>
                  </a:lnTo>
                  <a:lnTo>
                    <a:pt x="30243" y="12776"/>
                  </a:lnTo>
                  <a:lnTo>
                    <a:pt x="30339" y="12407"/>
                  </a:lnTo>
                  <a:close/>
                </a:path>
                <a:path w="31115" h="34925">
                  <a:moveTo>
                    <a:pt x="16453" y="0"/>
                  </a:moveTo>
                  <a:lnTo>
                    <a:pt x="0" y="8496"/>
                  </a:lnTo>
                  <a:lnTo>
                    <a:pt x="183" y="8496"/>
                  </a:lnTo>
                  <a:lnTo>
                    <a:pt x="1120" y="15760"/>
                  </a:lnTo>
                  <a:lnTo>
                    <a:pt x="2351" y="15760"/>
                  </a:lnTo>
                  <a:lnTo>
                    <a:pt x="1971" y="12776"/>
                  </a:lnTo>
                  <a:lnTo>
                    <a:pt x="1924" y="12407"/>
                  </a:lnTo>
                  <a:lnTo>
                    <a:pt x="30339" y="12407"/>
                  </a:lnTo>
                  <a:lnTo>
                    <a:pt x="30982" y="9956"/>
                  </a:lnTo>
                  <a:lnTo>
                    <a:pt x="22651" y="8496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451D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7966391" y="3468603"/>
              <a:ext cx="7620" cy="6985"/>
            </a:xfrm>
            <a:custGeom>
              <a:avLst/>
              <a:gdLst/>
              <a:ahLst/>
              <a:cxnLst/>
              <a:rect l="l" t="t" r="r" b="b"/>
              <a:pathLst>
                <a:path w="7620" h="6985">
                  <a:moveTo>
                    <a:pt x="5803" y="0"/>
                  </a:moveTo>
                  <a:lnTo>
                    <a:pt x="3835" y="253"/>
                  </a:lnTo>
                  <a:lnTo>
                    <a:pt x="634" y="2882"/>
                  </a:lnTo>
                  <a:lnTo>
                    <a:pt x="0" y="4749"/>
                  </a:lnTo>
                  <a:lnTo>
                    <a:pt x="800" y="5740"/>
                  </a:lnTo>
                  <a:lnTo>
                    <a:pt x="1612" y="6730"/>
                  </a:lnTo>
                  <a:lnTo>
                    <a:pt x="3568" y="6464"/>
                  </a:lnTo>
                  <a:lnTo>
                    <a:pt x="6769" y="3835"/>
                  </a:lnTo>
                  <a:lnTo>
                    <a:pt x="7416" y="1968"/>
                  </a:lnTo>
                  <a:lnTo>
                    <a:pt x="6603" y="990"/>
                  </a:lnTo>
                  <a:lnTo>
                    <a:pt x="5803" y="0"/>
                  </a:lnTo>
                  <a:close/>
                </a:path>
              </a:pathLst>
            </a:custGeom>
            <a:solidFill>
              <a:srgbClr val="FFD4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7968360" y="3470386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09" h="3175">
                  <a:moveTo>
                    <a:pt x="2717" y="0"/>
                  </a:moveTo>
                  <a:lnTo>
                    <a:pt x="1790" y="126"/>
                  </a:lnTo>
                  <a:lnTo>
                    <a:pt x="1054" y="749"/>
                  </a:lnTo>
                  <a:lnTo>
                    <a:pt x="292" y="1358"/>
                  </a:lnTo>
                  <a:lnTo>
                    <a:pt x="0" y="2235"/>
                  </a:lnTo>
                  <a:lnTo>
                    <a:pt x="380" y="2692"/>
                  </a:lnTo>
                  <a:lnTo>
                    <a:pt x="749" y="3149"/>
                  </a:lnTo>
                  <a:lnTo>
                    <a:pt x="1676" y="3022"/>
                  </a:lnTo>
                  <a:lnTo>
                    <a:pt x="2425" y="2425"/>
                  </a:lnTo>
                  <a:lnTo>
                    <a:pt x="3174" y="1803"/>
                  </a:lnTo>
                  <a:lnTo>
                    <a:pt x="3467" y="927"/>
                  </a:lnTo>
                  <a:lnTo>
                    <a:pt x="3098" y="457"/>
                  </a:lnTo>
                  <a:lnTo>
                    <a:pt x="2717" y="0"/>
                  </a:lnTo>
                  <a:close/>
                </a:path>
              </a:pathLst>
            </a:custGeom>
            <a:solidFill>
              <a:srgbClr val="F4C1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7977112" y="3502466"/>
              <a:ext cx="19050" cy="39370"/>
            </a:xfrm>
            <a:custGeom>
              <a:avLst/>
              <a:gdLst/>
              <a:ahLst/>
              <a:cxnLst/>
              <a:rect l="l" t="t" r="r" b="b"/>
              <a:pathLst>
                <a:path w="19050" h="39370">
                  <a:moveTo>
                    <a:pt x="12763" y="0"/>
                  </a:moveTo>
                  <a:lnTo>
                    <a:pt x="0" y="266"/>
                  </a:lnTo>
                  <a:lnTo>
                    <a:pt x="431" y="10071"/>
                  </a:lnTo>
                  <a:lnTo>
                    <a:pt x="2578" y="18046"/>
                  </a:lnTo>
                  <a:lnTo>
                    <a:pt x="5575" y="25615"/>
                  </a:lnTo>
                  <a:lnTo>
                    <a:pt x="7899" y="30670"/>
                  </a:lnTo>
                  <a:lnTo>
                    <a:pt x="9398" y="32981"/>
                  </a:lnTo>
                  <a:lnTo>
                    <a:pt x="11087" y="35344"/>
                  </a:lnTo>
                  <a:lnTo>
                    <a:pt x="10790" y="38341"/>
                  </a:lnTo>
                  <a:lnTo>
                    <a:pt x="10706" y="39192"/>
                  </a:lnTo>
                  <a:lnTo>
                    <a:pt x="13754" y="38341"/>
                  </a:lnTo>
                  <a:lnTo>
                    <a:pt x="14922" y="37058"/>
                  </a:lnTo>
                  <a:lnTo>
                    <a:pt x="18655" y="25615"/>
                  </a:lnTo>
                  <a:lnTo>
                    <a:pt x="18060" y="20595"/>
                  </a:lnTo>
                  <a:lnTo>
                    <a:pt x="16519" y="13789"/>
                  </a:lnTo>
                  <a:lnTo>
                    <a:pt x="14592" y="6654"/>
                  </a:lnTo>
                  <a:lnTo>
                    <a:pt x="12836" y="266"/>
                  </a:lnTo>
                  <a:lnTo>
                    <a:pt x="12763" y="0"/>
                  </a:lnTo>
                  <a:close/>
                </a:path>
              </a:pathLst>
            </a:custGeom>
            <a:solidFill>
              <a:srgbClr val="FFD4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7974342" y="3488009"/>
              <a:ext cx="19050" cy="30480"/>
            </a:xfrm>
            <a:custGeom>
              <a:avLst/>
              <a:gdLst/>
              <a:ahLst/>
              <a:cxnLst/>
              <a:rect l="l" t="t" r="r" b="b"/>
              <a:pathLst>
                <a:path w="19050" h="30479">
                  <a:moveTo>
                    <a:pt x="4940" y="0"/>
                  </a:moveTo>
                  <a:lnTo>
                    <a:pt x="1092" y="2514"/>
                  </a:lnTo>
                  <a:lnTo>
                    <a:pt x="0" y="15544"/>
                  </a:lnTo>
                  <a:lnTo>
                    <a:pt x="2159" y="23228"/>
                  </a:lnTo>
                  <a:lnTo>
                    <a:pt x="3479" y="29082"/>
                  </a:lnTo>
                  <a:lnTo>
                    <a:pt x="8610" y="30340"/>
                  </a:lnTo>
                  <a:lnTo>
                    <a:pt x="14655" y="27470"/>
                  </a:lnTo>
                  <a:lnTo>
                    <a:pt x="18999" y="24460"/>
                  </a:lnTo>
                  <a:lnTo>
                    <a:pt x="17068" y="15811"/>
                  </a:lnTo>
                  <a:lnTo>
                    <a:pt x="14617" y="7365"/>
                  </a:lnTo>
                  <a:lnTo>
                    <a:pt x="13017" y="2565"/>
                  </a:lnTo>
                  <a:lnTo>
                    <a:pt x="11620" y="1447"/>
                  </a:lnTo>
                  <a:lnTo>
                    <a:pt x="9194" y="660"/>
                  </a:lnTo>
                  <a:lnTo>
                    <a:pt x="8559" y="444"/>
                  </a:lnTo>
                  <a:lnTo>
                    <a:pt x="6057" y="241"/>
                  </a:lnTo>
                  <a:lnTo>
                    <a:pt x="4940" y="0"/>
                  </a:lnTo>
                  <a:close/>
                </a:path>
              </a:pathLst>
            </a:custGeom>
            <a:solidFill>
              <a:srgbClr val="D530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7979804" y="3521976"/>
              <a:ext cx="16510" cy="59690"/>
            </a:xfrm>
            <a:custGeom>
              <a:avLst/>
              <a:gdLst/>
              <a:ahLst/>
              <a:cxnLst/>
              <a:rect l="l" t="t" r="r" b="b"/>
              <a:pathLst>
                <a:path w="16509" h="59689">
                  <a:moveTo>
                    <a:pt x="16065" y="7162"/>
                  </a:moveTo>
                  <a:lnTo>
                    <a:pt x="6819" y="0"/>
                  </a:lnTo>
                  <a:lnTo>
                    <a:pt x="4216" y="1676"/>
                  </a:lnTo>
                  <a:lnTo>
                    <a:pt x="2794" y="4584"/>
                  </a:lnTo>
                  <a:lnTo>
                    <a:pt x="2222" y="6553"/>
                  </a:lnTo>
                  <a:lnTo>
                    <a:pt x="1689" y="16078"/>
                  </a:lnTo>
                  <a:lnTo>
                    <a:pt x="2235" y="25412"/>
                  </a:lnTo>
                  <a:lnTo>
                    <a:pt x="2921" y="33947"/>
                  </a:lnTo>
                  <a:lnTo>
                    <a:pt x="2921" y="40259"/>
                  </a:lnTo>
                  <a:lnTo>
                    <a:pt x="2870" y="40411"/>
                  </a:lnTo>
                  <a:lnTo>
                    <a:pt x="1206" y="44373"/>
                  </a:lnTo>
                  <a:lnTo>
                    <a:pt x="0" y="52197"/>
                  </a:lnTo>
                  <a:lnTo>
                    <a:pt x="1689" y="52679"/>
                  </a:lnTo>
                  <a:lnTo>
                    <a:pt x="2387" y="52197"/>
                  </a:lnTo>
                  <a:lnTo>
                    <a:pt x="3022" y="50977"/>
                  </a:lnTo>
                  <a:lnTo>
                    <a:pt x="3060" y="50279"/>
                  </a:lnTo>
                  <a:lnTo>
                    <a:pt x="3314" y="48564"/>
                  </a:lnTo>
                  <a:lnTo>
                    <a:pt x="3695" y="47955"/>
                  </a:lnTo>
                  <a:lnTo>
                    <a:pt x="4305" y="47142"/>
                  </a:lnTo>
                  <a:lnTo>
                    <a:pt x="5575" y="48501"/>
                  </a:lnTo>
                  <a:lnTo>
                    <a:pt x="5867" y="50520"/>
                  </a:lnTo>
                  <a:lnTo>
                    <a:pt x="4432" y="53555"/>
                  </a:lnTo>
                  <a:lnTo>
                    <a:pt x="2984" y="55181"/>
                  </a:lnTo>
                  <a:lnTo>
                    <a:pt x="2362" y="59690"/>
                  </a:lnTo>
                  <a:lnTo>
                    <a:pt x="4762" y="57086"/>
                  </a:lnTo>
                  <a:lnTo>
                    <a:pt x="5791" y="56451"/>
                  </a:lnTo>
                  <a:lnTo>
                    <a:pt x="5727" y="56908"/>
                  </a:lnTo>
                  <a:lnTo>
                    <a:pt x="5702" y="57467"/>
                  </a:lnTo>
                  <a:lnTo>
                    <a:pt x="6375" y="57899"/>
                  </a:lnTo>
                  <a:lnTo>
                    <a:pt x="6769" y="57810"/>
                  </a:lnTo>
                  <a:lnTo>
                    <a:pt x="7289" y="57429"/>
                  </a:lnTo>
                  <a:lnTo>
                    <a:pt x="9105" y="54190"/>
                  </a:lnTo>
                  <a:lnTo>
                    <a:pt x="10807" y="51828"/>
                  </a:lnTo>
                  <a:lnTo>
                    <a:pt x="11099" y="46126"/>
                  </a:lnTo>
                  <a:lnTo>
                    <a:pt x="10541" y="43586"/>
                  </a:lnTo>
                  <a:lnTo>
                    <a:pt x="10464" y="41109"/>
                  </a:lnTo>
                  <a:lnTo>
                    <a:pt x="15773" y="9779"/>
                  </a:lnTo>
                  <a:lnTo>
                    <a:pt x="16014" y="7950"/>
                  </a:lnTo>
                  <a:lnTo>
                    <a:pt x="16065" y="7162"/>
                  </a:lnTo>
                  <a:close/>
                </a:path>
              </a:pathLst>
            </a:custGeom>
            <a:solidFill>
              <a:srgbClr val="FFD4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7916429" y="3544901"/>
              <a:ext cx="13335" cy="20955"/>
            </a:xfrm>
            <a:custGeom>
              <a:avLst/>
              <a:gdLst/>
              <a:ahLst/>
              <a:cxnLst/>
              <a:rect l="l" t="t" r="r" b="b"/>
              <a:pathLst>
                <a:path w="13334" h="20954">
                  <a:moveTo>
                    <a:pt x="6527" y="0"/>
                  </a:moveTo>
                  <a:lnTo>
                    <a:pt x="4610" y="2806"/>
                  </a:lnTo>
                  <a:lnTo>
                    <a:pt x="2819" y="4622"/>
                  </a:lnTo>
                  <a:lnTo>
                    <a:pt x="38" y="9512"/>
                  </a:lnTo>
                  <a:lnTo>
                    <a:pt x="203" y="12369"/>
                  </a:lnTo>
                  <a:lnTo>
                    <a:pt x="0" y="16014"/>
                  </a:lnTo>
                  <a:lnTo>
                    <a:pt x="228" y="16624"/>
                  </a:lnTo>
                  <a:lnTo>
                    <a:pt x="507" y="16878"/>
                  </a:lnTo>
                  <a:lnTo>
                    <a:pt x="1282" y="16891"/>
                  </a:lnTo>
                  <a:lnTo>
                    <a:pt x="1574" y="16408"/>
                  </a:lnTo>
                  <a:lnTo>
                    <a:pt x="1752" y="15989"/>
                  </a:lnTo>
                  <a:lnTo>
                    <a:pt x="2260" y="17068"/>
                  </a:lnTo>
                  <a:lnTo>
                    <a:pt x="2882" y="20485"/>
                  </a:lnTo>
                  <a:lnTo>
                    <a:pt x="4749" y="16433"/>
                  </a:lnTo>
                  <a:lnTo>
                    <a:pt x="4419" y="14325"/>
                  </a:lnTo>
                  <a:lnTo>
                    <a:pt x="4825" y="11036"/>
                  </a:lnTo>
                  <a:lnTo>
                    <a:pt x="6134" y="9512"/>
                  </a:lnTo>
                  <a:lnTo>
                    <a:pt x="7912" y="9067"/>
                  </a:lnTo>
                  <a:lnTo>
                    <a:pt x="7988" y="10058"/>
                  </a:lnTo>
                  <a:lnTo>
                    <a:pt x="7975" y="10756"/>
                  </a:lnTo>
                  <a:lnTo>
                    <a:pt x="7289" y="12331"/>
                  </a:lnTo>
                  <a:lnTo>
                    <a:pt x="6959" y="12941"/>
                  </a:lnTo>
                  <a:lnTo>
                    <a:pt x="6832" y="14262"/>
                  </a:lnTo>
                  <a:lnTo>
                    <a:pt x="7150" y="15036"/>
                  </a:lnTo>
                  <a:lnTo>
                    <a:pt x="8801" y="15532"/>
                  </a:lnTo>
                  <a:lnTo>
                    <a:pt x="11925" y="8407"/>
                  </a:lnTo>
                  <a:lnTo>
                    <a:pt x="12661" y="4241"/>
                  </a:lnTo>
                  <a:lnTo>
                    <a:pt x="12928" y="2730"/>
                  </a:lnTo>
                  <a:lnTo>
                    <a:pt x="12877" y="1600"/>
                  </a:lnTo>
                  <a:lnTo>
                    <a:pt x="11264" y="952"/>
                  </a:lnTo>
                  <a:lnTo>
                    <a:pt x="10223" y="571"/>
                  </a:lnTo>
                  <a:lnTo>
                    <a:pt x="6527" y="0"/>
                  </a:lnTo>
                  <a:close/>
                </a:path>
              </a:pathLst>
            </a:custGeom>
            <a:solidFill>
              <a:srgbClr val="F4C1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7867167" y="3551298"/>
              <a:ext cx="55880" cy="103505"/>
            </a:xfrm>
            <a:custGeom>
              <a:avLst/>
              <a:gdLst/>
              <a:ahLst/>
              <a:cxnLst/>
              <a:rect l="l" t="t" r="r" b="b"/>
              <a:pathLst>
                <a:path w="55879" h="103504">
                  <a:moveTo>
                    <a:pt x="52819" y="0"/>
                  </a:moveTo>
                  <a:lnTo>
                    <a:pt x="51028" y="126"/>
                  </a:lnTo>
                  <a:lnTo>
                    <a:pt x="50609" y="368"/>
                  </a:lnTo>
                  <a:lnTo>
                    <a:pt x="50228" y="1015"/>
                  </a:lnTo>
                  <a:lnTo>
                    <a:pt x="49923" y="2654"/>
                  </a:lnTo>
                  <a:lnTo>
                    <a:pt x="50076" y="2387"/>
                  </a:lnTo>
                  <a:lnTo>
                    <a:pt x="51955" y="1574"/>
                  </a:lnTo>
                  <a:lnTo>
                    <a:pt x="52463" y="1562"/>
                  </a:lnTo>
                  <a:lnTo>
                    <a:pt x="53009" y="1777"/>
                  </a:lnTo>
                  <a:lnTo>
                    <a:pt x="53962" y="2908"/>
                  </a:lnTo>
                  <a:lnTo>
                    <a:pt x="54051" y="5283"/>
                  </a:lnTo>
                  <a:lnTo>
                    <a:pt x="53262" y="13809"/>
                  </a:lnTo>
                  <a:lnTo>
                    <a:pt x="19697" y="66941"/>
                  </a:lnTo>
                  <a:lnTo>
                    <a:pt x="12233" y="76523"/>
                  </a:lnTo>
                  <a:lnTo>
                    <a:pt x="7639" y="83400"/>
                  </a:lnTo>
                  <a:lnTo>
                    <a:pt x="3387" y="91230"/>
                  </a:lnTo>
                  <a:lnTo>
                    <a:pt x="0" y="99872"/>
                  </a:lnTo>
                  <a:lnTo>
                    <a:pt x="393" y="100799"/>
                  </a:lnTo>
                  <a:lnTo>
                    <a:pt x="482" y="102908"/>
                  </a:lnTo>
                  <a:lnTo>
                    <a:pt x="20878" y="67906"/>
                  </a:lnTo>
                  <a:lnTo>
                    <a:pt x="37820" y="48298"/>
                  </a:lnTo>
                  <a:lnTo>
                    <a:pt x="42443" y="41630"/>
                  </a:lnTo>
                  <a:lnTo>
                    <a:pt x="48192" y="32241"/>
                  </a:lnTo>
                  <a:lnTo>
                    <a:pt x="52306" y="23031"/>
                  </a:lnTo>
                  <a:lnTo>
                    <a:pt x="54775" y="14030"/>
                  </a:lnTo>
                  <a:lnTo>
                    <a:pt x="55587" y="5270"/>
                  </a:lnTo>
                  <a:lnTo>
                    <a:pt x="55435" y="2298"/>
                  </a:lnTo>
                  <a:lnTo>
                    <a:pt x="54482" y="1155"/>
                  </a:lnTo>
                  <a:lnTo>
                    <a:pt x="53860" y="406"/>
                  </a:lnTo>
                  <a:lnTo>
                    <a:pt x="52819" y="0"/>
                  </a:lnTo>
                  <a:close/>
                </a:path>
              </a:pathLst>
            </a:custGeom>
            <a:solidFill>
              <a:srgbClr val="1318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4" name="object 3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560606" y="3043765"/>
              <a:ext cx="427087" cy="421628"/>
            </a:xfrm>
            <a:prstGeom prst="rect">
              <a:avLst/>
            </a:prstGeom>
          </p:spPr>
        </p:pic>
        <p:sp>
          <p:nvSpPr>
            <p:cNvPr id="325" name="object 325"/>
            <p:cNvSpPr/>
            <p:nvPr/>
          </p:nvSpPr>
          <p:spPr>
            <a:xfrm>
              <a:off x="7131786" y="4428059"/>
              <a:ext cx="523875" cy="418465"/>
            </a:xfrm>
            <a:custGeom>
              <a:avLst/>
              <a:gdLst/>
              <a:ahLst/>
              <a:cxnLst/>
              <a:rect l="l" t="t" r="r" b="b"/>
              <a:pathLst>
                <a:path w="523875" h="418464">
                  <a:moveTo>
                    <a:pt x="523671" y="0"/>
                  </a:moveTo>
                  <a:lnTo>
                    <a:pt x="0" y="301015"/>
                  </a:lnTo>
                  <a:lnTo>
                    <a:pt x="0" y="418426"/>
                  </a:lnTo>
                  <a:lnTo>
                    <a:pt x="523773" y="116839"/>
                  </a:lnTo>
                  <a:lnTo>
                    <a:pt x="523671" y="0"/>
                  </a:lnTo>
                  <a:close/>
                </a:path>
              </a:pathLst>
            </a:custGeom>
            <a:solidFill>
              <a:srgbClr val="292B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5388136" y="3722365"/>
              <a:ext cx="1743710" cy="1124585"/>
            </a:xfrm>
            <a:custGeom>
              <a:avLst/>
              <a:gdLst/>
              <a:ahLst/>
              <a:cxnLst/>
              <a:rect l="l" t="t" r="r" b="b"/>
              <a:pathLst>
                <a:path w="1743709" h="1124585">
                  <a:moveTo>
                    <a:pt x="0" y="0"/>
                  </a:moveTo>
                  <a:lnTo>
                    <a:pt x="0" y="117424"/>
                  </a:lnTo>
                  <a:lnTo>
                    <a:pt x="1743646" y="1124127"/>
                  </a:lnTo>
                  <a:lnTo>
                    <a:pt x="1743646" y="10067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F30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5388136" y="3421375"/>
              <a:ext cx="2267585" cy="1308100"/>
            </a:xfrm>
            <a:custGeom>
              <a:avLst/>
              <a:gdLst/>
              <a:ahLst/>
              <a:cxnLst/>
              <a:rect l="l" t="t" r="r" b="b"/>
              <a:pathLst>
                <a:path w="2267584" h="1308100">
                  <a:moveTo>
                    <a:pt x="523671" y="0"/>
                  </a:moveTo>
                  <a:lnTo>
                    <a:pt x="0" y="300989"/>
                  </a:lnTo>
                  <a:lnTo>
                    <a:pt x="1743646" y="1307706"/>
                  </a:lnTo>
                  <a:lnTo>
                    <a:pt x="2267318" y="1006678"/>
                  </a:lnTo>
                  <a:lnTo>
                    <a:pt x="523671" y="0"/>
                  </a:lnTo>
                  <a:close/>
                </a:path>
              </a:pathLst>
            </a:custGeom>
            <a:solidFill>
              <a:srgbClr val="383B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5693106" y="3574830"/>
              <a:ext cx="1691639" cy="976630"/>
            </a:xfrm>
            <a:custGeom>
              <a:avLst/>
              <a:gdLst/>
              <a:ahLst/>
              <a:cxnLst/>
              <a:rect l="l" t="t" r="r" b="b"/>
              <a:pathLst>
                <a:path w="1691640" h="976629">
                  <a:moveTo>
                    <a:pt x="9309" y="0"/>
                  </a:moveTo>
                  <a:lnTo>
                    <a:pt x="0" y="5372"/>
                  </a:lnTo>
                  <a:lnTo>
                    <a:pt x="37388" y="26962"/>
                  </a:lnTo>
                  <a:lnTo>
                    <a:pt x="46685" y="21589"/>
                  </a:lnTo>
                  <a:lnTo>
                    <a:pt x="9309" y="0"/>
                  </a:lnTo>
                  <a:close/>
                </a:path>
                <a:path w="1691640" h="976629">
                  <a:moveTo>
                    <a:pt x="84061" y="43167"/>
                  </a:moveTo>
                  <a:lnTo>
                    <a:pt x="74764" y="48539"/>
                  </a:lnTo>
                  <a:lnTo>
                    <a:pt x="112140" y="70116"/>
                  </a:lnTo>
                  <a:lnTo>
                    <a:pt x="121450" y="64744"/>
                  </a:lnTo>
                  <a:lnTo>
                    <a:pt x="84061" y="43167"/>
                  </a:lnTo>
                  <a:close/>
                </a:path>
                <a:path w="1691640" h="976629">
                  <a:moveTo>
                    <a:pt x="158826" y="86334"/>
                  </a:moveTo>
                  <a:lnTo>
                    <a:pt x="149529" y="91706"/>
                  </a:lnTo>
                  <a:lnTo>
                    <a:pt x="186918" y="113296"/>
                  </a:lnTo>
                  <a:lnTo>
                    <a:pt x="196214" y="107924"/>
                  </a:lnTo>
                  <a:lnTo>
                    <a:pt x="158826" y="86334"/>
                  </a:lnTo>
                  <a:close/>
                </a:path>
                <a:path w="1691640" h="976629">
                  <a:moveTo>
                    <a:pt x="233603" y="129501"/>
                  </a:moveTo>
                  <a:lnTo>
                    <a:pt x="224294" y="134873"/>
                  </a:lnTo>
                  <a:lnTo>
                    <a:pt x="261683" y="156451"/>
                  </a:lnTo>
                  <a:lnTo>
                    <a:pt x="270979" y="151079"/>
                  </a:lnTo>
                  <a:lnTo>
                    <a:pt x="233603" y="129501"/>
                  </a:lnTo>
                  <a:close/>
                </a:path>
                <a:path w="1691640" h="976629">
                  <a:moveTo>
                    <a:pt x="308355" y="172669"/>
                  </a:moveTo>
                  <a:lnTo>
                    <a:pt x="299059" y="178041"/>
                  </a:lnTo>
                  <a:lnTo>
                    <a:pt x="336435" y="199631"/>
                  </a:lnTo>
                  <a:lnTo>
                    <a:pt x="345744" y="194259"/>
                  </a:lnTo>
                  <a:lnTo>
                    <a:pt x="308355" y="172669"/>
                  </a:lnTo>
                  <a:close/>
                </a:path>
                <a:path w="1691640" h="976629">
                  <a:moveTo>
                    <a:pt x="383120" y="215836"/>
                  </a:moveTo>
                  <a:lnTo>
                    <a:pt x="373824" y="221208"/>
                  </a:lnTo>
                  <a:lnTo>
                    <a:pt x="411200" y="242785"/>
                  </a:lnTo>
                  <a:lnTo>
                    <a:pt x="420509" y="237413"/>
                  </a:lnTo>
                  <a:lnTo>
                    <a:pt x="383120" y="215836"/>
                  </a:lnTo>
                  <a:close/>
                </a:path>
                <a:path w="1691640" h="976629">
                  <a:moveTo>
                    <a:pt x="457885" y="259003"/>
                  </a:moveTo>
                  <a:lnTo>
                    <a:pt x="448589" y="264363"/>
                  </a:lnTo>
                  <a:lnTo>
                    <a:pt x="485965" y="285953"/>
                  </a:lnTo>
                  <a:lnTo>
                    <a:pt x="495261" y="280593"/>
                  </a:lnTo>
                  <a:lnTo>
                    <a:pt x="457885" y="259003"/>
                  </a:lnTo>
                  <a:close/>
                </a:path>
                <a:path w="1691640" h="976629">
                  <a:moveTo>
                    <a:pt x="532650" y="302171"/>
                  </a:moveTo>
                  <a:lnTo>
                    <a:pt x="523341" y="307543"/>
                  </a:lnTo>
                  <a:lnTo>
                    <a:pt x="560743" y="329120"/>
                  </a:lnTo>
                  <a:lnTo>
                    <a:pt x="570026" y="323748"/>
                  </a:lnTo>
                  <a:lnTo>
                    <a:pt x="532650" y="302171"/>
                  </a:lnTo>
                  <a:close/>
                </a:path>
                <a:path w="1691640" h="976629">
                  <a:moveTo>
                    <a:pt x="607402" y="345325"/>
                  </a:moveTo>
                  <a:lnTo>
                    <a:pt x="598119" y="350697"/>
                  </a:lnTo>
                  <a:lnTo>
                    <a:pt x="635495" y="372287"/>
                  </a:lnTo>
                  <a:lnTo>
                    <a:pt x="644791" y="366915"/>
                  </a:lnTo>
                  <a:lnTo>
                    <a:pt x="607402" y="345325"/>
                  </a:lnTo>
                  <a:close/>
                </a:path>
                <a:path w="1691640" h="976629">
                  <a:moveTo>
                    <a:pt x="682180" y="388505"/>
                  </a:moveTo>
                  <a:lnTo>
                    <a:pt x="672884" y="393865"/>
                  </a:lnTo>
                  <a:lnTo>
                    <a:pt x="710260" y="415455"/>
                  </a:lnTo>
                  <a:lnTo>
                    <a:pt x="719556" y="410082"/>
                  </a:lnTo>
                  <a:lnTo>
                    <a:pt x="682180" y="388505"/>
                  </a:lnTo>
                  <a:close/>
                </a:path>
                <a:path w="1691640" h="976629">
                  <a:moveTo>
                    <a:pt x="756945" y="431660"/>
                  </a:moveTo>
                  <a:lnTo>
                    <a:pt x="747636" y="437032"/>
                  </a:lnTo>
                  <a:lnTo>
                    <a:pt x="785025" y="458609"/>
                  </a:lnTo>
                  <a:lnTo>
                    <a:pt x="794321" y="453237"/>
                  </a:lnTo>
                  <a:lnTo>
                    <a:pt x="756945" y="431660"/>
                  </a:lnTo>
                  <a:close/>
                </a:path>
                <a:path w="1691640" h="976629">
                  <a:moveTo>
                    <a:pt x="831710" y="474827"/>
                  </a:moveTo>
                  <a:lnTo>
                    <a:pt x="822401" y="480199"/>
                  </a:lnTo>
                  <a:lnTo>
                    <a:pt x="859777" y="501789"/>
                  </a:lnTo>
                  <a:lnTo>
                    <a:pt x="869086" y="496417"/>
                  </a:lnTo>
                  <a:lnTo>
                    <a:pt x="831710" y="474827"/>
                  </a:lnTo>
                  <a:close/>
                </a:path>
                <a:path w="1691640" h="976629">
                  <a:moveTo>
                    <a:pt x="906462" y="517994"/>
                  </a:moveTo>
                  <a:lnTo>
                    <a:pt x="897166" y="523366"/>
                  </a:lnTo>
                  <a:lnTo>
                    <a:pt x="934542" y="544944"/>
                  </a:lnTo>
                  <a:lnTo>
                    <a:pt x="943851" y="539572"/>
                  </a:lnTo>
                  <a:lnTo>
                    <a:pt x="906462" y="517994"/>
                  </a:lnTo>
                  <a:close/>
                </a:path>
                <a:path w="1691640" h="976629">
                  <a:moveTo>
                    <a:pt x="981227" y="561162"/>
                  </a:moveTo>
                  <a:lnTo>
                    <a:pt x="971930" y="566534"/>
                  </a:lnTo>
                  <a:lnTo>
                    <a:pt x="1009307" y="588111"/>
                  </a:lnTo>
                  <a:lnTo>
                    <a:pt x="1018603" y="582752"/>
                  </a:lnTo>
                  <a:lnTo>
                    <a:pt x="981227" y="561162"/>
                  </a:lnTo>
                  <a:close/>
                </a:path>
                <a:path w="1691640" h="976629">
                  <a:moveTo>
                    <a:pt x="1055992" y="604329"/>
                  </a:moveTo>
                  <a:lnTo>
                    <a:pt x="1046683" y="609701"/>
                  </a:lnTo>
                  <a:lnTo>
                    <a:pt x="1084071" y="631278"/>
                  </a:lnTo>
                  <a:lnTo>
                    <a:pt x="1093368" y="625906"/>
                  </a:lnTo>
                  <a:lnTo>
                    <a:pt x="1055992" y="604329"/>
                  </a:lnTo>
                  <a:close/>
                </a:path>
                <a:path w="1691640" h="976629">
                  <a:moveTo>
                    <a:pt x="1130744" y="647496"/>
                  </a:moveTo>
                  <a:lnTo>
                    <a:pt x="1121460" y="652856"/>
                  </a:lnTo>
                  <a:lnTo>
                    <a:pt x="1158836" y="674446"/>
                  </a:lnTo>
                  <a:lnTo>
                    <a:pt x="1168145" y="669074"/>
                  </a:lnTo>
                  <a:lnTo>
                    <a:pt x="1130744" y="647496"/>
                  </a:lnTo>
                  <a:close/>
                </a:path>
                <a:path w="1691640" h="976629">
                  <a:moveTo>
                    <a:pt x="1205522" y="690664"/>
                  </a:moveTo>
                  <a:lnTo>
                    <a:pt x="1196225" y="696023"/>
                  </a:lnTo>
                  <a:lnTo>
                    <a:pt x="1233601" y="717613"/>
                  </a:lnTo>
                  <a:lnTo>
                    <a:pt x="1242898" y="712241"/>
                  </a:lnTo>
                  <a:lnTo>
                    <a:pt x="1205522" y="690664"/>
                  </a:lnTo>
                  <a:close/>
                </a:path>
                <a:path w="1691640" h="976629">
                  <a:moveTo>
                    <a:pt x="1280286" y="733818"/>
                  </a:moveTo>
                  <a:lnTo>
                    <a:pt x="1270977" y="739190"/>
                  </a:lnTo>
                  <a:lnTo>
                    <a:pt x="1308366" y="760780"/>
                  </a:lnTo>
                  <a:lnTo>
                    <a:pt x="1317663" y="755408"/>
                  </a:lnTo>
                  <a:lnTo>
                    <a:pt x="1280286" y="733818"/>
                  </a:lnTo>
                  <a:close/>
                </a:path>
                <a:path w="1691640" h="976629">
                  <a:moveTo>
                    <a:pt x="1355051" y="776985"/>
                  </a:moveTo>
                  <a:lnTo>
                    <a:pt x="1345742" y="782358"/>
                  </a:lnTo>
                  <a:lnTo>
                    <a:pt x="1383118" y="803948"/>
                  </a:lnTo>
                  <a:lnTo>
                    <a:pt x="1392427" y="798575"/>
                  </a:lnTo>
                  <a:lnTo>
                    <a:pt x="1355051" y="776985"/>
                  </a:lnTo>
                  <a:close/>
                </a:path>
                <a:path w="1691640" h="976629">
                  <a:moveTo>
                    <a:pt x="1429804" y="820153"/>
                  </a:moveTo>
                  <a:lnTo>
                    <a:pt x="1420507" y="825525"/>
                  </a:lnTo>
                  <a:lnTo>
                    <a:pt x="1457883" y="847102"/>
                  </a:lnTo>
                  <a:lnTo>
                    <a:pt x="1467192" y="841743"/>
                  </a:lnTo>
                  <a:lnTo>
                    <a:pt x="1429804" y="820153"/>
                  </a:lnTo>
                  <a:close/>
                </a:path>
                <a:path w="1691640" h="976629">
                  <a:moveTo>
                    <a:pt x="1504568" y="863320"/>
                  </a:moveTo>
                  <a:lnTo>
                    <a:pt x="1495272" y="868692"/>
                  </a:lnTo>
                  <a:lnTo>
                    <a:pt x="1532648" y="890269"/>
                  </a:lnTo>
                  <a:lnTo>
                    <a:pt x="1541945" y="884910"/>
                  </a:lnTo>
                  <a:lnTo>
                    <a:pt x="1504568" y="863320"/>
                  </a:lnTo>
                  <a:close/>
                </a:path>
                <a:path w="1691640" h="976629">
                  <a:moveTo>
                    <a:pt x="1579346" y="906500"/>
                  </a:moveTo>
                  <a:lnTo>
                    <a:pt x="1570037" y="911872"/>
                  </a:lnTo>
                  <a:lnTo>
                    <a:pt x="1607426" y="933449"/>
                  </a:lnTo>
                  <a:lnTo>
                    <a:pt x="1616722" y="928077"/>
                  </a:lnTo>
                  <a:lnTo>
                    <a:pt x="1579346" y="906500"/>
                  </a:lnTo>
                  <a:close/>
                </a:path>
                <a:path w="1691640" h="976629">
                  <a:moveTo>
                    <a:pt x="1654098" y="949655"/>
                  </a:moveTo>
                  <a:lnTo>
                    <a:pt x="1644802" y="955027"/>
                  </a:lnTo>
                  <a:lnTo>
                    <a:pt x="1682178" y="976604"/>
                  </a:lnTo>
                  <a:lnTo>
                    <a:pt x="1691487" y="971232"/>
                  </a:lnTo>
                  <a:lnTo>
                    <a:pt x="1654098" y="949655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5612955" y="3662070"/>
              <a:ext cx="1964055" cy="839469"/>
            </a:xfrm>
            <a:custGeom>
              <a:avLst/>
              <a:gdLst/>
              <a:ahLst/>
              <a:cxnLst/>
              <a:rect l="l" t="t" r="r" b="b"/>
              <a:pathLst>
                <a:path w="1964054" h="839470">
                  <a:moveTo>
                    <a:pt x="400100" y="195033"/>
                  </a:moveTo>
                  <a:lnTo>
                    <a:pt x="372249" y="156032"/>
                  </a:lnTo>
                  <a:lnTo>
                    <a:pt x="191300" y="51562"/>
                  </a:lnTo>
                  <a:lnTo>
                    <a:pt x="123761" y="35483"/>
                  </a:lnTo>
                  <a:lnTo>
                    <a:pt x="87769" y="39509"/>
                  </a:lnTo>
                  <a:lnTo>
                    <a:pt x="56222" y="51562"/>
                  </a:lnTo>
                  <a:lnTo>
                    <a:pt x="27863" y="67932"/>
                  </a:lnTo>
                  <a:lnTo>
                    <a:pt x="6959" y="86156"/>
                  </a:lnTo>
                  <a:lnTo>
                    <a:pt x="0" y="106934"/>
                  </a:lnTo>
                  <a:lnTo>
                    <a:pt x="6959" y="127711"/>
                  </a:lnTo>
                  <a:lnTo>
                    <a:pt x="27863" y="145923"/>
                  </a:lnTo>
                  <a:lnTo>
                    <a:pt x="208813" y="250405"/>
                  </a:lnTo>
                  <a:lnTo>
                    <a:pt x="240360" y="262470"/>
                  </a:lnTo>
                  <a:lnTo>
                    <a:pt x="276339" y="266484"/>
                  </a:lnTo>
                  <a:lnTo>
                    <a:pt x="312318" y="262470"/>
                  </a:lnTo>
                  <a:lnTo>
                    <a:pt x="343877" y="250405"/>
                  </a:lnTo>
                  <a:lnTo>
                    <a:pt x="372249" y="234022"/>
                  </a:lnTo>
                  <a:lnTo>
                    <a:pt x="393141" y="215811"/>
                  </a:lnTo>
                  <a:lnTo>
                    <a:pt x="400100" y="195033"/>
                  </a:lnTo>
                  <a:close/>
                </a:path>
                <a:path w="1964054" h="839470">
                  <a:moveTo>
                    <a:pt x="977734" y="175768"/>
                  </a:moveTo>
                  <a:lnTo>
                    <a:pt x="947051" y="132816"/>
                  </a:lnTo>
                  <a:lnTo>
                    <a:pt x="747712" y="17716"/>
                  </a:lnTo>
                  <a:lnTo>
                    <a:pt x="673303" y="0"/>
                  </a:lnTo>
                  <a:lnTo>
                    <a:pt x="633653" y="4432"/>
                  </a:lnTo>
                  <a:lnTo>
                    <a:pt x="598906" y="17716"/>
                  </a:lnTo>
                  <a:lnTo>
                    <a:pt x="567664" y="35763"/>
                  </a:lnTo>
                  <a:lnTo>
                    <a:pt x="544639" y="55841"/>
                  </a:lnTo>
                  <a:lnTo>
                    <a:pt x="536956" y="78727"/>
                  </a:lnTo>
                  <a:lnTo>
                    <a:pt x="544639" y="101612"/>
                  </a:lnTo>
                  <a:lnTo>
                    <a:pt x="567664" y="121678"/>
                  </a:lnTo>
                  <a:lnTo>
                    <a:pt x="766991" y="236778"/>
                  </a:lnTo>
                  <a:lnTo>
                    <a:pt x="801751" y="250063"/>
                  </a:lnTo>
                  <a:lnTo>
                    <a:pt x="841387" y="254495"/>
                  </a:lnTo>
                  <a:lnTo>
                    <a:pt x="881037" y="250063"/>
                  </a:lnTo>
                  <a:lnTo>
                    <a:pt x="915797" y="236778"/>
                  </a:lnTo>
                  <a:lnTo>
                    <a:pt x="947051" y="218732"/>
                  </a:lnTo>
                  <a:lnTo>
                    <a:pt x="970064" y="198666"/>
                  </a:lnTo>
                  <a:lnTo>
                    <a:pt x="977734" y="175768"/>
                  </a:lnTo>
                  <a:close/>
                </a:path>
                <a:path w="1964054" h="839470">
                  <a:moveTo>
                    <a:pt x="1963635" y="744385"/>
                  </a:moveTo>
                  <a:lnTo>
                    <a:pt x="1935772" y="705396"/>
                  </a:lnTo>
                  <a:lnTo>
                    <a:pt x="1617814" y="522097"/>
                  </a:lnTo>
                  <a:lnTo>
                    <a:pt x="1550276" y="506018"/>
                  </a:lnTo>
                  <a:lnTo>
                    <a:pt x="1514297" y="510044"/>
                  </a:lnTo>
                  <a:lnTo>
                    <a:pt x="1482737" y="522097"/>
                  </a:lnTo>
                  <a:lnTo>
                    <a:pt x="1420456" y="561644"/>
                  </a:lnTo>
                  <a:lnTo>
                    <a:pt x="1399565" y="579869"/>
                  </a:lnTo>
                  <a:lnTo>
                    <a:pt x="1392593" y="600646"/>
                  </a:lnTo>
                  <a:lnTo>
                    <a:pt x="1399565" y="621423"/>
                  </a:lnTo>
                  <a:lnTo>
                    <a:pt x="1420456" y="639635"/>
                  </a:lnTo>
                  <a:lnTo>
                    <a:pt x="1738414" y="822934"/>
                  </a:lnTo>
                  <a:lnTo>
                    <a:pt x="1769973" y="834999"/>
                  </a:lnTo>
                  <a:lnTo>
                    <a:pt x="1805952" y="839012"/>
                  </a:lnTo>
                  <a:lnTo>
                    <a:pt x="1841931" y="834999"/>
                  </a:lnTo>
                  <a:lnTo>
                    <a:pt x="1873491" y="822934"/>
                  </a:lnTo>
                  <a:lnTo>
                    <a:pt x="1935772" y="783374"/>
                  </a:lnTo>
                  <a:lnTo>
                    <a:pt x="1956663" y="765162"/>
                  </a:lnTo>
                  <a:lnTo>
                    <a:pt x="1963635" y="744385"/>
                  </a:lnTo>
                  <a:close/>
                </a:path>
              </a:pathLst>
            </a:custGeom>
            <a:solidFill>
              <a:srgbClr val="29295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6477590" y="3719290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1282" y="0"/>
                  </a:moveTo>
                  <a:lnTo>
                    <a:pt x="0" y="0"/>
                  </a:lnTo>
                  <a:lnTo>
                    <a:pt x="1587" y="1079"/>
                  </a:lnTo>
                  <a:lnTo>
                    <a:pt x="2870" y="1092"/>
                  </a:lnTo>
                  <a:lnTo>
                    <a:pt x="1282" y="0"/>
                  </a:lnTo>
                  <a:close/>
                </a:path>
              </a:pathLst>
            </a:custGeom>
            <a:solidFill>
              <a:srgbClr val="CAC9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6476769" y="3703097"/>
              <a:ext cx="13335" cy="9525"/>
            </a:xfrm>
            <a:custGeom>
              <a:avLst/>
              <a:gdLst/>
              <a:ahLst/>
              <a:cxnLst/>
              <a:rect l="l" t="t" r="r" b="b"/>
              <a:pathLst>
                <a:path w="13335" h="9525">
                  <a:moveTo>
                    <a:pt x="12041" y="0"/>
                  </a:moveTo>
                  <a:lnTo>
                    <a:pt x="10466" y="787"/>
                  </a:lnTo>
                  <a:lnTo>
                    <a:pt x="9399" y="1549"/>
                  </a:lnTo>
                  <a:lnTo>
                    <a:pt x="6555" y="3644"/>
                  </a:lnTo>
                  <a:lnTo>
                    <a:pt x="0" y="9334"/>
                  </a:lnTo>
                  <a:lnTo>
                    <a:pt x="1297" y="9334"/>
                  </a:lnTo>
                  <a:lnTo>
                    <a:pt x="12968" y="1041"/>
                  </a:lnTo>
                  <a:lnTo>
                    <a:pt x="120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6476066" y="3715543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871" y="0"/>
                  </a:moveTo>
                  <a:lnTo>
                    <a:pt x="0" y="0"/>
                  </a:lnTo>
                  <a:lnTo>
                    <a:pt x="38" y="1574"/>
                  </a:lnTo>
                  <a:lnTo>
                    <a:pt x="579" y="3093"/>
                  </a:lnTo>
                  <a:lnTo>
                    <a:pt x="1531" y="3745"/>
                  </a:lnTo>
                  <a:lnTo>
                    <a:pt x="2807" y="3745"/>
                  </a:lnTo>
                  <a:lnTo>
                    <a:pt x="1187" y="2635"/>
                  </a:lnTo>
                  <a:lnTo>
                    <a:pt x="871" y="0"/>
                  </a:lnTo>
                  <a:close/>
                </a:path>
              </a:pathLst>
            </a:custGeom>
            <a:solidFill>
              <a:srgbClr val="CAC9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6476051" y="3712429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2013" y="0"/>
                  </a:moveTo>
                  <a:lnTo>
                    <a:pt x="723" y="0"/>
                  </a:lnTo>
                  <a:lnTo>
                    <a:pt x="228" y="867"/>
                  </a:lnTo>
                  <a:lnTo>
                    <a:pt x="0" y="2010"/>
                  </a:lnTo>
                  <a:lnTo>
                    <a:pt x="12" y="3115"/>
                  </a:lnTo>
                  <a:lnTo>
                    <a:pt x="887" y="3115"/>
                  </a:lnTo>
                  <a:lnTo>
                    <a:pt x="847" y="2010"/>
                  </a:lnTo>
                  <a:lnTo>
                    <a:pt x="20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6476825" y="3703342"/>
              <a:ext cx="15875" cy="17780"/>
            </a:xfrm>
            <a:custGeom>
              <a:avLst/>
              <a:gdLst/>
              <a:ahLst/>
              <a:cxnLst/>
              <a:rect l="l" t="t" r="r" b="b"/>
              <a:pathLst>
                <a:path w="15875" h="17779">
                  <a:moveTo>
                    <a:pt x="12166" y="0"/>
                  </a:moveTo>
                  <a:lnTo>
                    <a:pt x="10071" y="1523"/>
                  </a:lnTo>
                  <a:lnTo>
                    <a:pt x="7721" y="3238"/>
                  </a:lnTo>
                  <a:lnTo>
                    <a:pt x="1244" y="9093"/>
                  </a:lnTo>
                  <a:lnTo>
                    <a:pt x="0" y="11226"/>
                  </a:lnTo>
                  <a:lnTo>
                    <a:pt x="431" y="14833"/>
                  </a:lnTo>
                  <a:lnTo>
                    <a:pt x="4533" y="17665"/>
                  </a:lnTo>
                  <a:lnTo>
                    <a:pt x="5168" y="16941"/>
                  </a:lnTo>
                  <a:lnTo>
                    <a:pt x="8940" y="14008"/>
                  </a:lnTo>
                  <a:lnTo>
                    <a:pt x="11874" y="12166"/>
                  </a:lnTo>
                  <a:lnTo>
                    <a:pt x="14833" y="8661"/>
                  </a:lnTo>
                  <a:lnTo>
                    <a:pt x="15570" y="5054"/>
                  </a:lnTo>
                  <a:lnTo>
                    <a:pt x="12801" y="253"/>
                  </a:lnTo>
                  <a:lnTo>
                    <a:pt x="12166" y="0"/>
                  </a:lnTo>
                  <a:close/>
                </a:path>
              </a:pathLst>
            </a:custGeom>
            <a:solidFill>
              <a:srgbClr val="DADC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6199251" y="3713492"/>
              <a:ext cx="174625" cy="124460"/>
            </a:xfrm>
            <a:custGeom>
              <a:avLst/>
              <a:gdLst/>
              <a:ahLst/>
              <a:cxnLst/>
              <a:rect l="l" t="t" r="r" b="b"/>
              <a:pathLst>
                <a:path w="174625" h="124460">
                  <a:moveTo>
                    <a:pt x="21882" y="0"/>
                  </a:moveTo>
                  <a:lnTo>
                    <a:pt x="0" y="0"/>
                  </a:lnTo>
                  <a:lnTo>
                    <a:pt x="0" y="32283"/>
                  </a:lnTo>
                  <a:lnTo>
                    <a:pt x="21882" y="19659"/>
                  </a:lnTo>
                  <a:lnTo>
                    <a:pt x="21882" y="0"/>
                  </a:lnTo>
                  <a:close/>
                </a:path>
                <a:path w="174625" h="124460">
                  <a:moveTo>
                    <a:pt x="174002" y="91808"/>
                  </a:moveTo>
                  <a:lnTo>
                    <a:pt x="152120" y="91808"/>
                  </a:lnTo>
                  <a:lnTo>
                    <a:pt x="152120" y="124167"/>
                  </a:lnTo>
                  <a:lnTo>
                    <a:pt x="173990" y="111467"/>
                  </a:lnTo>
                  <a:lnTo>
                    <a:pt x="174002" y="91808"/>
                  </a:lnTo>
                  <a:close/>
                </a:path>
              </a:pathLst>
            </a:custGeom>
            <a:solidFill>
              <a:srgbClr val="C2C0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6207015" y="3728667"/>
              <a:ext cx="52069" cy="63500"/>
            </a:xfrm>
            <a:custGeom>
              <a:avLst/>
              <a:gdLst/>
              <a:ahLst/>
              <a:cxnLst/>
              <a:rect l="l" t="t" r="r" b="b"/>
              <a:pathLst>
                <a:path w="52070" h="63500">
                  <a:moveTo>
                    <a:pt x="18249" y="0"/>
                  </a:moveTo>
                  <a:lnTo>
                    <a:pt x="14693" y="2070"/>
                  </a:lnTo>
                  <a:lnTo>
                    <a:pt x="0" y="10617"/>
                  </a:lnTo>
                  <a:lnTo>
                    <a:pt x="3555" y="8547"/>
                  </a:lnTo>
                  <a:lnTo>
                    <a:pt x="33781" y="34404"/>
                  </a:lnTo>
                  <a:lnTo>
                    <a:pt x="37083" y="44703"/>
                  </a:lnTo>
                  <a:lnTo>
                    <a:pt x="37045" y="56413"/>
                  </a:lnTo>
                  <a:lnTo>
                    <a:pt x="34620" y="61226"/>
                  </a:lnTo>
                  <a:lnTo>
                    <a:pt x="30746" y="63499"/>
                  </a:lnTo>
                  <a:lnTo>
                    <a:pt x="49326" y="52692"/>
                  </a:lnTo>
                  <a:lnTo>
                    <a:pt x="51739" y="47878"/>
                  </a:lnTo>
                  <a:lnTo>
                    <a:pt x="51777" y="36182"/>
                  </a:lnTo>
                  <a:lnTo>
                    <a:pt x="50571" y="30911"/>
                  </a:lnTo>
                  <a:lnTo>
                    <a:pt x="23050" y="63"/>
                  </a:lnTo>
                  <a:lnTo>
                    <a:pt x="18249" y="0"/>
                  </a:lnTo>
                  <a:close/>
                </a:path>
              </a:pathLst>
            </a:custGeom>
            <a:solidFill>
              <a:srgbClr val="1318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6200686" y="3737888"/>
              <a:ext cx="43815" cy="55880"/>
            </a:xfrm>
            <a:custGeom>
              <a:avLst/>
              <a:gdLst/>
              <a:ahLst/>
              <a:cxnLst/>
              <a:rect l="l" t="t" r="r" b="b"/>
              <a:pathLst>
                <a:path w="43814" h="55879">
                  <a:moveTo>
                    <a:pt x="43395" y="40360"/>
                  </a:moveTo>
                  <a:lnTo>
                    <a:pt x="21767" y="2908"/>
                  </a:lnTo>
                  <a:lnTo>
                    <a:pt x="13309" y="0"/>
                  </a:lnTo>
                  <a:lnTo>
                    <a:pt x="6400" y="1358"/>
                  </a:lnTo>
                  <a:lnTo>
                    <a:pt x="1727" y="6604"/>
                  </a:lnTo>
                  <a:lnTo>
                    <a:pt x="0" y="15316"/>
                  </a:lnTo>
                  <a:lnTo>
                    <a:pt x="1676" y="26009"/>
                  </a:lnTo>
                  <a:lnTo>
                    <a:pt x="6299" y="36614"/>
                  </a:lnTo>
                  <a:lnTo>
                    <a:pt x="13169" y="45935"/>
                  </a:lnTo>
                  <a:lnTo>
                    <a:pt x="21615" y="52768"/>
                  </a:lnTo>
                  <a:lnTo>
                    <a:pt x="30060" y="55689"/>
                  </a:lnTo>
                  <a:lnTo>
                    <a:pt x="36982" y="54330"/>
                  </a:lnTo>
                  <a:lnTo>
                    <a:pt x="41656" y="49085"/>
                  </a:lnTo>
                  <a:lnTo>
                    <a:pt x="43395" y="40360"/>
                  </a:lnTo>
                  <a:close/>
                </a:path>
              </a:pathLst>
            </a:custGeom>
            <a:solidFill>
              <a:srgbClr val="1C22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6208078" y="3744720"/>
              <a:ext cx="29209" cy="42545"/>
            </a:xfrm>
            <a:custGeom>
              <a:avLst/>
              <a:gdLst/>
              <a:ahLst/>
              <a:cxnLst/>
              <a:rect l="l" t="t" r="r" b="b"/>
              <a:pathLst>
                <a:path w="29210" h="42545">
                  <a:moveTo>
                    <a:pt x="6451" y="0"/>
                  </a:moveTo>
                  <a:lnTo>
                    <a:pt x="25" y="3670"/>
                  </a:lnTo>
                  <a:lnTo>
                    <a:pt x="0" y="12750"/>
                  </a:lnTo>
                  <a:lnTo>
                    <a:pt x="1105" y="19792"/>
                  </a:lnTo>
                  <a:lnTo>
                    <a:pt x="4154" y="26787"/>
                  </a:lnTo>
                  <a:lnTo>
                    <a:pt x="8692" y="32939"/>
                  </a:lnTo>
                  <a:lnTo>
                    <a:pt x="14262" y="37452"/>
                  </a:lnTo>
                  <a:lnTo>
                    <a:pt x="22148" y="42011"/>
                  </a:lnTo>
                  <a:lnTo>
                    <a:pt x="28587" y="38341"/>
                  </a:lnTo>
                  <a:lnTo>
                    <a:pt x="28613" y="29260"/>
                  </a:lnTo>
                  <a:lnTo>
                    <a:pt x="27506" y="22211"/>
                  </a:lnTo>
                  <a:lnTo>
                    <a:pt x="24453" y="15214"/>
                  </a:lnTo>
                  <a:lnTo>
                    <a:pt x="19915" y="9065"/>
                  </a:lnTo>
                  <a:lnTo>
                    <a:pt x="14350" y="4559"/>
                  </a:lnTo>
                  <a:lnTo>
                    <a:pt x="6451" y="0"/>
                  </a:lnTo>
                  <a:close/>
                </a:path>
              </a:pathLst>
            </a:custGeom>
            <a:solidFill>
              <a:srgbClr val="C1C1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6209665" y="3749001"/>
              <a:ext cx="26034" cy="33020"/>
            </a:xfrm>
            <a:custGeom>
              <a:avLst/>
              <a:gdLst/>
              <a:ahLst/>
              <a:cxnLst/>
              <a:rect l="l" t="t" r="r" b="b"/>
              <a:pathLst>
                <a:path w="26035" h="33020">
                  <a:moveTo>
                    <a:pt x="4013" y="10401"/>
                  </a:moveTo>
                  <a:lnTo>
                    <a:pt x="3111" y="8851"/>
                  </a:lnTo>
                  <a:lnTo>
                    <a:pt x="889" y="7556"/>
                  </a:lnTo>
                  <a:lnTo>
                    <a:pt x="0" y="8077"/>
                  </a:lnTo>
                  <a:lnTo>
                    <a:pt x="0" y="10629"/>
                  </a:lnTo>
                  <a:lnTo>
                    <a:pt x="889" y="12179"/>
                  </a:lnTo>
                  <a:lnTo>
                    <a:pt x="2006" y="12827"/>
                  </a:lnTo>
                  <a:lnTo>
                    <a:pt x="3111" y="13474"/>
                  </a:lnTo>
                  <a:lnTo>
                    <a:pt x="4013" y="12954"/>
                  </a:lnTo>
                  <a:lnTo>
                    <a:pt x="4013" y="10401"/>
                  </a:lnTo>
                  <a:close/>
                </a:path>
                <a:path w="26035" h="33020">
                  <a:moveTo>
                    <a:pt x="5626" y="6438"/>
                  </a:moveTo>
                  <a:lnTo>
                    <a:pt x="5283" y="4826"/>
                  </a:lnTo>
                  <a:lnTo>
                    <a:pt x="3378" y="2451"/>
                  </a:lnTo>
                  <a:lnTo>
                    <a:pt x="2146" y="2120"/>
                  </a:lnTo>
                  <a:lnTo>
                    <a:pt x="1028" y="3695"/>
                  </a:lnTo>
                  <a:lnTo>
                    <a:pt x="1371" y="5295"/>
                  </a:lnTo>
                  <a:lnTo>
                    <a:pt x="2324" y="6489"/>
                  </a:lnTo>
                  <a:lnTo>
                    <a:pt x="3289" y="7683"/>
                  </a:lnTo>
                  <a:lnTo>
                    <a:pt x="4508" y="8013"/>
                  </a:lnTo>
                  <a:lnTo>
                    <a:pt x="5067" y="7239"/>
                  </a:lnTo>
                  <a:lnTo>
                    <a:pt x="5626" y="6438"/>
                  </a:lnTo>
                  <a:close/>
                </a:path>
                <a:path w="26035" h="33020">
                  <a:moveTo>
                    <a:pt x="5842" y="18821"/>
                  </a:moveTo>
                  <a:lnTo>
                    <a:pt x="4724" y="15963"/>
                  </a:lnTo>
                  <a:lnTo>
                    <a:pt x="3492" y="14884"/>
                  </a:lnTo>
                  <a:lnTo>
                    <a:pt x="2540" y="14960"/>
                  </a:lnTo>
                  <a:lnTo>
                    <a:pt x="1587" y="15062"/>
                  </a:lnTo>
                  <a:lnTo>
                    <a:pt x="1244" y="16268"/>
                  </a:lnTo>
                  <a:lnTo>
                    <a:pt x="1803" y="17703"/>
                  </a:lnTo>
                  <a:lnTo>
                    <a:pt x="2349" y="19138"/>
                  </a:lnTo>
                  <a:lnTo>
                    <a:pt x="3594" y="20218"/>
                  </a:lnTo>
                  <a:lnTo>
                    <a:pt x="4546" y="20129"/>
                  </a:lnTo>
                  <a:lnTo>
                    <a:pt x="5499" y="20040"/>
                  </a:lnTo>
                  <a:lnTo>
                    <a:pt x="5842" y="18821"/>
                  </a:lnTo>
                  <a:close/>
                </a:path>
                <a:path w="26035" h="33020">
                  <a:moveTo>
                    <a:pt x="9461" y="3949"/>
                  </a:moveTo>
                  <a:lnTo>
                    <a:pt x="8902" y="2527"/>
                  </a:lnTo>
                  <a:lnTo>
                    <a:pt x="8356" y="1092"/>
                  </a:lnTo>
                  <a:lnTo>
                    <a:pt x="7124" y="0"/>
                  </a:lnTo>
                  <a:lnTo>
                    <a:pt x="5207" y="177"/>
                  </a:lnTo>
                  <a:lnTo>
                    <a:pt x="4876" y="1409"/>
                  </a:lnTo>
                  <a:lnTo>
                    <a:pt x="5435" y="2832"/>
                  </a:lnTo>
                  <a:lnTo>
                    <a:pt x="5981" y="4254"/>
                  </a:lnTo>
                  <a:lnTo>
                    <a:pt x="7226" y="5346"/>
                  </a:lnTo>
                  <a:lnTo>
                    <a:pt x="8178" y="5257"/>
                  </a:lnTo>
                  <a:lnTo>
                    <a:pt x="9131" y="5181"/>
                  </a:lnTo>
                  <a:lnTo>
                    <a:pt x="9461" y="3949"/>
                  </a:lnTo>
                  <a:close/>
                </a:path>
                <a:path w="26035" h="33020">
                  <a:moveTo>
                    <a:pt x="9829" y="25666"/>
                  </a:moveTo>
                  <a:lnTo>
                    <a:pt x="9499" y="24066"/>
                  </a:lnTo>
                  <a:lnTo>
                    <a:pt x="7569" y="21666"/>
                  </a:lnTo>
                  <a:lnTo>
                    <a:pt x="6362" y="21348"/>
                  </a:lnTo>
                  <a:lnTo>
                    <a:pt x="5803" y="22123"/>
                  </a:lnTo>
                  <a:lnTo>
                    <a:pt x="5245" y="22923"/>
                  </a:lnTo>
                  <a:lnTo>
                    <a:pt x="5562" y="24536"/>
                  </a:lnTo>
                  <a:lnTo>
                    <a:pt x="7493" y="26911"/>
                  </a:lnTo>
                  <a:lnTo>
                    <a:pt x="8712" y="27241"/>
                  </a:lnTo>
                  <a:lnTo>
                    <a:pt x="9271" y="26454"/>
                  </a:lnTo>
                  <a:lnTo>
                    <a:pt x="9829" y="25666"/>
                  </a:lnTo>
                  <a:close/>
                </a:path>
                <a:path w="26035" h="33020">
                  <a:moveTo>
                    <a:pt x="14503" y="3848"/>
                  </a:moveTo>
                  <a:lnTo>
                    <a:pt x="13614" y="2298"/>
                  </a:lnTo>
                  <a:lnTo>
                    <a:pt x="11391" y="1016"/>
                  </a:lnTo>
                  <a:lnTo>
                    <a:pt x="10502" y="1524"/>
                  </a:lnTo>
                  <a:lnTo>
                    <a:pt x="10502" y="2806"/>
                  </a:lnTo>
                  <a:lnTo>
                    <a:pt x="10490" y="4102"/>
                  </a:lnTo>
                  <a:lnTo>
                    <a:pt x="11391" y="5651"/>
                  </a:lnTo>
                  <a:lnTo>
                    <a:pt x="13614" y="6921"/>
                  </a:lnTo>
                  <a:lnTo>
                    <a:pt x="14503" y="6400"/>
                  </a:lnTo>
                  <a:lnTo>
                    <a:pt x="14503" y="3848"/>
                  </a:lnTo>
                  <a:close/>
                </a:path>
                <a:path w="26035" h="33020">
                  <a:moveTo>
                    <a:pt x="14935" y="28803"/>
                  </a:moveTo>
                  <a:lnTo>
                    <a:pt x="14033" y="27254"/>
                  </a:lnTo>
                  <a:lnTo>
                    <a:pt x="11823" y="25971"/>
                  </a:lnTo>
                  <a:lnTo>
                    <a:pt x="10922" y="26504"/>
                  </a:lnTo>
                  <a:lnTo>
                    <a:pt x="10922" y="29057"/>
                  </a:lnTo>
                  <a:lnTo>
                    <a:pt x="11823" y="30607"/>
                  </a:lnTo>
                  <a:lnTo>
                    <a:pt x="14033" y="31889"/>
                  </a:lnTo>
                  <a:lnTo>
                    <a:pt x="14935" y="31369"/>
                  </a:lnTo>
                  <a:lnTo>
                    <a:pt x="14935" y="30099"/>
                  </a:lnTo>
                  <a:lnTo>
                    <a:pt x="14935" y="28803"/>
                  </a:lnTo>
                  <a:close/>
                </a:path>
                <a:path w="26035" h="33020">
                  <a:moveTo>
                    <a:pt x="19977" y="16306"/>
                  </a:moveTo>
                  <a:lnTo>
                    <a:pt x="16738" y="10718"/>
                  </a:lnTo>
                  <a:lnTo>
                    <a:pt x="12738" y="8407"/>
                  </a:lnTo>
                  <a:lnTo>
                    <a:pt x="8750" y="6083"/>
                  </a:lnTo>
                  <a:lnTo>
                    <a:pt x="5486" y="7950"/>
                  </a:lnTo>
                  <a:lnTo>
                    <a:pt x="5461" y="17132"/>
                  </a:lnTo>
                  <a:lnTo>
                    <a:pt x="8699" y="22745"/>
                  </a:lnTo>
                  <a:lnTo>
                    <a:pt x="16700" y="27355"/>
                  </a:lnTo>
                  <a:lnTo>
                    <a:pt x="19939" y="25514"/>
                  </a:lnTo>
                  <a:lnTo>
                    <a:pt x="19977" y="16306"/>
                  </a:lnTo>
                  <a:close/>
                </a:path>
                <a:path w="26035" h="33020">
                  <a:moveTo>
                    <a:pt x="20167" y="9982"/>
                  </a:moveTo>
                  <a:lnTo>
                    <a:pt x="19837" y="8382"/>
                  </a:lnTo>
                  <a:lnTo>
                    <a:pt x="17932" y="5994"/>
                  </a:lnTo>
                  <a:lnTo>
                    <a:pt x="16700" y="5664"/>
                  </a:lnTo>
                  <a:lnTo>
                    <a:pt x="16154" y="6451"/>
                  </a:lnTo>
                  <a:lnTo>
                    <a:pt x="15595" y="7239"/>
                  </a:lnTo>
                  <a:lnTo>
                    <a:pt x="15913" y="8839"/>
                  </a:lnTo>
                  <a:lnTo>
                    <a:pt x="17843" y="11239"/>
                  </a:lnTo>
                  <a:lnTo>
                    <a:pt x="19062" y="11557"/>
                  </a:lnTo>
                  <a:lnTo>
                    <a:pt x="20167" y="9982"/>
                  </a:lnTo>
                  <a:close/>
                </a:path>
                <a:path w="26035" h="33020">
                  <a:moveTo>
                    <a:pt x="20535" y="31496"/>
                  </a:moveTo>
                  <a:lnTo>
                    <a:pt x="19989" y="30073"/>
                  </a:lnTo>
                  <a:lnTo>
                    <a:pt x="19431" y="28651"/>
                  </a:lnTo>
                  <a:lnTo>
                    <a:pt x="18199" y="27559"/>
                  </a:lnTo>
                  <a:lnTo>
                    <a:pt x="17233" y="27647"/>
                  </a:lnTo>
                  <a:lnTo>
                    <a:pt x="16281" y="27724"/>
                  </a:lnTo>
                  <a:lnTo>
                    <a:pt x="15963" y="28956"/>
                  </a:lnTo>
                  <a:lnTo>
                    <a:pt x="17068" y="31813"/>
                  </a:lnTo>
                  <a:lnTo>
                    <a:pt x="18288" y="32905"/>
                  </a:lnTo>
                  <a:lnTo>
                    <a:pt x="20218" y="32727"/>
                  </a:lnTo>
                  <a:lnTo>
                    <a:pt x="20535" y="31496"/>
                  </a:lnTo>
                  <a:close/>
                </a:path>
                <a:path w="26035" h="33020">
                  <a:moveTo>
                    <a:pt x="24168" y="16637"/>
                  </a:moveTo>
                  <a:lnTo>
                    <a:pt x="23622" y="15201"/>
                  </a:lnTo>
                  <a:lnTo>
                    <a:pt x="23063" y="13779"/>
                  </a:lnTo>
                  <a:lnTo>
                    <a:pt x="21831" y="12687"/>
                  </a:lnTo>
                  <a:lnTo>
                    <a:pt x="20878" y="12776"/>
                  </a:lnTo>
                  <a:lnTo>
                    <a:pt x="19913" y="12865"/>
                  </a:lnTo>
                  <a:lnTo>
                    <a:pt x="19583" y="14084"/>
                  </a:lnTo>
                  <a:lnTo>
                    <a:pt x="20129" y="15519"/>
                  </a:lnTo>
                  <a:lnTo>
                    <a:pt x="20688" y="16941"/>
                  </a:lnTo>
                  <a:lnTo>
                    <a:pt x="21920" y="18034"/>
                  </a:lnTo>
                  <a:lnTo>
                    <a:pt x="22885" y="17932"/>
                  </a:lnTo>
                  <a:lnTo>
                    <a:pt x="23837" y="17856"/>
                  </a:lnTo>
                  <a:lnTo>
                    <a:pt x="24168" y="16637"/>
                  </a:lnTo>
                  <a:close/>
                </a:path>
                <a:path w="26035" h="33020">
                  <a:moveTo>
                    <a:pt x="24384" y="29210"/>
                  </a:moveTo>
                  <a:lnTo>
                    <a:pt x="24041" y="27609"/>
                  </a:lnTo>
                  <a:lnTo>
                    <a:pt x="23088" y="26416"/>
                  </a:lnTo>
                  <a:lnTo>
                    <a:pt x="22136" y="25209"/>
                  </a:lnTo>
                  <a:lnTo>
                    <a:pt x="20904" y="24892"/>
                  </a:lnTo>
                  <a:lnTo>
                    <a:pt x="20345" y="25666"/>
                  </a:lnTo>
                  <a:lnTo>
                    <a:pt x="19786" y="26466"/>
                  </a:lnTo>
                  <a:lnTo>
                    <a:pt x="20129" y="28067"/>
                  </a:lnTo>
                  <a:lnTo>
                    <a:pt x="21082" y="29273"/>
                  </a:lnTo>
                  <a:lnTo>
                    <a:pt x="22047" y="30454"/>
                  </a:lnTo>
                  <a:lnTo>
                    <a:pt x="23279" y="30797"/>
                  </a:lnTo>
                  <a:lnTo>
                    <a:pt x="23825" y="29997"/>
                  </a:lnTo>
                  <a:lnTo>
                    <a:pt x="24384" y="29210"/>
                  </a:lnTo>
                  <a:close/>
                </a:path>
                <a:path w="26035" h="33020">
                  <a:moveTo>
                    <a:pt x="25425" y="22275"/>
                  </a:moveTo>
                  <a:lnTo>
                    <a:pt x="24523" y="20713"/>
                  </a:lnTo>
                  <a:lnTo>
                    <a:pt x="23418" y="20078"/>
                  </a:lnTo>
                  <a:lnTo>
                    <a:pt x="22301" y="19431"/>
                  </a:lnTo>
                  <a:lnTo>
                    <a:pt x="21412" y="19951"/>
                  </a:lnTo>
                  <a:lnTo>
                    <a:pt x="21412" y="22517"/>
                  </a:lnTo>
                  <a:lnTo>
                    <a:pt x="22301" y="24066"/>
                  </a:lnTo>
                  <a:lnTo>
                    <a:pt x="23418" y="24701"/>
                  </a:lnTo>
                  <a:lnTo>
                    <a:pt x="24511" y="25349"/>
                  </a:lnTo>
                  <a:lnTo>
                    <a:pt x="25425" y="24828"/>
                  </a:lnTo>
                  <a:lnTo>
                    <a:pt x="25425" y="22275"/>
                  </a:lnTo>
                  <a:close/>
                </a:path>
              </a:pathLst>
            </a:custGeom>
            <a:solidFill>
              <a:srgbClr val="2530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6217742" y="3758920"/>
              <a:ext cx="194945" cy="121920"/>
            </a:xfrm>
            <a:custGeom>
              <a:avLst/>
              <a:gdLst/>
              <a:ahLst/>
              <a:cxnLst/>
              <a:rect l="l" t="t" r="r" b="b"/>
              <a:pathLst>
                <a:path w="194945" h="121920">
                  <a:moveTo>
                    <a:pt x="9271" y="6527"/>
                  </a:moveTo>
                  <a:lnTo>
                    <a:pt x="7213" y="2946"/>
                  </a:lnTo>
                  <a:lnTo>
                    <a:pt x="4648" y="1473"/>
                  </a:lnTo>
                  <a:lnTo>
                    <a:pt x="2095" y="0"/>
                  </a:lnTo>
                  <a:lnTo>
                    <a:pt x="12" y="1193"/>
                  </a:lnTo>
                  <a:lnTo>
                    <a:pt x="0" y="7061"/>
                  </a:lnTo>
                  <a:lnTo>
                    <a:pt x="2070" y="10655"/>
                  </a:lnTo>
                  <a:lnTo>
                    <a:pt x="7175" y="13601"/>
                  </a:lnTo>
                  <a:lnTo>
                    <a:pt x="9258" y="12420"/>
                  </a:lnTo>
                  <a:lnTo>
                    <a:pt x="9271" y="6527"/>
                  </a:lnTo>
                  <a:close/>
                </a:path>
                <a:path w="194945" h="121920">
                  <a:moveTo>
                    <a:pt x="194513" y="94005"/>
                  </a:moveTo>
                  <a:lnTo>
                    <a:pt x="172872" y="61417"/>
                  </a:lnTo>
                  <a:lnTo>
                    <a:pt x="160985" y="57835"/>
                  </a:lnTo>
                  <a:lnTo>
                    <a:pt x="157429" y="59905"/>
                  </a:lnTo>
                  <a:lnTo>
                    <a:pt x="146291" y="66382"/>
                  </a:lnTo>
                  <a:lnTo>
                    <a:pt x="176517" y="92240"/>
                  </a:lnTo>
                  <a:lnTo>
                    <a:pt x="179806" y="102539"/>
                  </a:lnTo>
                  <a:lnTo>
                    <a:pt x="179781" y="114249"/>
                  </a:lnTo>
                  <a:lnTo>
                    <a:pt x="177355" y="119062"/>
                  </a:lnTo>
                  <a:lnTo>
                    <a:pt x="173482" y="121335"/>
                  </a:lnTo>
                  <a:lnTo>
                    <a:pt x="192062" y="110515"/>
                  </a:lnTo>
                  <a:lnTo>
                    <a:pt x="194475" y="105714"/>
                  </a:lnTo>
                  <a:lnTo>
                    <a:pt x="194513" y="94005"/>
                  </a:lnTo>
                  <a:close/>
                </a:path>
              </a:pathLst>
            </a:custGeom>
            <a:solidFill>
              <a:srgbClr val="1318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6354140" y="3825963"/>
              <a:ext cx="43815" cy="55880"/>
            </a:xfrm>
            <a:custGeom>
              <a:avLst/>
              <a:gdLst/>
              <a:ahLst/>
              <a:cxnLst/>
              <a:rect l="l" t="t" r="r" b="b"/>
              <a:pathLst>
                <a:path w="43814" h="55879">
                  <a:moveTo>
                    <a:pt x="43408" y="40373"/>
                  </a:moveTo>
                  <a:lnTo>
                    <a:pt x="21767" y="2908"/>
                  </a:lnTo>
                  <a:lnTo>
                    <a:pt x="13309" y="0"/>
                  </a:lnTo>
                  <a:lnTo>
                    <a:pt x="6400" y="1358"/>
                  </a:lnTo>
                  <a:lnTo>
                    <a:pt x="1727" y="6604"/>
                  </a:lnTo>
                  <a:lnTo>
                    <a:pt x="0" y="15328"/>
                  </a:lnTo>
                  <a:lnTo>
                    <a:pt x="1676" y="26009"/>
                  </a:lnTo>
                  <a:lnTo>
                    <a:pt x="6299" y="36626"/>
                  </a:lnTo>
                  <a:lnTo>
                    <a:pt x="13182" y="45948"/>
                  </a:lnTo>
                  <a:lnTo>
                    <a:pt x="21628" y="52781"/>
                  </a:lnTo>
                  <a:lnTo>
                    <a:pt x="30073" y="55702"/>
                  </a:lnTo>
                  <a:lnTo>
                    <a:pt x="36995" y="54330"/>
                  </a:lnTo>
                  <a:lnTo>
                    <a:pt x="41668" y="49098"/>
                  </a:lnTo>
                  <a:lnTo>
                    <a:pt x="43408" y="40373"/>
                  </a:lnTo>
                  <a:close/>
                </a:path>
              </a:pathLst>
            </a:custGeom>
            <a:solidFill>
              <a:srgbClr val="1C22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6361532" y="3832801"/>
              <a:ext cx="29209" cy="42545"/>
            </a:xfrm>
            <a:custGeom>
              <a:avLst/>
              <a:gdLst/>
              <a:ahLst/>
              <a:cxnLst/>
              <a:rect l="l" t="t" r="r" b="b"/>
              <a:pathLst>
                <a:path w="29210" h="42545">
                  <a:moveTo>
                    <a:pt x="6451" y="0"/>
                  </a:moveTo>
                  <a:lnTo>
                    <a:pt x="25" y="3657"/>
                  </a:lnTo>
                  <a:lnTo>
                    <a:pt x="0" y="12738"/>
                  </a:lnTo>
                  <a:lnTo>
                    <a:pt x="1112" y="19787"/>
                  </a:lnTo>
                  <a:lnTo>
                    <a:pt x="4165" y="26784"/>
                  </a:lnTo>
                  <a:lnTo>
                    <a:pt x="8704" y="32933"/>
                  </a:lnTo>
                  <a:lnTo>
                    <a:pt x="14274" y="37439"/>
                  </a:lnTo>
                  <a:lnTo>
                    <a:pt x="22161" y="41998"/>
                  </a:lnTo>
                  <a:lnTo>
                    <a:pt x="28587" y="38341"/>
                  </a:lnTo>
                  <a:lnTo>
                    <a:pt x="28613" y="29248"/>
                  </a:lnTo>
                  <a:lnTo>
                    <a:pt x="27513" y="22200"/>
                  </a:lnTo>
                  <a:lnTo>
                    <a:pt x="24464" y="15208"/>
                  </a:lnTo>
                  <a:lnTo>
                    <a:pt x="19928" y="9063"/>
                  </a:lnTo>
                  <a:lnTo>
                    <a:pt x="14363" y="4559"/>
                  </a:lnTo>
                  <a:lnTo>
                    <a:pt x="6451" y="0"/>
                  </a:lnTo>
                  <a:close/>
                </a:path>
              </a:pathLst>
            </a:custGeom>
            <a:solidFill>
              <a:srgbClr val="C1C1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6363132" y="3837076"/>
              <a:ext cx="26034" cy="33020"/>
            </a:xfrm>
            <a:custGeom>
              <a:avLst/>
              <a:gdLst/>
              <a:ahLst/>
              <a:cxnLst/>
              <a:rect l="l" t="t" r="r" b="b"/>
              <a:pathLst>
                <a:path w="26035" h="33020">
                  <a:moveTo>
                    <a:pt x="4013" y="10401"/>
                  </a:moveTo>
                  <a:lnTo>
                    <a:pt x="3111" y="8839"/>
                  </a:lnTo>
                  <a:lnTo>
                    <a:pt x="889" y="7556"/>
                  </a:lnTo>
                  <a:lnTo>
                    <a:pt x="0" y="8077"/>
                  </a:lnTo>
                  <a:lnTo>
                    <a:pt x="0" y="10629"/>
                  </a:lnTo>
                  <a:lnTo>
                    <a:pt x="889" y="12179"/>
                  </a:lnTo>
                  <a:lnTo>
                    <a:pt x="2006" y="12827"/>
                  </a:lnTo>
                  <a:lnTo>
                    <a:pt x="3111" y="13474"/>
                  </a:lnTo>
                  <a:lnTo>
                    <a:pt x="4013" y="12954"/>
                  </a:lnTo>
                  <a:lnTo>
                    <a:pt x="4013" y="10401"/>
                  </a:lnTo>
                  <a:close/>
                </a:path>
                <a:path w="26035" h="33020">
                  <a:moveTo>
                    <a:pt x="5613" y="6438"/>
                  </a:moveTo>
                  <a:lnTo>
                    <a:pt x="5283" y="4826"/>
                  </a:lnTo>
                  <a:lnTo>
                    <a:pt x="3365" y="2451"/>
                  </a:lnTo>
                  <a:lnTo>
                    <a:pt x="2133" y="2108"/>
                  </a:lnTo>
                  <a:lnTo>
                    <a:pt x="1587" y="2908"/>
                  </a:lnTo>
                  <a:lnTo>
                    <a:pt x="1028" y="3683"/>
                  </a:lnTo>
                  <a:lnTo>
                    <a:pt x="1358" y="5295"/>
                  </a:lnTo>
                  <a:lnTo>
                    <a:pt x="2311" y="6489"/>
                  </a:lnTo>
                  <a:lnTo>
                    <a:pt x="3289" y="7683"/>
                  </a:lnTo>
                  <a:lnTo>
                    <a:pt x="4508" y="8013"/>
                  </a:lnTo>
                  <a:lnTo>
                    <a:pt x="5613" y="6438"/>
                  </a:lnTo>
                  <a:close/>
                </a:path>
                <a:path w="26035" h="33020">
                  <a:moveTo>
                    <a:pt x="5842" y="18808"/>
                  </a:moveTo>
                  <a:lnTo>
                    <a:pt x="4724" y="15963"/>
                  </a:lnTo>
                  <a:lnTo>
                    <a:pt x="3492" y="14884"/>
                  </a:lnTo>
                  <a:lnTo>
                    <a:pt x="2540" y="14960"/>
                  </a:lnTo>
                  <a:lnTo>
                    <a:pt x="1587" y="15049"/>
                  </a:lnTo>
                  <a:lnTo>
                    <a:pt x="1244" y="16268"/>
                  </a:lnTo>
                  <a:lnTo>
                    <a:pt x="1790" y="17703"/>
                  </a:lnTo>
                  <a:lnTo>
                    <a:pt x="2349" y="19126"/>
                  </a:lnTo>
                  <a:lnTo>
                    <a:pt x="3581" y="20218"/>
                  </a:lnTo>
                  <a:lnTo>
                    <a:pt x="4546" y="20129"/>
                  </a:lnTo>
                  <a:lnTo>
                    <a:pt x="5499" y="20040"/>
                  </a:lnTo>
                  <a:lnTo>
                    <a:pt x="5842" y="18808"/>
                  </a:lnTo>
                  <a:close/>
                </a:path>
                <a:path w="26035" h="33020">
                  <a:moveTo>
                    <a:pt x="9461" y="3949"/>
                  </a:moveTo>
                  <a:lnTo>
                    <a:pt x="8890" y="2527"/>
                  </a:lnTo>
                  <a:lnTo>
                    <a:pt x="8343" y="1092"/>
                  </a:lnTo>
                  <a:lnTo>
                    <a:pt x="7124" y="0"/>
                  </a:lnTo>
                  <a:lnTo>
                    <a:pt x="5194" y="177"/>
                  </a:lnTo>
                  <a:lnTo>
                    <a:pt x="4876" y="1397"/>
                  </a:lnTo>
                  <a:lnTo>
                    <a:pt x="5422" y="2832"/>
                  </a:lnTo>
                  <a:lnTo>
                    <a:pt x="5981" y="4254"/>
                  </a:lnTo>
                  <a:lnTo>
                    <a:pt x="7213" y="5334"/>
                  </a:lnTo>
                  <a:lnTo>
                    <a:pt x="9131" y="5181"/>
                  </a:lnTo>
                  <a:lnTo>
                    <a:pt x="9461" y="3949"/>
                  </a:lnTo>
                  <a:close/>
                </a:path>
                <a:path w="26035" h="33020">
                  <a:moveTo>
                    <a:pt x="9817" y="25666"/>
                  </a:moveTo>
                  <a:lnTo>
                    <a:pt x="9499" y="24066"/>
                  </a:lnTo>
                  <a:lnTo>
                    <a:pt x="8521" y="22860"/>
                  </a:lnTo>
                  <a:lnTo>
                    <a:pt x="7569" y="21666"/>
                  </a:lnTo>
                  <a:lnTo>
                    <a:pt x="6350" y="21348"/>
                  </a:lnTo>
                  <a:lnTo>
                    <a:pt x="5245" y="22923"/>
                  </a:lnTo>
                  <a:lnTo>
                    <a:pt x="5562" y="24523"/>
                  </a:lnTo>
                  <a:lnTo>
                    <a:pt x="6515" y="25717"/>
                  </a:lnTo>
                  <a:lnTo>
                    <a:pt x="7493" y="26911"/>
                  </a:lnTo>
                  <a:lnTo>
                    <a:pt x="8712" y="27241"/>
                  </a:lnTo>
                  <a:lnTo>
                    <a:pt x="9271" y="26454"/>
                  </a:lnTo>
                  <a:lnTo>
                    <a:pt x="9817" y="25666"/>
                  </a:lnTo>
                  <a:close/>
                </a:path>
                <a:path w="26035" h="33020">
                  <a:moveTo>
                    <a:pt x="14503" y="3848"/>
                  </a:moveTo>
                  <a:lnTo>
                    <a:pt x="13614" y="2286"/>
                  </a:lnTo>
                  <a:lnTo>
                    <a:pt x="12496" y="1651"/>
                  </a:lnTo>
                  <a:lnTo>
                    <a:pt x="11391" y="1003"/>
                  </a:lnTo>
                  <a:lnTo>
                    <a:pt x="10490" y="1524"/>
                  </a:lnTo>
                  <a:lnTo>
                    <a:pt x="10490" y="2806"/>
                  </a:lnTo>
                  <a:lnTo>
                    <a:pt x="10490" y="4102"/>
                  </a:lnTo>
                  <a:lnTo>
                    <a:pt x="11391" y="5651"/>
                  </a:lnTo>
                  <a:lnTo>
                    <a:pt x="12496" y="6273"/>
                  </a:lnTo>
                  <a:lnTo>
                    <a:pt x="13614" y="6921"/>
                  </a:lnTo>
                  <a:lnTo>
                    <a:pt x="14503" y="6400"/>
                  </a:lnTo>
                  <a:lnTo>
                    <a:pt x="14503" y="3848"/>
                  </a:lnTo>
                  <a:close/>
                </a:path>
                <a:path w="26035" h="33020">
                  <a:moveTo>
                    <a:pt x="14935" y="28816"/>
                  </a:moveTo>
                  <a:lnTo>
                    <a:pt x="14033" y="27266"/>
                  </a:lnTo>
                  <a:lnTo>
                    <a:pt x="11811" y="25984"/>
                  </a:lnTo>
                  <a:lnTo>
                    <a:pt x="10922" y="26504"/>
                  </a:lnTo>
                  <a:lnTo>
                    <a:pt x="10922" y="29070"/>
                  </a:lnTo>
                  <a:lnTo>
                    <a:pt x="11811" y="30619"/>
                  </a:lnTo>
                  <a:lnTo>
                    <a:pt x="14033" y="31902"/>
                  </a:lnTo>
                  <a:lnTo>
                    <a:pt x="14935" y="31381"/>
                  </a:lnTo>
                  <a:lnTo>
                    <a:pt x="14935" y="30099"/>
                  </a:lnTo>
                  <a:lnTo>
                    <a:pt x="14935" y="28816"/>
                  </a:lnTo>
                  <a:close/>
                </a:path>
                <a:path w="26035" h="33020">
                  <a:moveTo>
                    <a:pt x="19964" y="16319"/>
                  </a:moveTo>
                  <a:lnTo>
                    <a:pt x="16738" y="10718"/>
                  </a:lnTo>
                  <a:lnTo>
                    <a:pt x="12725" y="8407"/>
                  </a:lnTo>
                  <a:lnTo>
                    <a:pt x="8750" y="6096"/>
                  </a:lnTo>
                  <a:lnTo>
                    <a:pt x="5486" y="7962"/>
                  </a:lnTo>
                  <a:lnTo>
                    <a:pt x="5461" y="17145"/>
                  </a:lnTo>
                  <a:lnTo>
                    <a:pt x="8686" y="22758"/>
                  </a:lnTo>
                  <a:lnTo>
                    <a:pt x="16687" y="27368"/>
                  </a:lnTo>
                  <a:lnTo>
                    <a:pt x="19939" y="25514"/>
                  </a:lnTo>
                  <a:lnTo>
                    <a:pt x="19964" y="16319"/>
                  </a:lnTo>
                  <a:close/>
                </a:path>
                <a:path w="26035" h="33020">
                  <a:moveTo>
                    <a:pt x="20167" y="9982"/>
                  </a:moveTo>
                  <a:lnTo>
                    <a:pt x="19837" y="8382"/>
                  </a:lnTo>
                  <a:lnTo>
                    <a:pt x="17919" y="5994"/>
                  </a:lnTo>
                  <a:lnTo>
                    <a:pt x="16687" y="5664"/>
                  </a:lnTo>
                  <a:lnTo>
                    <a:pt x="16141" y="6451"/>
                  </a:lnTo>
                  <a:lnTo>
                    <a:pt x="15582" y="7239"/>
                  </a:lnTo>
                  <a:lnTo>
                    <a:pt x="15913" y="8839"/>
                  </a:lnTo>
                  <a:lnTo>
                    <a:pt x="17843" y="11239"/>
                  </a:lnTo>
                  <a:lnTo>
                    <a:pt x="19050" y="11557"/>
                  </a:lnTo>
                  <a:lnTo>
                    <a:pt x="20167" y="9982"/>
                  </a:lnTo>
                  <a:close/>
                </a:path>
                <a:path w="26035" h="33020">
                  <a:moveTo>
                    <a:pt x="20535" y="31508"/>
                  </a:moveTo>
                  <a:lnTo>
                    <a:pt x="19977" y="30086"/>
                  </a:lnTo>
                  <a:lnTo>
                    <a:pt x="19418" y="28663"/>
                  </a:lnTo>
                  <a:lnTo>
                    <a:pt x="18186" y="27571"/>
                  </a:lnTo>
                  <a:lnTo>
                    <a:pt x="17233" y="27660"/>
                  </a:lnTo>
                  <a:lnTo>
                    <a:pt x="16281" y="27736"/>
                  </a:lnTo>
                  <a:lnTo>
                    <a:pt x="15951" y="28968"/>
                  </a:lnTo>
                  <a:lnTo>
                    <a:pt x="16510" y="30391"/>
                  </a:lnTo>
                  <a:lnTo>
                    <a:pt x="17056" y="31826"/>
                  </a:lnTo>
                  <a:lnTo>
                    <a:pt x="18288" y="32918"/>
                  </a:lnTo>
                  <a:lnTo>
                    <a:pt x="20205" y="32740"/>
                  </a:lnTo>
                  <a:lnTo>
                    <a:pt x="20535" y="31508"/>
                  </a:lnTo>
                  <a:close/>
                </a:path>
                <a:path w="26035" h="33020">
                  <a:moveTo>
                    <a:pt x="24168" y="16637"/>
                  </a:moveTo>
                  <a:lnTo>
                    <a:pt x="23063" y="13779"/>
                  </a:lnTo>
                  <a:lnTo>
                    <a:pt x="21818" y="12687"/>
                  </a:lnTo>
                  <a:lnTo>
                    <a:pt x="20866" y="12776"/>
                  </a:lnTo>
                  <a:lnTo>
                    <a:pt x="19913" y="12852"/>
                  </a:lnTo>
                  <a:lnTo>
                    <a:pt x="19570" y="14084"/>
                  </a:lnTo>
                  <a:lnTo>
                    <a:pt x="20688" y="16929"/>
                  </a:lnTo>
                  <a:lnTo>
                    <a:pt x="21920" y="18021"/>
                  </a:lnTo>
                  <a:lnTo>
                    <a:pt x="23825" y="17843"/>
                  </a:lnTo>
                  <a:lnTo>
                    <a:pt x="24168" y="16637"/>
                  </a:lnTo>
                  <a:close/>
                </a:path>
                <a:path w="26035" h="33020">
                  <a:moveTo>
                    <a:pt x="24384" y="29210"/>
                  </a:moveTo>
                  <a:lnTo>
                    <a:pt x="24041" y="27609"/>
                  </a:lnTo>
                  <a:lnTo>
                    <a:pt x="23088" y="26403"/>
                  </a:lnTo>
                  <a:lnTo>
                    <a:pt x="22123" y="25209"/>
                  </a:lnTo>
                  <a:lnTo>
                    <a:pt x="20891" y="24892"/>
                  </a:lnTo>
                  <a:lnTo>
                    <a:pt x="19786" y="26466"/>
                  </a:lnTo>
                  <a:lnTo>
                    <a:pt x="20129" y="28067"/>
                  </a:lnTo>
                  <a:lnTo>
                    <a:pt x="22047" y="30454"/>
                  </a:lnTo>
                  <a:lnTo>
                    <a:pt x="23266" y="30797"/>
                  </a:lnTo>
                  <a:lnTo>
                    <a:pt x="24384" y="29210"/>
                  </a:lnTo>
                  <a:close/>
                </a:path>
                <a:path w="26035" h="33020">
                  <a:moveTo>
                    <a:pt x="25412" y="22275"/>
                  </a:moveTo>
                  <a:lnTo>
                    <a:pt x="24523" y="20713"/>
                  </a:lnTo>
                  <a:lnTo>
                    <a:pt x="23406" y="20078"/>
                  </a:lnTo>
                  <a:lnTo>
                    <a:pt x="22301" y="19431"/>
                  </a:lnTo>
                  <a:lnTo>
                    <a:pt x="21399" y="19951"/>
                  </a:lnTo>
                  <a:lnTo>
                    <a:pt x="21399" y="22504"/>
                  </a:lnTo>
                  <a:lnTo>
                    <a:pt x="22301" y="24066"/>
                  </a:lnTo>
                  <a:lnTo>
                    <a:pt x="24511" y="25349"/>
                  </a:lnTo>
                  <a:lnTo>
                    <a:pt x="25412" y="24828"/>
                  </a:lnTo>
                  <a:lnTo>
                    <a:pt x="25412" y="22275"/>
                  </a:lnTo>
                  <a:close/>
                </a:path>
              </a:pathLst>
            </a:custGeom>
            <a:solidFill>
              <a:srgbClr val="2530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6371210" y="3847000"/>
              <a:ext cx="9525" cy="13970"/>
            </a:xfrm>
            <a:custGeom>
              <a:avLst/>
              <a:gdLst/>
              <a:ahLst/>
              <a:cxnLst/>
              <a:rect l="l" t="t" r="r" b="b"/>
              <a:pathLst>
                <a:path w="9525" h="13970">
                  <a:moveTo>
                    <a:pt x="2095" y="0"/>
                  </a:moveTo>
                  <a:lnTo>
                    <a:pt x="12" y="1193"/>
                  </a:lnTo>
                  <a:lnTo>
                    <a:pt x="0" y="7061"/>
                  </a:lnTo>
                  <a:lnTo>
                    <a:pt x="2057" y="10655"/>
                  </a:lnTo>
                  <a:lnTo>
                    <a:pt x="7175" y="13601"/>
                  </a:lnTo>
                  <a:lnTo>
                    <a:pt x="9258" y="12407"/>
                  </a:lnTo>
                  <a:lnTo>
                    <a:pt x="9270" y="6527"/>
                  </a:lnTo>
                  <a:lnTo>
                    <a:pt x="7200" y="2946"/>
                  </a:lnTo>
                  <a:lnTo>
                    <a:pt x="4648" y="1473"/>
                  </a:lnTo>
                  <a:lnTo>
                    <a:pt x="2095" y="0"/>
                  </a:lnTo>
                  <a:close/>
                </a:path>
              </a:pathLst>
            </a:custGeom>
            <a:solidFill>
              <a:srgbClr val="1318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6178908" y="3637775"/>
              <a:ext cx="369570" cy="247015"/>
            </a:xfrm>
            <a:custGeom>
              <a:avLst/>
              <a:gdLst/>
              <a:ahLst/>
              <a:cxnLst/>
              <a:rect l="l" t="t" r="r" b="b"/>
              <a:pathLst>
                <a:path w="369570" h="247014">
                  <a:moveTo>
                    <a:pt x="130187" y="0"/>
                  </a:moveTo>
                  <a:lnTo>
                    <a:pt x="88811" y="26492"/>
                  </a:lnTo>
                  <a:lnTo>
                    <a:pt x="79800" y="24108"/>
                  </a:lnTo>
                  <a:lnTo>
                    <a:pt x="70835" y="22912"/>
                  </a:lnTo>
                  <a:lnTo>
                    <a:pt x="32967" y="30632"/>
                  </a:lnTo>
                  <a:lnTo>
                    <a:pt x="1663" y="52438"/>
                  </a:lnTo>
                  <a:lnTo>
                    <a:pt x="0" y="60337"/>
                  </a:lnTo>
                  <a:lnTo>
                    <a:pt x="190" y="70205"/>
                  </a:lnTo>
                  <a:lnTo>
                    <a:pt x="20358" y="108000"/>
                  </a:lnTo>
                  <a:lnTo>
                    <a:pt x="24214" y="102376"/>
                  </a:lnTo>
                  <a:lnTo>
                    <a:pt x="29932" y="99217"/>
                  </a:lnTo>
                  <a:lnTo>
                    <a:pt x="66287" y="129227"/>
                  </a:lnTo>
                  <a:lnTo>
                    <a:pt x="68541" y="140296"/>
                  </a:lnTo>
                  <a:lnTo>
                    <a:pt x="172465" y="199885"/>
                  </a:lnTo>
                  <a:lnTo>
                    <a:pt x="175801" y="192298"/>
                  </a:lnTo>
                  <a:lnTo>
                    <a:pt x="181681" y="187799"/>
                  </a:lnTo>
                  <a:lnTo>
                    <a:pt x="189487" y="186917"/>
                  </a:lnTo>
                  <a:lnTo>
                    <a:pt x="198602" y="190182"/>
                  </a:lnTo>
                  <a:lnTo>
                    <a:pt x="207301" y="197101"/>
                  </a:lnTo>
                  <a:lnTo>
                    <a:pt x="214476" y="206444"/>
                  </a:lnTo>
                  <a:lnTo>
                    <a:pt x="219514" y="217150"/>
                  </a:lnTo>
                  <a:lnTo>
                    <a:pt x="221805" y="228155"/>
                  </a:lnTo>
                  <a:lnTo>
                    <a:pt x="247345" y="242811"/>
                  </a:lnTo>
                  <a:lnTo>
                    <a:pt x="250761" y="244259"/>
                  </a:lnTo>
                  <a:lnTo>
                    <a:pt x="254025" y="246075"/>
                  </a:lnTo>
                  <a:lnTo>
                    <a:pt x="257479" y="246481"/>
                  </a:lnTo>
                  <a:lnTo>
                    <a:pt x="320374" y="237191"/>
                  </a:lnTo>
                  <a:lnTo>
                    <a:pt x="361467" y="207213"/>
                  </a:lnTo>
                  <a:lnTo>
                    <a:pt x="369450" y="176846"/>
                  </a:lnTo>
                  <a:lnTo>
                    <a:pt x="367906" y="166750"/>
                  </a:lnTo>
                  <a:lnTo>
                    <a:pt x="350042" y="131391"/>
                  </a:lnTo>
                  <a:lnTo>
                    <a:pt x="324294" y="105638"/>
                  </a:lnTo>
                  <a:lnTo>
                    <a:pt x="130187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6178962" y="3695622"/>
              <a:ext cx="266065" cy="189230"/>
            </a:xfrm>
            <a:custGeom>
              <a:avLst/>
              <a:gdLst/>
              <a:ahLst/>
              <a:cxnLst/>
              <a:rect l="l" t="t" r="r" b="b"/>
              <a:pathLst>
                <a:path w="266064" h="189229">
                  <a:moveTo>
                    <a:pt x="444" y="0"/>
                  </a:moveTo>
                  <a:lnTo>
                    <a:pt x="0" y="4864"/>
                  </a:lnTo>
                  <a:lnTo>
                    <a:pt x="127" y="12395"/>
                  </a:lnTo>
                  <a:lnTo>
                    <a:pt x="647" y="16560"/>
                  </a:lnTo>
                  <a:lnTo>
                    <a:pt x="1473" y="20256"/>
                  </a:lnTo>
                  <a:lnTo>
                    <a:pt x="5648" y="31918"/>
                  </a:lnTo>
                  <a:lnTo>
                    <a:pt x="11145" y="40152"/>
                  </a:lnTo>
                  <a:lnTo>
                    <a:pt x="20294" y="50190"/>
                  </a:lnTo>
                  <a:lnTo>
                    <a:pt x="24153" y="44572"/>
                  </a:lnTo>
                  <a:lnTo>
                    <a:pt x="29875" y="41416"/>
                  </a:lnTo>
                  <a:lnTo>
                    <a:pt x="66244" y="71419"/>
                  </a:lnTo>
                  <a:lnTo>
                    <a:pt x="68491" y="82486"/>
                  </a:lnTo>
                  <a:lnTo>
                    <a:pt x="172415" y="142074"/>
                  </a:lnTo>
                  <a:lnTo>
                    <a:pt x="175756" y="134493"/>
                  </a:lnTo>
                  <a:lnTo>
                    <a:pt x="181635" y="129995"/>
                  </a:lnTo>
                  <a:lnTo>
                    <a:pt x="189438" y="129114"/>
                  </a:lnTo>
                  <a:lnTo>
                    <a:pt x="198551" y="132384"/>
                  </a:lnTo>
                  <a:lnTo>
                    <a:pt x="207254" y="139302"/>
                  </a:lnTo>
                  <a:lnTo>
                    <a:pt x="214425" y="148642"/>
                  </a:lnTo>
                  <a:lnTo>
                    <a:pt x="219459" y="159347"/>
                  </a:lnTo>
                  <a:lnTo>
                    <a:pt x="221754" y="170357"/>
                  </a:lnTo>
                  <a:lnTo>
                    <a:pt x="247294" y="185013"/>
                  </a:lnTo>
                  <a:lnTo>
                    <a:pt x="250710" y="186448"/>
                  </a:lnTo>
                  <a:lnTo>
                    <a:pt x="253974" y="188264"/>
                  </a:lnTo>
                  <a:lnTo>
                    <a:pt x="261772" y="189103"/>
                  </a:lnTo>
                  <a:lnTo>
                    <a:pt x="264591" y="180860"/>
                  </a:lnTo>
                  <a:lnTo>
                    <a:pt x="265468" y="176428"/>
                  </a:lnTo>
                  <a:lnTo>
                    <a:pt x="265150" y="166827"/>
                  </a:lnTo>
                  <a:lnTo>
                    <a:pt x="263867" y="161505"/>
                  </a:lnTo>
                  <a:lnTo>
                    <a:pt x="259918" y="151409"/>
                  </a:lnTo>
                  <a:lnTo>
                    <a:pt x="258432" y="148958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DADC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7" name="object 34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178965" y="3554595"/>
              <a:ext cx="370055" cy="333222"/>
            </a:xfrm>
            <a:prstGeom prst="rect">
              <a:avLst/>
            </a:prstGeom>
          </p:spPr>
        </p:pic>
        <p:sp>
          <p:nvSpPr>
            <p:cNvPr id="348" name="object 348"/>
            <p:cNvSpPr/>
            <p:nvPr/>
          </p:nvSpPr>
          <p:spPr>
            <a:xfrm>
              <a:off x="5906649" y="3745988"/>
              <a:ext cx="3810" cy="1270"/>
            </a:xfrm>
            <a:custGeom>
              <a:avLst/>
              <a:gdLst/>
              <a:ahLst/>
              <a:cxnLst/>
              <a:rect l="l" t="t" r="r" b="b"/>
              <a:pathLst>
                <a:path w="3810" h="1270">
                  <a:moveTo>
                    <a:pt x="1485" y="0"/>
                  </a:moveTo>
                  <a:lnTo>
                    <a:pt x="0" y="0"/>
                  </a:lnTo>
                  <a:lnTo>
                    <a:pt x="1854" y="1270"/>
                  </a:lnTo>
                  <a:lnTo>
                    <a:pt x="3340" y="1270"/>
                  </a:lnTo>
                  <a:lnTo>
                    <a:pt x="1485" y="0"/>
                  </a:lnTo>
                  <a:close/>
                </a:path>
              </a:pathLst>
            </a:custGeom>
            <a:solidFill>
              <a:srgbClr val="CAC9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5905698" y="3727084"/>
              <a:ext cx="15240" cy="11430"/>
            </a:xfrm>
            <a:custGeom>
              <a:avLst/>
              <a:gdLst/>
              <a:ahLst/>
              <a:cxnLst/>
              <a:rect l="l" t="t" r="r" b="b"/>
              <a:pathLst>
                <a:path w="15239" h="11429">
                  <a:moveTo>
                    <a:pt x="14048" y="0"/>
                  </a:moveTo>
                  <a:lnTo>
                    <a:pt x="12206" y="914"/>
                  </a:lnTo>
                  <a:lnTo>
                    <a:pt x="10949" y="1790"/>
                  </a:lnTo>
                  <a:lnTo>
                    <a:pt x="7634" y="4254"/>
                  </a:lnTo>
                  <a:lnTo>
                    <a:pt x="0" y="10896"/>
                  </a:lnTo>
                  <a:lnTo>
                    <a:pt x="1500" y="10896"/>
                  </a:lnTo>
                  <a:lnTo>
                    <a:pt x="15140" y="1193"/>
                  </a:lnTo>
                  <a:lnTo>
                    <a:pt x="140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5904865" y="3741620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10" h="4445">
                  <a:moveTo>
                    <a:pt x="1017" y="0"/>
                  </a:moveTo>
                  <a:lnTo>
                    <a:pt x="0" y="0"/>
                  </a:lnTo>
                  <a:lnTo>
                    <a:pt x="37" y="1832"/>
                  </a:lnTo>
                  <a:lnTo>
                    <a:pt x="672" y="3599"/>
                  </a:lnTo>
                  <a:lnTo>
                    <a:pt x="1791" y="4372"/>
                  </a:lnTo>
                  <a:lnTo>
                    <a:pt x="3277" y="4372"/>
                  </a:lnTo>
                  <a:lnTo>
                    <a:pt x="1396" y="3063"/>
                  </a:lnTo>
                  <a:lnTo>
                    <a:pt x="1017" y="0"/>
                  </a:lnTo>
                  <a:close/>
                </a:path>
              </a:pathLst>
            </a:custGeom>
            <a:solidFill>
              <a:srgbClr val="CAC9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5904844" y="3737981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39" h="3810">
                  <a:moveTo>
                    <a:pt x="2344" y="0"/>
                  </a:moveTo>
                  <a:lnTo>
                    <a:pt x="861" y="0"/>
                  </a:lnTo>
                  <a:lnTo>
                    <a:pt x="270" y="1018"/>
                  </a:lnTo>
                  <a:lnTo>
                    <a:pt x="0" y="2336"/>
                  </a:lnTo>
                  <a:lnTo>
                    <a:pt x="25" y="3640"/>
                  </a:lnTo>
                  <a:lnTo>
                    <a:pt x="1038" y="3640"/>
                  </a:lnTo>
                  <a:lnTo>
                    <a:pt x="990" y="2336"/>
                  </a:lnTo>
                  <a:lnTo>
                    <a:pt x="23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5905745" y="3727346"/>
              <a:ext cx="18415" cy="20955"/>
            </a:xfrm>
            <a:custGeom>
              <a:avLst/>
              <a:gdLst/>
              <a:ahLst/>
              <a:cxnLst/>
              <a:rect l="l" t="t" r="r" b="b"/>
              <a:pathLst>
                <a:path w="18414" h="20954">
                  <a:moveTo>
                    <a:pt x="14211" y="0"/>
                  </a:moveTo>
                  <a:lnTo>
                    <a:pt x="11772" y="1790"/>
                  </a:lnTo>
                  <a:lnTo>
                    <a:pt x="9029" y="3797"/>
                  </a:lnTo>
                  <a:lnTo>
                    <a:pt x="1460" y="10629"/>
                  </a:lnTo>
                  <a:lnTo>
                    <a:pt x="0" y="13131"/>
                  </a:lnTo>
                  <a:lnTo>
                    <a:pt x="508" y="17348"/>
                  </a:lnTo>
                  <a:lnTo>
                    <a:pt x="5295" y="20637"/>
                  </a:lnTo>
                  <a:lnTo>
                    <a:pt x="6045" y="19799"/>
                  </a:lnTo>
                  <a:lnTo>
                    <a:pt x="10452" y="16383"/>
                  </a:lnTo>
                  <a:lnTo>
                    <a:pt x="13868" y="14224"/>
                  </a:lnTo>
                  <a:lnTo>
                    <a:pt x="17335" y="10147"/>
                  </a:lnTo>
                  <a:lnTo>
                    <a:pt x="18199" y="5918"/>
                  </a:lnTo>
                  <a:lnTo>
                    <a:pt x="14947" y="317"/>
                  </a:lnTo>
                  <a:lnTo>
                    <a:pt x="14211" y="0"/>
                  </a:lnTo>
                  <a:close/>
                </a:path>
              </a:pathLst>
            </a:custGeom>
            <a:solidFill>
              <a:srgbClr val="DADC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5647721" y="3745102"/>
              <a:ext cx="50165" cy="60960"/>
            </a:xfrm>
            <a:custGeom>
              <a:avLst/>
              <a:gdLst/>
              <a:ahLst/>
              <a:cxnLst/>
              <a:rect l="l" t="t" r="r" b="b"/>
              <a:pathLst>
                <a:path w="50164" h="60960">
                  <a:moveTo>
                    <a:pt x="17513" y="0"/>
                  </a:moveTo>
                  <a:lnTo>
                    <a:pt x="14097" y="1993"/>
                  </a:lnTo>
                  <a:lnTo>
                    <a:pt x="0" y="10185"/>
                  </a:lnTo>
                  <a:lnTo>
                    <a:pt x="3403" y="8191"/>
                  </a:lnTo>
                  <a:lnTo>
                    <a:pt x="32410" y="33020"/>
                  </a:lnTo>
                  <a:lnTo>
                    <a:pt x="35572" y="42913"/>
                  </a:lnTo>
                  <a:lnTo>
                    <a:pt x="35534" y="54140"/>
                  </a:lnTo>
                  <a:lnTo>
                    <a:pt x="33223" y="58762"/>
                  </a:lnTo>
                  <a:lnTo>
                    <a:pt x="29502" y="60947"/>
                  </a:lnTo>
                  <a:lnTo>
                    <a:pt x="47320" y="50571"/>
                  </a:lnTo>
                  <a:lnTo>
                    <a:pt x="49644" y="45948"/>
                  </a:lnTo>
                  <a:lnTo>
                    <a:pt x="49682" y="34709"/>
                  </a:lnTo>
                  <a:lnTo>
                    <a:pt x="48526" y="29679"/>
                  </a:lnTo>
                  <a:lnTo>
                    <a:pt x="22123" y="63"/>
                  </a:lnTo>
                  <a:lnTo>
                    <a:pt x="17513" y="0"/>
                  </a:lnTo>
                  <a:close/>
                </a:path>
              </a:pathLst>
            </a:custGeom>
            <a:solidFill>
              <a:srgbClr val="1318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5641632" y="3753941"/>
              <a:ext cx="41910" cy="53975"/>
            </a:xfrm>
            <a:custGeom>
              <a:avLst/>
              <a:gdLst/>
              <a:ahLst/>
              <a:cxnLst/>
              <a:rect l="l" t="t" r="r" b="b"/>
              <a:pathLst>
                <a:path w="41910" h="53975">
                  <a:moveTo>
                    <a:pt x="41656" y="38747"/>
                  </a:moveTo>
                  <a:lnTo>
                    <a:pt x="20891" y="2794"/>
                  </a:lnTo>
                  <a:lnTo>
                    <a:pt x="12776" y="0"/>
                  </a:lnTo>
                  <a:lnTo>
                    <a:pt x="6146" y="1308"/>
                  </a:lnTo>
                  <a:lnTo>
                    <a:pt x="1663" y="6337"/>
                  </a:lnTo>
                  <a:lnTo>
                    <a:pt x="0" y="14693"/>
                  </a:lnTo>
                  <a:lnTo>
                    <a:pt x="1612" y="24968"/>
                  </a:lnTo>
                  <a:lnTo>
                    <a:pt x="6057" y="35153"/>
                  </a:lnTo>
                  <a:lnTo>
                    <a:pt x="12649" y="44094"/>
                  </a:lnTo>
                  <a:lnTo>
                    <a:pt x="20751" y="50660"/>
                  </a:lnTo>
                  <a:lnTo>
                    <a:pt x="28867" y="53454"/>
                  </a:lnTo>
                  <a:lnTo>
                    <a:pt x="35496" y="52146"/>
                  </a:lnTo>
                  <a:lnTo>
                    <a:pt x="39992" y="47117"/>
                  </a:lnTo>
                  <a:lnTo>
                    <a:pt x="41656" y="38747"/>
                  </a:lnTo>
                  <a:close/>
                </a:path>
              </a:pathLst>
            </a:custGeom>
            <a:solidFill>
              <a:srgbClr val="1C22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5648733" y="3760500"/>
              <a:ext cx="27940" cy="40640"/>
            </a:xfrm>
            <a:custGeom>
              <a:avLst/>
              <a:gdLst/>
              <a:ahLst/>
              <a:cxnLst/>
              <a:rect l="l" t="t" r="r" b="b"/>
              <a:pathLst>
                <a:path w="27939" h="40639">
                  <a:moveTo>
                    <a:pt x="6184" y="0"/>
                  </a:moveTo>
                  <a:lnTo>
                    <a:pt x="25" y="3530"/>
                  </a:lnTo>
                  <a:lnTo>
                    <a:pt x="0" y="12230"/>
                  </a:lnTo>
                  <a:lnTo>
                    <a:pt x="1062" y="19001"/>
                  </a:lnTo>
                  <a:lnTo>
                    <a:pt x="3992" y="25719"/>
                  </a:lnTo>
                  <a:lnTo>
                    <a:pt x="8349" y="31620"/>
                  </a:lnTo>
                  <a:lnTo>
                    <a:pt x="13690" y="35941"/>
                  </a:lnTo>
                  <a:lnTo>
                    <a:pt x="21259" y="40322"/>
                  </a:lnTo>
                  <a:lnTo>
                    <a:pt x="27431" y="36804"/>
                  </a:lnTo>
                  <a:lnTo>
                    <a:pt x="27457" y="28092"/>
                  </a:lnTo>
                  <a:lnTo>
                    <a:pt x="26397" y="21330"/>
                  </a:lnTo>
                  <a:lnTo>
                    <a:pt x="23471" y="14617"/>
                  </a:lnTo>
                  <a:lnTo>
                    <a:pt x="19118" y="8714"/>
                  </a:lnTo>
                  <a:lnTo>
                    <a:pt x="13779" y="4381"/>
                  </a:lnTo>
                  <a:lnTo>
                    <a:pt x="6184" y="0"/>
                  </a:lnTo>
                  <a:close/>
                </a:path>
              </a:pathLst>
            </a:custGeom>
            <a:solidFill>
              <a:srgbClr val="C1C1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5650255" y="3764609"/>
              <a:ext cx="24765" cy="31750"/>
            </a:xfrm>
            <a:custGeom>
              <a:avLst/>
              <a:gdLst/>
              <a:ahLst/>
              <a:cxnLst/>
              <a:rect l="l" t="t" r="r" b="b"/>
              <a:pathLst>
                <a:path w="24764" h="31750">
                  <a:moveTo>
                    <a:pt x="3848" y="9969"/>
                  </a:moveTo>
                  <a:lnTo>
                    <a:pt x="2984" y="8483"/>
                  </a:lnTo>
                  <a:lnTo>
                    <a:pt x="1930" y="7861"/>
                  </a:lnTo>
                  <a:lnTo>
                    <a:pt x="863" y="7264"/>
                  </a:lnTo>
                  <a:lnTo>
                    <a:pt x="0" y="7759"/>
                  </a:lnTo>
                  <a:lnTo>
                    <a:pt x="0" y="10210"/>
                  </a:lnTo>
                  <a:lnTo>
                    <a:pt x="863" y="11696"/>
                  </a:lnTo>
                  <a:lnTo>
                    <a:pt x="1930" y="12319"/>
                  </a:lnTo>
                  <a:lnTo>
                    <a:pt x="2984" y="12928"/>
                  </a:lnTo>
                  <a:lnTo>
                    <a:pt x="3848" y="12433"/>
                  </a:lnTo>
                  <a:lnTo>
                    <a:pt x="3848" y="9969"/>
                  </a:lnTo>
                  <a:close/>
                </a:path>
                <a:path w="24764" h="31750">
                  <a:moveTo>
                    <a:pt x="5397" y="6184"/>
                  </a:moveTo>
                  <a:lnTo>
                    <a:pt x="5092" y="4648"/>
                  </a:lnTo>
                  <a:lnTo>
                    <a:pt x="4165" y="3505"/>
                  </a:lnTo>
                  <a:lnTo>
                    <a:pt x="3251" y="2349"/>
                  </a:lnTo>
                  <a:lnTo>
                    <a:pt x="2070" y="2044"/>
                  </a:lnTo>
                  <a:lnTo>
                    <a:pt x="1003" y="3556"/>
                  </a:lnTo>
                  <a:lnTo>
                    <a:pt x="1320" y="5092"/>
                  </a:lnTo>
                  <a:lnTo>
                    <a:pt x="2235" y="6235"/>
                  </a:lnTo>
                  <a:lnTo>
                    <a:pt x="3162" y="7391"/>
                  </a:lnTo>
                  <a:lnTo>
                    <a:pt x="4343" y="7696"/>
                  </a:lnTo>
                  <a:lnTo>
                    <a:pt x="4876" y="6946"/>
                  </a:lnTo>
                  <a:lnTo>
                    <a:pt x="5397" y="6184"/>
                  </a:lnTo>
                  <a:close/>
                </a:path>
                <a:path w="24764" h="31750">
                  <a:moveTo>
                    <a:pt x="5613" y="18072"/>
                  </a:moveTo>
                  <a:lnTo>
                    <a:pt x="4546" y="15341"/>
                  </a:lnTo>
                  <a:lnTo>
                    <a:pt x="3365" y="14300"/>
                  </a:lnTo>
                  <a:lnTo>
                    <a:pt x="2451" y="14363"/>
                  </a:lnTo>
                  <a:lnTo>
                    <a:pt x="1524" y="14452"/>
                  </a:lnTo>
                  <a:lnTo>
                    <a:pt x="1206" y="15621"/>
                  </a:lnTo>
                  <a:lnTo>
                    <a:pt x="2273" y="18364"/>
                  </a:lnTo>
                  <a:lnTo>
                    <a:pt x="3454" y="19418"/>
                  </a:lnTo>
                  <a:lnTo>
                    <a:pt x="4368" y="19329"/>
                  </a:lnTo>
                  <a:lnTo>
                    <a:pt x="5283" y="19240"/>
                  </a:lnTo>
                  <a:lnTo>
                    <a:pt x="5613" y="18072"/>
                  </a:lnTo>
                  <a:close/>
                </a:path>
                <a:path w="24764" h="31750">
                  <a:moveTo>
                    <a:pt x="9093" y="3784"/>
                  </a:moveTo>
                  <a:lnTo>
                    <a:pt x="8559" y="2425"/>
                  </a:lnTo>
                  <a:lnTo>
                    <a:pt x="8039" y="1041"/>
                  </a:lnTo>
                  <a:lnTo>
                    <a:pt x="6845" y="0"/>
                  </a:lnTo>
                  <a:lnTo>
                    <a:pt x="5930" y="88"/>
                  </a:lnTo>
                  <a:lnTo>
                    <a:pt x="5003" y="165"/>
                  </a:lnTo>
                  <a:lnTo>
                    <a:pt x="4686" y="1346"/>
                  </a:lnTo>
                  <a:lnTo>
                    <a:pt x="5219" y="2717"/>
                  </a:lnTo>
                  <a:lnTo>
                    <a:pt x="5753" y="4076"/>
                  </a:lnTo>
                  <a:lnTo>
                    <a:pt x="6934" y="5118"/>
                  </a:lnTo>
                  <a:lnTo>
                    <a:pt x="7848" y="5054"/>
                  </a:lnTo>
                  <a:lnTo>
                    <a:pt x="8775" y="4965"/>
                  </a:lnTo>
                  <a:lnTo>
                    <a:pt x="9093" y="3784"/>
                  </a:lnTo>
                  <a:close/>
                </a:path>
                <a:path w="24764" h="31750">
                  <a:moveTo>
                    <a:pt x="9436" y="24625"/>
                  </a:moveTo>
                  <a:lnTo>
                    <a:pt x="9118" y="23088"/>
                  </a:lnTo>
                  <a:lnTo>
                    <a:pt x="7277" y="20802"/>
                  </a:lnTo>
                  <a:lnTo>
                    <a:pt x="6096" y="20472"/>
                  </a:lnTo>
                  <a:lnTo>
                    <a:pt x="5562" y="21247"/>
                  </a:lnTo>
                  <a:lnTo>
                    <a:pt x="5029" y="21983"/>
                  </a:lnTo>
                  <a:lnTo>
                    <a:pt x="5346" y="23533"/>
                  </a:lnTo>
                  <a:lnTo>
                    <a:pt x="6261" y="24676"/>
                  </a:lnTo>
                  <a:lnTo>
                    <a:pt x="7200" y="25831"/>
                  </a:lnTo>
                  <a:lnTo>
                    <a:pt x="8369" y="26149"/>
                  </a:lnTo>
                  <a:lnTo>
                    <a:pt x="8902" y="25387"/>
                  </a:lnTo>
                  <a:lnTo>
                    <a:pt x="9436" y="24625"/>
                  </a:lnTo>
                  <a:close/>
                </a:path>
                <a:path w="24764" h="31750">
                  <a:moveTo>
                    <a:pt x="13931" y="3695"/>
                  </a:moveTo>
                  <a:lnTo>
                    <a:pt x="13068" y="2197"/>
                  </a:lnTo>
                  <a:lnTo>
                    <a:pt x="10934" y="977"/>
                  </a:lnTo>
                  <a:lnTo>
                    <a:pt x="10071" y="1473"/>
                  </a:lnTo>
                  <a:lnTo>
                    <a:pt x="10071" y="2692"/>
                  </a:lnTo>
                  <a:lnTo>
                    <a:pt x="10071" y="3937"/>
                  </a:lnTo>
                  <a:lnTo>
                    <a:pt x="10934" y="5422"/>
                  </a:lnTo>
                  <a:lnTo>
                    <a:pt x="13068" y="6654"/>
                  </a:lnTo>
                  <a:lnTo>
                    <a:pt x="13931" y="6146"/>
                  </a:lnTo>
                  <a:lnTo>
                    <a:pt x="13931" y="3695"/>
                  </a:lnTo>
                  <a:close/>
                </a:path>
                <a:path w="24764" h="31750">
                  <a:moveTo>
                    <a:pt x="14325" y="27660"/>
                  </a:moveTo>
                  <a:lnTo>
                    <a:pt x="13474" y="26162"/>
                  </a:lnTo>
                  <a:lnTo>
                    <a:pt x="11341" y="24930"/>
                  </a:lnTo>
                  <a:lnTo>
                    <a:pt x="10464" y="25438"/>
                  </a:lnTo>
                  <a:lnTo>
                    <a:pt x="10464" y="26657"/>
                  </a:lnTo>
                  <a:lnTo>
                    <a:pt x="10477" y="27889"/>
                  </a:lnTo>
                  <a:lnTo>
                    <a:pt x="11341" y="29387"/>
                  </a:lnTo>
                  <a:lnTo>
                    <a:pt x="13474" y="30619"/>
                  </a:lnTo>
                  <a:lnTo>
                    <a:pt x="14325" y="30124"/>
                  </a:lnTo>
                  <a:lnTo>
                    <a:pt x="14325" y="28892"/>
                  </a:lnTo>
                  <a:lnTo>
                    <a:pt x="14325" y="27660"/>
                  </a:lnTo>
                  <a:close/>
                </a:path>
                <a:path w="24764" h="31750">
                  <a:moveTo>
                    <a:pt x="19177" y="15659"/>
                  </a:moveTo>
                  <a:lnTo>
                    <a:pt x="16078" y="10287"/>
                  </a:lnTo>
                  <a:lnTo>
                    <a:pt x="12217" y="8064"/>
                  </a:lnTo>
                  <a:lnTo>
                    <a:pt x="8382" y="5854"/>
                  </a:lnTo>
                  <a:lnTo>
                    <a:pt x="5257" y="7632"/>
                  </a:lnTo>
                  <a:lnTo>
                    <a:pt x="5232" y="16459"/>
                  </a:lnTo>
                  <a:lnTo>
                    <a:pt x="8331" y="21831"/>
                  </a:lnTo>
                  <a:lnTo>
                    <a:pt x="16027" y="26263"/>
                  </a:lnTo>
                  <a:lnTo>
                    <a:pt x="19138" y="24485"/>
                  </a:lnTo>
                  <a:lnTo>
                    <a:pt x="19177" y="15659"/>
                  </a:lnTo>
                  <a:close/>
                </a:path>
                <a:path w="24764" h="31750">
                  <a:moveTo>
                    <a:pt x="19367" y="9601"/>
                  </a:moveTo>
                  <a:lnTo>
                    <a:pt x="19050" y="8051"/>
                  </a:lnTo>
                  <a:lnTo>
                    <a:pt x="17208" y="5765"/>
                  </a:lnTo>
                  <a:lnTo>
                    <a:pt x="16027" y="5435"/>
                  </a:lnTo>
                  <a:lnTo>
                    <a:pt x="15506" y="6197"/>
                  </a:lnTo>
                  <a:lnTo>
                    <a:pt x="14973" y="6959"/>
                  </a:lnTo>
                  <a:lnTo>
                    <a:pt x="15290" y="8509"/>
                  </a:lnTo>
                  <a:lnTo>
                    <a:pt x="16217" y="9639"/>
                  </a:lnTo>
                  <a:lnTo>
                    <a:pt x="17132" y="10782"/>
                  </a:lnTo>
                  <a:lnTo>
                    <a:pt x="18313" y="11112"/>
                  </a:lnTo>
                  <a:lnTo>
                    <a:pt x="18834" y="10350"/>
                  </a:lnTo>
                  <a:lnTo>
                    <a:pt x="19367" y="9601"/>
                  </a:lnTo>
                  <a:close/>
                </a:path>
                <a:path w="24764" h="31750">
                  <a:moveTo>
                    <a:pt x="19723" y="30238"/>
                  </a:moveTo>
                  <a:lnTo>
                    <a:pt x="19189" y="28879"/>
                  </a:lnTo>
                  <a:lnTo>
                    <a:pt x="18643" y="27508"/>
                  </a:lnTo>
                  <a:lnTo>
                    <a:pt x="17475" y="26466"/>
                  </a:lnTo>
                  <a:lnTo>
                    <a:pt x="16548" y="26530"/>
                  </a:lnTo>
                  <a:lnTo>
                    <a:pt x="15633" y="26619"/>
                  </a:lnTo>
                  <a:lnTo>
                    <a:pt x="15316" y="27800"/>
                  </a:lnTo>
                  <a:lnTo>
                    <a:pt x="16370" y="30543"/>
                  </a:lnTo>
                  <a:lnTo>
                    <a:pt x="17564" y="31584"/>
                  </a:lnTo>
                  <a:lnTo>
                    <a:pt x="18478" y="31508"/>
                  </a:lnTo>
                  <a:lnTo>
                    <a:pt x="19405" y="31419"/>
                  </a:lnTo>
                  <a:lnTo>
                    <a:pt x="19723" y="30238"/>
                  </a:lnTo>
                  <a:close/>
                </a:path>
                <a:path w="24764" h="31750">
                  <a:moveTo>
                    <a:pt x="23202" y="15963"/>
                  </a:moveTo>
                  <a:lnTo>
                    <a:pt x="22136" y="13220"/>
                  </a:lnTo>
                  <a:lnTo>
                    <a:pt x="20955" y="12179"/>
                  </a:lnTo>
                  <a:lnTo>
                    <a:pt x="20040" y="12255"/>
                  </a:lnTo>
                  <a:lnTo>
                    <a:pt x="19126" y="12344"/>
                  </a:lnTo>
                  <a:lnTo>
                    <a:pt x="18796" y="13525"/>
                  </a:lnTo>
                  <a:lnTo>
                    <a:pt x="19862" y="16256"/>
                  </a:lnTo>
                  <a:lnTo>
                    <a:pt x="21043" y="17297"/>
                  </a:lnTo>
                  <a:lnTo>
                    <a:pt x="22885" y="17145"/>
                  </a:lnTo>
                  <a:lnTo>
                    <a:pt x="23202" y="15963"/>
                  </a:lnTo>
                  <a:close/>
                </a:path>
                <a:path w="24764" h="31750">
                  <a:moveTo>
                    <a:pt x="23406" y="28041"/>
                  </a:moveTo>
                  <a:lnTo>
                    <a:pt x="23075" y="26492"/>
                  </a:lnTo>
                  <a:lnTo>
                    <a:pt x="22161" y="25349"/>
                  </a:lnTo>
                  <a:lnTo>
                    <a:pt x="21247" y="24193"/>
                  </a:lnTo>
                  <a:lnTo>
                    <a:pt x="20066" y="23888"/>
                  </a:lnTo>
                  <a:lnTo>
                    <a:pt x="18999" y="25400"/>
                  </a:lnTo>
                  <a:lnTo>
                    <a:pt x="19316" y="26936"/>
                  </a:lnTo>
                  <a:lnTo>
                    <a:pt x="21158" y="29235"/>
                  </a:lnTo>
                  <a:lnTo>
                    <a:pt x="22339" y="29552"/>
                  </a:lnTo>
                  <a:lnTo>
                    <a:pt x="23406" y="28041"/>
                  </a:lnTo>
                  <a:close/>
                </a:path>
                <a:path w="24764" h="31750">
                  <a:moveTo>
                    <a:pt x="24396" y="21386"/>
                  </a:moveTo>
                  <a:lnTo>
                    <a:pt x="23533" y="19888"/>
                  </a:lnTo>
                  <a:lnTo>
                    <a:pt x="22466" y="19278"/>
                  </a:lnTo>
                  <a:lnTo>
                    <a:pt x="21412" y="18656"/>
                  </a:lnTo>
                  <a:lnTo>
                    <a:pt x="20548" y="19151"/>
                  </a:lnTo>
                  <a:lnTo>
                    <a:pt x="20548" y="21615"/>
                  </a:lnTo>
                  <a:lnTo>
                    <a:pt x="21412" y="23114"/>
                  </a:lnTo>
                  <a:lnTo>
                    <a:pt x="23533" y="24333"/>
                  </a:lnTo>
                  <a:lnTo>
                    <a:pt x="24396" y="23837"/>
                  </a:lnTo>
                  <a:lnTo>
                    <a:pt x="24396" y="21386"/>
                  </a:lnTo>
                  <a:close/>
                </a:path>
              </a:pathLst>
            </a:custGeom>
            <a:solidFill>
              <a:srgbClr val="2530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5658002" y="3774147"/>
              <a:ext cx="179705" cy="113664"/>
            </a:xfrm>
            <a:custGeom>
              <a:avLst/>
              <a:gdLst/>
              <a:ahLst/>
              <a:cxnLst/>
              <a:rect l="l" t="t" r="r" b="b"/>
              <a:pathLst>
                <a:path w="179704" h="113664">
                  <a:moveTo>
                    <a:pt x="8915" y="6273"/>
                  </a:moveTo>
                  <a:lnTo>
                    <a:pt x="6921" y="2832"/>
                  </a:lnTo>
                  <a:lnTo>
                    <a:pt x="4470" y="1409"/>
                  </a:lnTo>
                  <a:lnTo>
                    <a:pt x="2019" y="0"/>
                  </a:lnTo>
                  <a:lnTo>
                    <a:pt x="12" y="1143"/>
                  </a:lnTo>
                  <a:lnTo>
                    <a:pt x="0" y="6781"/>
                  </a:lnTo>
                  <a:lnTo>
                    <a:pt x="1993" y="10210"/>
                  </a:lnTo>
                  <a:lnTo>
                    <a:pt x="6896" y="13055"/>
                  </a:lnTo>
                  <a:lnTo>
                    <a:pt x="8902" y="11912"/>
                  </a:lnTo>
                  <a:lnTo>
                    <a:pt x="8915" y="6273"/>
                  </a:lnTo>
                  <a:close/>
                </a:path>
                <a:path w="179704" h="113664">
                  <a:moveTo>
                    <a:pt x="179425" y="89369"/>
                  </a:moveTo>
                  <a:lnTo>
                    <a:pt x="157518" y="57467"/>
                  </a:lnTo>
                  <a:lnTo>
                    <a:pt x="151866" y="54724"/>
                  </a:lnTo>
                  <a:lnTo>
                    <a:pt x="147154" y="54724"/>
                  </a:lnTo>
                  <a:lnTo>
                    <a:pt x="133083" y="62903"/>
                  </a:lnTo>
                  <a:lnTo>
                    <a:pt x="137756" y="62903"/>
                  </a:lnTo>
                  <a:lnTo>
                    <a:pt x="143992" y="65951"/>
                  </a:lnTo>
                  <a:lnTo>
                    <a:pt x="165303" y="97561"/>
                  </a:lnTo>
                  <a:lnTo>
                    <a:pt x="165277" y="108788"/>
                  </a:lnTo>
                  <a:lnTo>
                    <a:pt x="162966" y="113423"/>
                  </a:lnTo>
                  <a:lnTo>
                    <a:pt x="177063" y="105219"/>
                  </a:lnTo>
                  <a:lnTo>
                    <a:pt x="179387" y="100609"/>
                  </a:lnTo>
                  <a:lnTo>
                    <a:pt x="179425" y="89369"/>
                  </a:lnTo>
                  <a:close/>
                </a:path>
              </a:pathLst>
            </a:custGeom>
            <a:solidFill>
              <a:srgbClr val="1318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5781649" y="3837647"/>
              <a:ext cx="41910" cy="53975"/>
            </a:xfrm>
            <a:custGeom>
              <a:avLst/>
              <a:gdLst/>
              <a:ahLst/>
              <a:cxnLst/>
              <a:rect l="l" t="t" r="r" b="b"/>
              <a:pathLst>
                <a:path w="41910" h="53975">
                  <a:moveTo>
                    <a:pt x="41668" y="38735"/>
                  </a:moveTo>
                  <a:lnTo>
                    <a:pt x="20904" y="2794"/>
                  </a:lnTo>
                  <a:lnTo>
                    <a:pt x="12788" y="0"/>
                  </a:lnTo>
                  <a:lnTo>
                    <a:pt x="6146" y="1295"/>
                  </a:lnTo>
                  <a:lnTo>
                    <a:pt x="1663" y="6324"/>
                  </a:lnTo>
                  <a:lnTo>
                    <a:pt x="0" y="14693"/>
                  </a:lnTo>
                  <a:lnTo>
                    <a:pt x="1625" y="24955"/>
                  </a:lnTo>
                  <a:lnTo>
                    <a:pt x="6070" y="35140"/>
                  </a:lnTo>
                  <a:lnTo>
                    <a:pt x="12674" y="44094"/>
                  </a:lnTo>
                  <a:lnTo>
                    <a:pt x="20764" y="50647"/>
                  </a:lnTo>
                  <a:lnTo>
                    <a:pt x="28879" y="53441"/>
                  </a:lnTo>
                  <a:lnTo>
                    <a:pt x="35509" y="52133"/>
                  </a:lnTo>
                  <a:lnTo>
                    <a:pt x="40005" y="47104"/>
                  </a:lnTo>
                  <a:lnTo>
                    <a:pt x="41668" y="38735"/>
                  </a:lnTo>
                  <a:close/>
                </a:path>
              </a:pathLst>
            </a:custGeom>
            <a:solidFill>
              <a:srgbClr val="1C22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5788769" y="3844203"/>
              <a:ext cx="27940" cy="40640"/>
            </a:xfrm>
            <a:custGeom>
              <a:avLst/>
              <a:gdLst/>
              <a:ahLst/>
              <a:cxnLst/>
              <a:rect l="l" t="t" r="r" b="b"/>
              <a:pathLst>
                <a:path w="27939" h="40639">
                  <a:moveTo>
                    <a:pt x="6184" y="0"/>
                  </a:moveTo>
                  <a:lnTo>
                    <a:pt x="25" y="3517"/>
                  </a:lnTo>
                  <a:lnTo>
                    <a:pt x="0" y="12230"/>
                  </a:lnTo>
                  <a:lnTo>
                    <a:pt x="1060" y="18999"/>
                  </a:lnTo>
                  <a:lnTo>
                    <a:pt x="3986" y="25712"/>
                  </a:lnTo>
                  <a:lnTo>
                    <a:pt x="8338" y="31609"/>
                  </a:lnTo>
                  <a:lnTo>
                    <a:pt x="13677" y="35928"/>
                  </a:lnTo>
                  <a:lnTo>
                    <a:pt x="21259" y="40309"/>
                  </a:lnTo>
                  <a:lnTo>
                    <a:pt x="27432" y="36804"/>
                  </a:lnTo>
                  <a:lnTo>
                    <a:pt x="27444" y="28079"/>
                  </a:lnTo>
                  <a:lnTo>
                    <a:pt x="26391" y="21322"/>
                  </a:lnTo>
                  <a:lnTo>
                    <a:pt x="23468" y="14611"/>
                  </a:lnTo>
                  <a:lnTo>
                    <a:pt x="19113" y="8709"/>
                  </a:lnTo>
                  <a:lnTo>
                    <a:pt x="13766" y="4381"/>
                  </a:lnTo>
                  <a:lnTo>
                    <a:pt x="6184" y="0"/>
                  </a:lnTo>
                  <a:close/>
                </a:path>
              </a:pathLst>
            </a:custGeom>
            <a:solidFill>
              <a:srgbClr val="C1C1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5790298" y="3848315"/>
              <a:ext cx="24765" cy="31750"/>
            </a:xfrm>
            <a:custGeom>
              <a:avLst/>
              <a:gdLst/>
              <a:ahLst/>
              <a:cxnLst/>
              <a:rect l="l" t="t" r="r" b="b"/>
              <a:pathLst>
                <a:path w="24764" h="31750">
                  <a:moveTo>
                    <a:pt x="3835" y="9969"/>
                  </a:moveTo>
                  <a:lnTo>
                    <a:pt x="2984" y="8470"/>
                  </a:lnTo>
                  <a:lnTo>
                    <a:pt x="850" y="7251"/>
                  </a:lnTo>
                  <a:lnTo>
                    <a:pt x="0" y="7747"/>
                  </a:lnTo>
                  <a:lnTo>
                    <a:pt x="0" y="10198"/>
                  </a:lnTo>
                  <a:lnTo>
                    <a:pt x="850" y="11684"/>
                  </a:lnTo>
                  <a:lnTo>
                    <a:pt x="1917" y="12306"/>
                  </a:lnTo>
                  <a:lnTo>
                    <a:pt x="2984" y="12928"/>
                  </a:lnTo>
                  <a:lnTo>
                    <a:pt x="3835" y="12420"/>
                  </a:lnTo>
                  <a:lnTo>
                    <a:pt x="3835" y="9969"/>
                  </a:lnTo>
                  <a:close/>
                </a:path>
                <a:path w="24764" h="31750">
                  <a:moveTo>
                    <a:pt x="5384" y="6172"/>
                  </a:moveTo>
                  <a:lnTo>
                    <a:pt x="5067" y="4622"/>
                  </a:lnTo>
                  <a:lnTo>
                    <a:pt x="3225" y="2336"/>
                  </a:lnTo>
                  <a:lnTo>
                    <a:pt x="2044" y="2019"/>
                  </a:lnTo>
                  <a:lnTo>
                    <a:pt x="1524" y="2781"/>
                  </a:lnTo>
                  <a:lnTo>
                    <a:pt x="977" y="3530"/>
                  </a:lnTo>
                  <a:lnTo>
                    <a:pt x="1308" y="5080"/>
                  </a:lnTo>
                  <a:lnTo>
                    <a:pt x="2222" y="6223"/>
                  </a:lnTo>
                  <a:lnTo>
                    <a:pt x="3149" y="7366"/>
                  </a:lnTo>
                  <a:lnTo>
                    <a:pt x="4318" y="7683"/>
                  </a:lnTo>
                  <a:lnTo>
                    <a:pt x="5384" y="6172"/>
                  </a:lnTo>
                  <a:close/>
                </a:path>
                <a:path w="24764" h="31750">
                  <a:moveTo>
                    <a:pt x="5600" y="18059"/>
                  </a:moveTo>
                  <a:lnTo>
                    <a:pt x="5054" y="16700"/>
                  </a:lnTo>
                  <a:lnTo>
                    <a:pt x="4521" y="15328"/>
                  </a:lnTo>
                  <a:lnTo>
                    <a:pt x="3340" y="14287"/>
                  </a:lnTo>
                  <a:lnTo>
                    <a:pt x="2425" y="14351"/>
                  </a:lnTo>
                  <a:lnTo>
                    <a:pt x="1498" y="14439"/>
                  </a:lnTo>
                  <a:lnTo>
                    <a:pt x="1193" y="15621"/>
                  </a:lnTo>
                  <a:lnTo>
                    <a:pt x="2247" y="18364"/>
                  </a:lnTo>
                  <a:lnTo>
                    <a:pt x="3441" y="19405"/>
                  </a:lnTo>
                  <a:lnTo>
                    <a:pt x="4356" y="19316"/>
                  </a:lnTo>
                  <a:lnTo>
                    <a:pt x="5270" y="19240"/>
                  </a:lnTo>
                  <a:lnTo>
                    <a:pt x="5600" y="18059"/>
                  </a:lnTo>
                  <a:close/>
                </a:path>
                <a:path w="24764" h="31750">
                  <a:moveTo>
                    <a:pt x="9080" y="3784"/>
                  </a:moveTo>
                  <a:lnTo>
                    <a:pt x="8534" y="2413"/>
                  </a:lnTo>
                  <a:lnTo>
                    <a:pt x="8013" y="1041"/>
                  </a:lnTo>
                  <a:lnTo>
                    <a:pt x="6832" y="0"/>
                  </a:lnTo>
                  <a:lnTo>
                    <a:pt x="5918" y="76"/>
                  </a:lnTo>
                  <a:lnTo>
                    <a:pt x="4978" y="165"/>
                  </a:lnTo>
                  <a:lnTo>
                    <a:pt x="4673" y="1346"/>
                  </a:lnTo>
                  <a:lnTo>
                    <a:pt x="5194" y="2705"/>
                  </a:lnTo>
                  <a:lnTo>
                    <a:pt x="5740" y="4076"/>
                  </a:lnTo>
                  <a:lnTo>
                    <a:pt x="6921" y="5118"/>
                  </a:lnTo>
                  <a:lnTo>
                    <a:pt x="8750" y="4965"/>
                  </a:lnTo>
                  <a:lnTo>
                    <a:pt x="9080" y="3784"/>
                  </a:lnTo>
                  <a:close/>
                </a:path>
                <a:path w="24764" h="31750">
                  <a:moveTo>
                    <a:pt x="9410" y="24612"/>
                  </a:moveTo>
                  <a:lnTo>
                    <a:pt x="9105" y="23075"/>
                  </a:lnTo>
                  <a:lnTo>
                    <a:pt x="7251" y="20789"/>
                  </a:lnTo>
                  <a:lnTo>
                    <a:pt x="6083" y="20472"/>
                  </a:lnTo>
                  <a:lnTo>
                    <a:pt x="5016" y="21983"/>
                  </a:lnTo>
                  <a:lnTo>
                    <a:pt x="5334" y="23520"/>
                  </a:lnTo>
                  <a:lnTo>
                    <a:pt x="6248" y="24676"/>
                  </a:lnTo>
                  <a:lnTo>
                    <a:pt x="7175" y="25819"/>
                  </a:lnTo>
                  <a:lnTo>
                    <a:pt x="8356" y="26136"/>
                  </a:lnTo>
                  <a:lnTo>
                    <a:pt x="8890" y="25374"/>
                  </a:lnTo>
                  <a:lnTo>
                    <a:pt x="9410" y="24612"/>
                  </a:lnTo>
                  <a:close/>
                </a:path>
                <a:path w="24764" h="31750">
                  <a:moveTo>
                    <a:pt x="13919" y="3683"/>
                  </a:moveTo>
                  <a:lnTo>
                    <a:pt x="13042" y="2197"/>
                  </a:lnTo>
                  <a:lnTo>
                    <a:pt x="10922" y="965"/>
                  </a:lnTo>
                  <a:lnTo>
                    <a:pt x="10058" y="1460"/>
                  </a:lnTo>
                  <a:lnTo>
                    <a:pt x="10058" y="2692"/>
                  </a:lnTo>
                  <a:lnTo>
                    <a:pt x="10058" y="3924"/>
                  </a:lnTo>
                  <a:lnTo>
                    <a:pt x="10922" y="5410"/>
                  </a:lnTo>
                  <a:lnTo>
                    <a:pt x="11976" y="6032"/>
                  </a:lnTo>
                  <a:lnTo>
                    <a:pt x="13042" y="6642"/>
                  </a:lnTo>
                  <a:lnTo>
                    <a:pt x="13919" y="6134"/>
                  </a:lnTo>
                  <a:lnTo>
                    <a:pt x="13919" y="3683"/>
                  </a:lnTo>
                  <a:close/>
                </a:path>
                <a:path w="24764" h="31750">
                  <a:moveTo>
                    <a:pt x="14312" y="27647"/>
                  </a:moveTo>
                  <a:lnTo>
                    <a:pt x="13449" y="26162"/>
                  </a:lnTo>
                  <a:lnTo>
                    <a:pt x="11328" y="24917"/>
                  </a:lnTo>
                  <a:lnTo>
                    <a:pt x="10452" y="25438"/>
                  </a:lnTo>
                  <a:lnTo>
                    <a:pt x="10452" y="26657"/>
                  </a:lnTo>
                  <a:lnTo>
                    <a:pt x="10464" y="27889"/>
                  </a:lnTo>
                  <a:lnTo>
                    <a:pt x="11328" y="29375"/>
                  </a:lnTo>
                  <a:lnTo>
                    <a:pt x="12382" y="29997"/>
                  </a:lnTo>
                  <a:lnTo>
                    <a:pt x="13449" y="30607"/>
                  </a:lnTo>
                  <a:lnTo>
                    <a:pt x="14312" y="30111"/>
                  </a:lnTo>
                  <a:lnTo>
                    <a:pt x="14312" y="28879"/>
                  </a:lnTo>
                  <a:lnTo>
                    <a:pt x="14312" y="27647"/>
                  </a:lnTo>
                  <a:close/>
                </a:path>
                <a:path w="24764" h="31750">
                  <a:moveTo>
                    <a:pt x="19151" y="15659"/>
                  </a:moveTo>
                  <a:lnTo>
                    <a:pt x="16052" y="10274"/>
                  </a:lnTo>
                  <a:lnTo>
                    <a:pt x="12204" y="8064"/>
                  </a:lnTo>
                  <a:lnTo>
                    <a:pt x="8369" y="5842"/>
                  </a:lnTo>
                  <a:lnTo>
                    <a:pt x="5245" y="7632"/>
                  </a:lnTo>
                  <a:lnTo>
                    <a:pt x="5219" y="16446"/>
                  </a:lnTo>
                  <a:lnTo>
                    <a:pt x="8318" y="21818"/>
                  </a:lnTo>
                  <a:lnTo>
                    <a:pt x="16002" y="26263"/>
                  </a:lnTo>
                  <a:lnTo>
                    <a:pt x="19126" y="24472"/>
                  </a:lnTo>
                  <a:lnTo>
                    <a:pt x="19151" y="15659"/>
                  </a:lnTo>
                  <a:close/>
                </a:path>
                <a:path w="24764" h="31750">
                  <a:moveTo>
                    <a:pt x="19354" y="9575"/>
                  </a:moveTo>
                  <a:lnTo>
                    <a:pt x="19024" y="8039"/>
                  </a:lnTo>
                  <a:lnTo>
                    <a:pt x="17195" y="5740"/>
                  </a:lnTo>
                  <a:lnTo>
                    <a:pt x="16014" y="5422"/>
                  </a:lnTo>
                  <a:lnTo>
                    <a:pt x="15494" y="6184"/>
                  </a:lnTo>
                  <a:lnTo>
                    <a:pt x="14960" y="6946"/>
                  </a:lnTo>
                  <a:lnTo>
                    <a:pt x="15265" y="8483"/>
                  </a:lnTo>
                  <a:lnTo>
                    <a:pt x="17106" y="10769"/>
                  </a:lnTo>
                  <a:lnTo>
                    <a:pt x="18288" y="11087"/>
                  </a:lnTo>
                  <a:lnTo>
                    <a:pt x="19354" y="9575"/>
                  </a:lnTo>
                  <a:close/>
                </a:path>
                <a:path w="24764" h="31750">
                  <a:moveTo>
                    <a:pt x="19697" y="30226"/>
                  </a:moveTo>
                  <a:lnTo>
                    <a:pt x="19164" y="28867"/>
                  </a:lnTo>
                  <a:lnTo>
                    <a:pt x="18630" y="27495"/>
                  </a:lnTo>
                  <a:lnTo>
                    <a:pt x="17449" y="26454"/>
                  </a:lnTo>
                  <a:lnTo>
                    <a:pt x="15621" y="26606"/>
                  </a:lnTo>
                  <a:lnTo>
                    <a:pt x="15303" y="27787"/>
                  </a:lnTo>
                  <a:lnTo>
                    <a:pt x="15824" y="29159"/>
                  </a:lnTo>
                  <a:lnTo>
                    <a:pt x="16357" y="30530"/>
                  </a:lnTo>
                  <a:lnTo>
                    <a:pt x="17538" y="31584"/>
                  </a:lnTo>
                  <a:lnTo>
                    <a:pt x="19392" y="31407"/>
                  </a:lnTo>
                  <a:lnTo>
                    <a:pt x="19697" y="30226"/>
                  </a:lnTo>
                  <a:close/>
                </a:path>
                <a:path w="24764" h="31750">
                  <a:moveTo>
                    <a:pt x="23177" y="15951"/>
                  </a:moveTo>
                  <a:lnTo>
                    <a:pt x="22123" y="13220"/>
                  </a:lnTo>
                  <a:lnTo>
                    <a:pt x="20929" y="12166"/>
                  </a:lnTo>
                  <a:lnTo>
                    <a:pt x="20015" y="12255"/>
                  </a:lnTo>
                  <a:lnTo>
                    <a:pt x="19100" y="12331"/>
                  </a:lnTo>
                  <a:lnTo>
                    <a:pt x="18783" y="13512"/>
                  </a:lnTo>
                  <a:lnTo>
                    <a:pt x="19304" y="14884"/>
                  </a:lnTo>
                  <a:lnTo>
                    <a:pt x="19837" y="16243"/>
                  </a:lnTo>
                  <a:lnTo>
                    <a:pt x="21031" y="17297"/>
                  </a:lnTo>
                  <a:lnTo>
                    <a:pt x="21945" y="17221"/>
                  </a:lnTo>
                  <a:lnTo>
                    <a:pt x="22872" y="17132"/>
                  </a:lnTo>
                  <a:lnTo>
                    <a:pt x="23177" y="15951"/>
                  </a:lnTo>
                  <a:close/>
                </a:path>
                <a:path w="24764" h="31750">
                  <a:moveTo>
                    <a:pt x="23380" y="28028"/>
                  </a:moveTo>
                  <a:lnTo>
                    <a:pt x="23063" y="26492"/>
                  </a:lnTo>
                  <a:lnTo>
                    <a:pt x="22136" y="25336"/>
                  </a:lnTo>
                  <a:lnTo>
                    <a:pt x="21221" y="24193"/>
                  </a:lnTo>
                  <a:lnTo>
                    <a:pt x="20040" y="23876"/>
                  </a:lnTo>
                  <a:lnTo>
                    <a:pt x="18986" y="25387"/>
                  </a:lnTo>
                  <a:lnTo>
                    <a:pt x="19304" y="26936"/>
                  </a:lnTo>
                  <a:lnTo>
                    <a:pt x="21145" y="29222"/>
                  </a:lnTo>
                  <a:lnTo>
                    <a:pt x="22326" y="29540"/>
                  </a:lnTo>
                  <a:lnTo>
                    <a:pt x="22847" y="28778"/>
                  </a:lnTo>
                  <a:lnTo>
                    <a:pt x="23380" y="28028"/>
                  </a:lnTo>
                  <a:close/>
                </a:path>
                <a:path w="24764" h="31750">
                  <a:moveTo>
                    <a:pt x="24384" y="21374"/>
                  </a:moveTo>
                  <a:lnTo>
                    <a:pt x="23533" y="19875"/>
                  </a:lnTo>
                  <a:lnTo>
                    <a:pt x="22466" y="19265"/>
                  </a:lnTo>
                  <a:lnTo>
                    <a:pt x="21399" y="18656"/>
                  </a:lnTo>
                  <a:lnTo>
                    <a:pt x="20548" y="19138"/>
                  </a:lnTo>
                  <a:lnTo>
                    <a:pt x="20548" y="21615"/>
                  </a:lnTo>
                  <a:lnTo>
                    <a:pt x="21399" y="23101"/>
                  </a:lnTo>
                  <a:lnTo>
                    <a:pt x="23520" y="24320"/>
                  </a:lnTo>
                  <a:lnTo>
                    <a:pt x="24384" y="23825"/>
                  </a:lnTo>
                  <a:lnTo>
                    <a:pt x="24384" y="21374"/>
                  </a:lnTo>
                  <a:close/>
                </a:path>
              </a:pathLst>
            </a:custGeom>
            <a:solidFill>
              <a:srgbClr val="2530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5798040" y="3857840"/>
              <a:ext cx="9525" cy="13335"/>
            </a:xfrm>
            <a:custGeom>
              <a:avLst/>
              <a:gdLst/>
              <a:ahLst/>
              <a:cxnLst/>
              <a:rect l="l" t="t" r="r" b="b"/>
              <a:pathLst>
                <a:path w="9525" h="13335">
                  <a:moveTo>
                    <a:pt x="2019" y="0"/>
                  </a:moveTo>
                  <a:lnTo>
                    <a:pt x="0" y="1130"/>
                  </a:lnTo>
                  <a:lnTo>
                    <a:pt x="0" y="6769"/>
                  </a:lnTo>
                  <a:lnTo>
                    <a:pt x="1981" y="10198"/>
                  </a:lnTo>
                  <a:lnTo>
                    <a:pt x="6883" y="13042"/>
                  </a:lnTo>
                  <a:lnTo>
                    <a:pt x="8902" y="11899"/>
                  </a:lnTo>
                  <a:lnTo>
                    <a:pt x="8915" y="6261"/>
                  </a:lnTo>
                  <a:lnTo>
                    <a:pt x="6921" y="2819"/>
                  </a:lnTo>
                  <a:lnTo>
                    <a:pt x="4470" y="1409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1318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5642112" y="3655331"/>
              <a:ext cx="257175" cy="163195"/>
            </a:xfrm>
            <a:custGeom>
              <a:avLst/>
              <a:gdLst/>
              <a:ahLst/>
              <a:cxnLst/>
              <a:rect l="l" t="t" r="r" b="b"/>
              <a:pathLst>
                <a:path w="257175" h="163195">
                  <a:moveTo>
                    <a:pt x="107759" y="0"/>
                  </a:moveTo>
                  <a:lnTo>
                    <a:pt x="0" y="72237"/>
                  </a:lnTo>
                  <a:lnTo>
                    <a:pt x="155003" y="162572"/>
                  </a:lnTo>
                  <a:lnTo>
                    <a:pt x="155562" y="161912"/>
                  </a:lnTo>
                  <a:lnTo>
                    <a:pt x="170688" y="146303"/>
                  </a:lnTo>
                  <a:lnTo>
                    <a:pt x="212039" y="112509"/>
                  </a:lnTo>
                  <a:lnTo>
                    <a:pt x="248462" y="90373"/>
                  </a:lnTo>
                  <a:lnTo>
                    <a:pt x="256857" y="86512"/>
                  </a:lnTo>
                  <a:lnTo>
                    <a:pt x="107759" y="0"/>
                  </a:lnTo>
                  <a:close/>
                </a:path>
              </a:pathLst>
            </a:custGeom>
            <a:solidFill>
              <a:srgbClr val="D439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3" name="object 36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659762" y="3640290"/>
              <a:ext cx="207275" cy="104479"/>
            </a:xfrm>
            <a:prstGeom prst="rect">
              <a:avLst/>
            </a:prstGeom>
          </p:spPr>
        </p:pic>
        <p:sp>
          <p:nvSpPr>
            <p:cNvPr id="364" name="object 364"/>
            <p:cNvSpPr/>
            <p:nvPr/>
          </p:nvSpPr>
          <p:spPr>
            <a:xfrm>
              <a:off x="5638443" y="3681390"/>
              <a:ext cx="323215" cy="208279"/>
            </a:xfrm>
            <a:custGeom>
              <a:avLst/>
              <a:gdLst/>
              <a:ahLst/>
              <a:cxnLst/>
              <a:rect l="l" t="t" r="r" b="b"/>
              <a:pathLst>
                <a:path w="323214" h="208279">
                  <a:moveTo>
                    <a:pt x="321928" y="152946"/>
                  </a:moveTo>
                  <a:lnTo>
                    <a:pt x="157746" y="152946"/>
                  </a:lnTo>
                  <a:lnTo>
                    <a:pt x="161416" y="154051"/>
                  </a:lnTo>
                  <a:lnTo>
                    <a:pt x="171208" y="159703"/>
                  </a:lnTo>
                  <a:lnTo>
                    <a:pt x="176860" y="165633"/>
                  </a:lnTo>
                  <a:lnTo>
                    <a:pt x="184797" y="179388"/>
                  </a:lnTo>
                  <a:lnTo>
                    <a:pt x="187020" y="186322"/>
                  </a:lnTo>
                  <a:lnTo>
                    <a:pt x="187451" y="192672"/>
                  </a:lnTo>
                  <a:lnTo>
                    <a:pt x="202488" y="201295"/>
                  </a:lnTo>
                  <a:lnTo>
                    <a:pt x="245640" y="207904"/>
                  </a:lnTo>
                  <a:lnTo>
                    <a:pt x="273977" y="199327"/>
                  </a:lnTo>
                  <a:lnTo>
                    <a:pt x="297055" y="184443"/>
                  </a:lnTo>
                  <a:lnTo>
                    <a:pt x="313359" y="167881"/>
                  </a:lnTo>
                  <a:lnTo>
                    <a:pt x="318820" y="161163"/>
                  </a:lnTo>
                  <a:lnTo>
                    <a:pt x="321928" y="152946"/>
                  </a:lnTo>
                  <a:close/>
                </a:path>
                <a:path w="323214" h="208279">
                  <a:moveTo>
                    <a:pt x="174199" y="72758"/>
                  </a:moveTo>
                  <a:lnTo>
                    <a:pt x="18211" y="72758"/>
                  </a:lnTo>
                  <a:lnTo>
                    <a:pt x="21882" y="73863"/>
                  </a:lnTo>
                  <a:lnTo>
                    <a:pt x="31699" y="79527"/>
                  </a:lnTo>
                  <a:lnTo>
                    <a:pt x="47929" y="112687"/>
                  </a:lnTo>
                  <a:lnTo>
                    <a:pt x="140270" y="165633"/>
                  </a:lnTo>
                  <a:lnTo>
                    <a:pt x="140072" y="165633"/>
                  </a:lnTo>
                  <a:lnTo>
                    <a:pt x="140715" y="162585"/>
                  </a:lnTo>
                  <a:lnTo>
                    <a:pt x="141858" y="160020"/>
                  </a:lnTo>
                  <a:lnTo>
                    <a:pt x="146113" y="154737"/>
                  </a:lnTo>
                  <a:lnTo>
                    <a:pt x="149923" y="152946"/>
                  </a:lnTo>
                  <a:lnTo>
                    <a:pt x="321928" y="152946"/>
                  </a:lnTo>
                  <a:lnTo>
                    <a:pt x="321995" y="152768"/>
                  </a:lnTo>
                  <a:lnTo>
                    <a:pt x="322872" y="142316"/>
                  </a:lnTo>
                  <a:lnTo>
                    <a:pt x="322897" y="140259"/>
                  </a:lnTo>
                  <a:lnTo>
                    <a:pt x="322364" y="131966"/>
                  </a:lnTo>
                  <a:lnTo>
                    <a:pt x="280081" y="79351"/>
                  </a:lnTo>
                  <a:lnTo>
                    <a:pt x="205095" y="79351"/>
                  </a:lnTo>
                  <a:lnTo>
                    <a:pt x="181226" y="74711"/>
                  </a:lnTo>
                  <a:lnTo>
                    <a:pt x="174199" y="72758"/>
                  </a:lnTo>
                  <a:close/>
                </a:path>
                <a:path w="323214" h="208279">
                  <a:moveTo>
                    <a:pt x="30526" y="0"/>
                  </a:moveTo>
                  <a:lnTo>
                    <a:pt x="25705" y="0"/>
                  </a:lnTo>
                  <a:lnTo>
                    <a:pt x="17019" y="8596"/>
                  </a:lnTo>
                  <a:lnTo>
                    <a:pt x="2473" y="43945"/>
                  </a:lnTo>
                  <a:lnTo>
                    <a:pt x="0" y="75311"/>
                  </a:lnTo>
                  <a:lnTo>
                    <a:pt x="524" y="78956"/>
                  </a:lnTo>
                  <a:lnTo>
                    <a:pt x="607" y="79527"/>
                  </a:lnTo>
                  <a:lnTo>
                    <a:pt x="749" y="80239"/>
                  </a:lnTo>
                  <a:lnTo>
                    <a:pt x="1701" y="81674"/>
                  </a:lnTo>
                  <a:lnTo>
                    <a:pt x="2285" y="80239"/>
                  </a:lnTo>
                  <a:lnTo>
                    <a:pt x="3047" y="78956"/>
                  </a:lnTo>
                  <a:lnTo>
                    <a:pt x="6458" y="74711"/>
                  </a:lnTo>
                  <a:lnTo>
                    <a:pt x="6578" y="74562"/>
                  </a:lnTo>
                  <a:lnTo>
                    <a:pt x="10413" y="72758"/>
                  </a:lnTo>
                  <a:lnTo>
                    <a:pt x="174199" y="72758"/>
                  </a:lnTo>
                  <a:lnTo>
                    <a:pt x="140423" y="63373"/>
                  </a:lnTo>
                  <a:lnTo>
                    <a:pt x="132160" y="57730"/>
                  </a:lnTo>
                  <a:lnTo>
                    <a:pt x="84129" y="26736"/>
                  </a:lnTo>
                  <a:lnTo>
                    <a:pt x="46279" y="5761"/>
                  </a:lnTo>
                  <a:lnTo>
                    <a:pt x="37511" y="2043"/>
                  </a:lnTo>
                  <a:lnTo>
                    <a:pt x="30526" y="0"/>
                  </a:lnTo>
                  <a:close/>
                </a:path>
                <a:path w="323214" h="208279">
                  <a:moveTo>
                    <a:pt x="254283" y="55237"/>
                  </a:moveTo>
                  <a:lnTo>
                    <a:pt x="250405" y="60338"/>
                  </a:lnTo>
                  <a:lnTo>
                    <a:pt x="247637" y="65545"/>
                  </a:lnTo>
                  <a:lnTo>
                    <a:pt x="243839" y="69050"/>
                  </a:lnTo>
                  <a:lnTo>
                    <a:pt x="205095" y="79351"/>
                  </a:lnTo>
                  <a:lnTo>
                    <a:pt x="280081" y="79351"/>
                  </a:lnTo>
                  <a:lnTo>
                    <a:pt x="254283" y="55237"/>
                  </a:lnTo>
                  <a:close/>
                </a:path>
                <a:path w="323214" h="208279">
                  <a:moveTo>
                    <a:pt x="255107" y="54153"/>
                  </a:moveTo>
                  <a:lnTo>
                    <a:pt x="254886" y="54153"/>
                  </a:lnTo>
                  <a:lnTo>
                    <a:pt x="253478" y="54485"/>
                  </a:lnTo>
                  <a:lnTo>
                    <a:pt x="254283" y="55237"/>
                  </a:lnTo>
                  <a:lnTo>
                    <a:pt x="255107" y="54153"/>
                  </a:lnTo>
                  <a:close/>
                </a:path>
                <a:path w="323214" h="208279">
                  <a:moveTo>
                    <a:pt x="253123" y="54153"/>
                  </a:moveTo>
                  <a:lnTo>
                    <a:pt x="251117" y="55042"/>
                  </a:lnTo>
                  <a:lnTo>
                    <a:pt x="253478" y="54485"/>
                  </a:lnTo>
                  <a:lnTo>
                    <a:pt x="253123" y="54153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5" name="object 36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638417" y="3690838"/>
              <a:ext cx="326216" cy="202652"/>
            </a:xfrm>
            <a:prstGeom prst="rect">
              <a:avLst/>
            </a:prstGeom>
          </p:spPr>
        </p:pic>
        <p:pic>
          <p:nvPicPr>
            <p:cNvPr id="366" name="object 36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708425" y="3556959"/>
              <a:ext cx="124161" cy="103445"/>
            </a:xfrm>
            <a:prstGeom prst="rect">
              <a:avLst/>
            </a:prstGeom>
          </p:spPr>
        </p:pic>
        <p:pic>
          <p:nvPicPr>
            <p:cNvPr id="367" name="object 36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691568" y="3509552"/>
              <a:ext cx="156381" cy="185588"/>
            </a:xfrm>
            <a:prstGeom prst="rect">
              <a:avLst/>
            </a:prstGeom>
          </p:spPr>
        </p:pic>
        <p:pic>
          <p:nvPicPr>
            <p:cNvPr id="368" name="object 36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232140" y="2886730"/>
              <a:ext cx="1647423" cy="1591793"/>
            </a:xfrm>
            <a:prstGeom prst="rect">
              <a:avLst/>
            </a:prstGeom>
          </p:spPr>
        </p:pic>
        <p:pic>
          <p:nvPicPr>
            <p:cNvPr id="369" name="object 36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925444" y="2863669"/>
              <a:ext cx="175226" cy="496982"/>
            </a:xfrm>
            <a:prstGeom prst="rect">
              <a:avLst/>
            </a:prstGeom>
          </p:spPr>
        </p:pic>
        <p:pic>
          <p:nvPicPr>
            <p:cNvPr id="370" name="object 37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714716" y="1068226"/>
              <a:ext cx="186641" cy="158302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557" y="3302059"/>
            <a:ext cx="24765" cy="234315"/>
            <a:chOff x="0" y="3302058"/>
            <a:chExt cx="24765" cy="234315"/>
          </a:xfrm>
        </p:grpSpPr>
        <p:sp>
          <p:nvSpPr>
            <p:cNvPr id="3" name="object 3"/>
            <p:cNvSpPr/>
            <p:nvPr/>
          </p:nvSpPr>
          <p:spPr>
            <a:xfrm>
              <a:off x="0" y="3405111"/>
              <a:ext cx="24765" cy="28575"/>
            </a:xfrm>
            <a:custGeom>
              <a:avLst/>
              <a:gdLst/>
              <a:ahLst/>
              <a:cxnLst/>
              <a:rect l="l" t="t" r="r" b="b"/>
              <a:pathLst>
                <a:path w="24765" h="28575">
                  <a:moveTo>
                    <a:pt x="0" y="0"/>
                  </a:moveTo>
                  <a:lnTo>
                    <a:pt x="0" y="28244"/>
                  </a:lnTo>
                  <a:lnTo>
                    <a:pt x="24422" y="14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C3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3316162"/>
              <a:ext cx="24765" cy="220345"/>
            </a:xfrm>
            <a:custGeom>
              <a:avLst/>
              <a:gdLst/>
              <a:ahLst/>
              <a:cxnLst/>
              <a:rect l="l" t="t" r="r" b="b"/>
              <a:pathLst>
                <a:path w="24765" h="220345">
                  <a:moveTo>
                    <a:pt x="24422" y="0"/>
                  </a:moveTo>
                  <a:lnTo>
                    <a:pt x="0" y="14147"/>
                  </a:lnTo>
                  <a:lnTo>
                    <a:pt x="0" y="220116"/>
                  </a:lnTo>
                  <a:lnTo>
                    <a:pt x="24422" y="205981"/>
                  </a:lnTo>
                  <a:lnTo>
                    <a:pt x="24422" y="0"/>
                  </a:lnTo>
                  <a:close/>
                </a:path>
              </a:pathLst>
            </a:custGeom>
            <a:solidFill>
              <a:srgbClr val="D7D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3302058"/>
              <a:ext cx="24765" cy="28575"/>
            </a:xfrm>
            <a:custGeom>
              <a:avLst/>
              <a:gdLst/>
              <a:ahLst/>
              <a:cxnLst/>
              <a:rect l="l" t="t" r="r" b="b"/>
              <a:pathLst>
                <a:path w="24765" h="28575">
                  <a:moveTo>
                    <a:pt x="0" y="0"/>
                  </a:moveTo>
                  <a:lnTo>
                    <a:pt x="0" y="28244"/>
                  </a:lnTo>
                  <a:lnTo>
                    <a:pt x="24422" y="14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2153415" y="1"/>
            <a:ext cx="6996430" cy="5148580"/>
          </a:xfrm>
          <a:custGeom>
            <a:avLst/>
            <a:gdLst/>
            <a:ahLst/>
            <a:cxnLst/>
            <a:rect l="l" t="t" r="r" b="b"/>
            <a:pathLst>
              <a:path w="6996430" h="5148580">
                <a:moveTo>
                  <a:pt x="6996137" y="0"/>
                </a:moveTo>
                <a:lnTo>
                  <a:pt x="5494997" y="0"/>
                </a:lnTo>
                <a:lnTo>
                  <a:pt x="5422950" y="8345"/>
                </a:lnTo>
                <a:lnTo>
                  <a:pt x="5354081" y="18006"/>
                </a:lnTo>
                <a:lnTo>
                  <a:pt x="5288336" y="28943"/>
                </a:lnTo>
                <a:lnTo>
                  <a:pt x="5225660" y="41115"/>
                </a:lnTo>
                <a:lnTo>
                  <a:pt x="5166000" y="54482"/>
                </a:lnTo>
                <a:lnTo>
                  <a:pt x="5109300" y="69003"/>
                </a:lnTo>
                <a:lnTo>
                  <a:pt x="5055507" y="84638"/>
                </a:lnTo>
                <a:lnTo>
                  <a:pt x="5004566" y="101347"/>
                </a:lnTo>
                <a:lnTo>
                  <a:pt x="4956423" y="119090"/>
                </a:lnTo>
                <a:lnTo>
                  <a:pt x="4911024" y="137825"/>
                </a:lnTo>
                <a:lnTo>
                  <a:pt x="4868314" y="157513"/>
                </a:lnTo>
                <a:lnTo>
                  <a:pt x="4828240" y="178114"/>
                </a:lnTo>
                <a:lnTo>
                  <a:pt x="4790746" y="199586"/>
                </a:lnTo>
                <a:lnTo>
                  <a:pt x="4755779" y="221891"/>
                </a:lnTo>
                <a:lnTo>
                  <a:pt x="4723284" y="244986"/>
                </a:lnTo>
                <a:lnTo>
                  <a:pt x="4693207" y="268833"/>
                </a:lnTo>
                <a:lnTo>
                  <a:pt x="4640089" y="318617"/>
                </a:lnTo>
                <a:lnTo>
                  <a:pt x="4595991" y="370921"/>
                </a:lnTo>
                <a:lnTo>
                  <a:pt x="4560480" y="425421"/>
                </a:lnTo>
                <a:lnTo>
                  <a:pt x="4533119" y="481796"/>
                </a:lnTo>
                <a:lnTo>
                  <a:pt x="4513476" y="539722"/>
                </a:lnTo>
                <a:lnTo>
                  <a:pt x="4501115" y="598876"/>
                </a:lnTo>
                <a:lnTo>
                  <a:pt x="4495603" y="658936"/>
                </a:lnTo>
                <a:lnTo>
                  <a:pt x="4495279" y="689204"/>
                </a:lnTo>
                <a:lnTo>
                  <a:pt x="4496505" y="719578"/>
                </a:lnTo>
                <a:lnTo>
                  <a:pt x="4503386" y="780480"/>
                </a:lnTo>
                <a:lnTo>
                  <a:pt x="4515812" y="841320"/>
                </a:lnTo>
                <a:lnTo>
                  <a:pt x="4533349" y="901774"/>
                </a:lnTo>
                <a:lnTo>
                  <a:pt x="4555563" y="961519"/>
                </a:lnTo>
                <a:lnTo>
                  <a:pt x="4582019" y="1020233"/>
                </a:lnTo>
                <a:lnTo>
                  <a:pt x="4612282" y="1077593"/>
                </a:lnTo>
                <a:lnTo>
                  <a:pt x="4645919" y="1133276"/>
                </a:lnTo>
                <a:lnTo>
                  <a:pt x="4682495" y="1186959"/>
                </a:lnTo>
                <a:lnTo>
                  <a:pt x="4721576" y="1238320"/>
                </a:lnTo>
                <a:lnTo>
                  <a:pt x="4762726" y="1287035"/>
                </a:lnTo>
                <a:lnTo>
                  <a:pt x="4805513" y="1332782"/>
                </a:lnTo>
                <a:lnTo>
                  <a:pt x="4862524" y="1389117"/>
                </a:lnTo>
                <a:lnTo>
                  <a:pt x="4895761" y="1423521"/>
                </a:lnTo>
                <a:lnTo>
                  <a:pt x="4927034" y="1457600"/>
                </a:lnTo>
                <a:lnTo>
                  <a:pt x="4956286" y="1491299"/>
                </a:lnTo>
                <a:lnTo>
                  <a:pt x="4983459" y="1524565"/>
                </a:lnTo>
                <a:lnTo>
                  <a:pt x="5008495" y="1557345"/>
                </a:lnTo>
                <a:lnTo>
                  <a:pt x="5031334" y="1589585"/>
                </a:lnTo>
                <a:lnTo>
                  <a:pt x="5070191" y="1652229"/>
                </a:lnTo>
                <a:lnTo>
                  <a:pt x="5099564" y="1712068"/>
                </a:lnTo>
                <a:lnTo>
                  <a:pt x="5118987" y="1768671"/>
                </a:lnTo>
                <a:lnTo>
                  <a:pt x="5127994" y="1821610"/>
                </a:lnTo>
                <a:lnTo>
                  <a:pt x="5128445" y="1846571"/>
                </a:lnTo>
                <a:lnTo>
                  <a:pt x="5126117" y="1870455"/>
                </a:lnTo>
                <a:lnTo>
                  <a:pt x="5112891" y="1914777"/>
                </a:lnTo>
                <a:lnTo>
                  <a:pt x="5087848" y="1954144"/>
                </a:lnTo>
                <a:lnTo>
                  <a:pt x="5050523" y="1988129"/>
                </a:lnTo>
                <a:lnTo>
                  <a:pt x="5000448" y="2016302"/>
                </a:lnTo>
                <a:lnTo>
                  <a:pt x="4937159" y="2038232"/>
                </a:lnTo>
                <a:lnTo>
                  <a:pt x="4860187" y="2053490"/>
                </a:lnTo>
                <a:lnTo>
                  <a:pt x="4816424" y="2058483"/>
                </a:lnTo>
                <a:lnTo>
                  <a:pt x="4769067" y="2061647"/>
                </a:lnTo>
                <a:lnTo>
                  <a:pt x="4718055" y="2062928"/>
                </a:lnTo>
                <a:lnTo>
                  <a:pt x="4663331" y="2062273"/>
                </a:lnTo>
                <a:lnTo>
                  <a:pt x="4604837" y="2059627"/>
                </a:lnTo>
                <a:lnTo>
                  <a:pt x="4542515" y="2054938"/>
                </a:lnTo>
                <a:lnTo>
                  <a:pt x="4476305" y="2048151"/>
                </a:lnTo>
                <a:lnTo>
                  <a:pt x="4357224" y="2032964"/>
                </a:lnTo>
                <a:lnTo>
                  <a:pt x="4308991" y="2027896"/>
                </a:lnTo>
                <a:lnTo>
                  <a:pt x="4261528" y="2024043"/>
                </a:lnTo>
                <a:lnTo>
                  <a:pt x="4214908" y="2021440"/>
                </a:lnTo>
                <a:lnTo>
                  <a:pt x="4169209" y="2020119"/>
                </a:lnTo>
                <a:lnTo>
                  <a:pt x="4124505" y="2020114"/>
                </a:lnTo>
                <a:lnTo>
                  <a:pt x="4080871" y="2021459"/>
                </a:lnTo>
                <a:lnTo>
                  <a:pt x="4038383" y="2024187"/>
                </a:lnTo>
                <a:lnTo>
                  <a:pt x="3997117" y="2028332"/>
                </a:lnTo>
                <a:lnTo>
                  <a:pt x="3957147" y="2033927"/>
                </a:lnTo>
                <a:lnTo>
                  <a:pt x="3918549" y="2041006"/>
                </a:lnTo>
                <a:lnTo>
                  <a:pt x="3881399" y="2049602"/>
                </a:lnTo>
                <a:lnTo>
                  <a:pt x="3811744" y="2071483"/>
                </a:lnTo>
                <a:lnTo>
                  <a:pt x="3748783" y="2099836"/>
                </a:lnTo>
                <a:lnTo>
                  <a:pt x="3693121" y="2134931"/>
                </a:lnTo>
                <a:lnTo>
                  <a:pt x="3645360" y="2177037"/>
                </a:lnTo>
                <a:lnTo>
                  <a:pt x="3606104" y="2226421"/>
                </a:lnTo>
                <a:lnTo>
                  <a:pt x="3575956" y="2283353"/>
                </a:lnTo>
                <a:lnTo>
                  <a:pt x="3555519" y="2348102"/>
                </a:lnTo>
                <a:lnTo>
                  <a:pt x="3545396" y="2420935"/>
                </a:lnTo>
                <a:lnTo>
                  <a:pt x="3544391" y="2460467"/>
                </a:lnTo>
                <a:lnTo>
                  <a:pt x="3546190" y="2502121"/>
                </a:lnTo>
                <a:lnTo>
                  <a:pt x="3550870" y="2545931"/>
                </a:lnTo>
                <a:lnTo>
                  <a:pt x="3558506" y="2591930"/>
                </a:lnTo>
                <a:lnTo>
                  <a:pt x="3569172" y="2640152"/>
                </a:lnTo>
                <a:lnTo>
                  <a:pt x="3582945" y="2690630"/>
                </a:lnTo>
                <a:lnTo>
                  <a:pt x="3599899" y="2743398"/>
                </a:lnTo>
                <a:lnTo>
                  <a:pt x="3620111" y="2798489"/>
                </a:lnTo>
                <a:lnTo>
                  <a:pt x="3643655" y="2855937"/>
                </a:lnTo>
                <a:lnTo>
                  <a:pt x="3670664" y="2919565"/>
                </a:lnTo>
                <a:lnTo>
                  <a:pt x="3684599" y="2953420"/>
                </a:lnTo>
                <a:lnTo>
                  <a:pt x="3712217" y="3023975"/>
                </a:lnTo>
                <a:lnTo>
                  <a:pt x="3725456" y="3060177"/>
                </a:lnTo>
                <a:lnTo>
                  <a:pt x="3738019" y="3096664"/>
                </a:lnTo>
                <a:lnTo>
                  <a:pt x="3749684" y="3133189"/>
                </a:lnTo>
                <a:lnTo>
                  <a:pt x="3769431" y="3205356"/>
                </a:lnTo>
                <a:lnTo>
                  <a:pt x="3782921" y="3274691"/>
                </a:lnTo>
                <a:lnTo>
                  <a:pt x="3788376" y="3339209"/>
                </a:lnTo>
                <a:lnTo>
                  <a:pt x="3787536" y="3369040"/>
                </a:lnTo>
                <a:lnTo>
                  <a:pt x="3777607" y="3422606"/>
                </a:lnTo>
                <a:lnTo>
                  <a:pt x="3755203" y="3466388"/>
                </a:lnTo>
                <a:lnTo>
                  <a:pt x="3718545" y="3498398"/>
                </a:lnTo>
                <a:lnTo>
                  <a:pt x="3665856" y="3516651"/>
                </a:lnTo>
                <a:lnTo>
                  <a:pt x="3632945" y="3519998"/>
                </a:lnTo>
                <a:lnTo>
                  <a:pt x="3595361" y="3519160"/>
                </a:lnTo>
                <a:lnTo>
                  <a:pt x="3552880" y="3513890"/>
                </a:lnTo>
                <a:lnTo>
                  <a:pt x="3505281" y="3503938"/>
                </a:lnTo>
                <a:lnTo>
                  <a:pt x="3452342" y="3489058"/>
                </a:lnTo>
                <a:lnTo>
                  <a:pt x="3385760" y="3469091"/>
                </a:lnTo>
                <a:lnTo>
                  <a:pt x="3322639" y="3451888"/>
                </a:lnTo>
                <a:lnTo>
                  <a:pt x="3262916" y="3437395"/>
                </a:lnTo>
                <a:lnTo>
                  <a:pt x="3206525" y="3425557"/>
                </a:lnTo>
                <a:lnTo>
                  <a:pt x="3153401" y="3416319"/>
                </a:lnTo>
                <a:lnTo>
                  <a:pt x="3103479" y="3409629"/>
                </a:lnTo>
                <a:lnTo>
                  <a:pt x="3056694" y="3405430"/>
                </a:lnTo>
                <a:lnTo>
                  <a:pt x="3012982" y="3403669"/>
                </a:lnTo>
                <a:lnTo>
                  <a:pt x="2972278" y="3404292"/>
                </a:lnTo>
                <a:lnTo>
                  <a:pt x="2899632" y="3412470"/>
                </a:lnTo>
                <a:lnTo>
                  <a:pt x="2838237" y="3429529"/>
                </a:lnTo>
                <a:lnTo>
                  <a:pt x="2787574" y="3455034"/>
                </a:lnTo>
                <a:lnTo>
                  <a:pt x="2747123" y="3488551"/>
                </a:lnTo>
                <a:lnTo>
                  <a:pt x="2716366" y="3529645"/>
                </a:lnTo>
                <a:lnTo>
                  <a:pt x="2694782" y="3577881"/>
                </a:lnTo>
                <a:lnTo>
                  <a:pt x="2681853" y="3632824"/>
                </a:lnTo>
                <a:lnTo>
                  <a:pt x="2677059" y="3694038"/>
                </a:lnTo>
                <a:lnTo>
                  <a:pt x="2677550" y="3726862"/>
                </a:lnTo>
                <a:lnTo>
                  <a:pt x="2683985" y="3796669"/>
                </a:lnTo>
                <a:lnTo>
                  <a:pt x="2697257" y="3871661"/>
                </a:lnTo>
                <a:lnTo>
                  <a:pt x="2706294" y="3910965"/>
                </a:lnTo>
                <a:lnTo>
                  <a:pt x="2716846" y="3951403"/>
                </a:lnTo>
                <a:lnTo>
                  <a:pt x="2728847" y="3992919"/>
                </a:lnTo>
                <a:lnTo>
                  <a:pt x="2742233" y="4035460"/>
                </a:lnTo>
                <a:lnTo>
                  <a:pt x="2756939" y="4078971"/>
                </a:lnTo>
                <a:lnTo>
                  <a:pt x="2772899" y="4123398"/>
                </a:lnTo>
                <a:lnTo>
                  <a:pt x="2790050" y="4168686"/>
                </a:lnTo>
                <a:lnTo>
                  <a:pt x="2801493" y="4204993"/>
                </a:lnTo>
                <a:lnTo>
                  <a:pt x="2806813" y="4238542"/>
                </a:lnTo>
                <a:lnTo>
                  <a:pt x="2806370" y="4269284"/>
                </a:lnTo>
                <a:lnTo>
                  <a:pt x="2800523" y="4297170"/>
                </a:lnTo>
                <a:lnTo>
                  <a:pt x="2774051" y="4344182"/>
                </a:lnTo>
                <a:lnTo>
                  <a:pt x="2730268" y="4379190"/>
                </a:lnTo>
                <a:lnTo>
                  <a:pt x="2672046" y="4401805"/>
                </a:lnTo>
                <a:lnTo>
                  <a:pt x="2602254" y="4411639"/>
                </a:lnTo>
                <a:lnTo>
                  <a:pt x="2563918" y="4411643"/>
                </a:lnTo>
                <a:lnTo>
                  <a:pt x="2523766" y="4408305"/>
                </a:lnTo>
                <a:lnTo>
                  <a:pt x="2482157" y="4401578"/>
                </a:lnTo>
                <a:lnTo>
                  <a:pt x="2439451" y="4391414"/>
                </a:lnTo>
                <a:lnTo>
                  <a:pt x="2396005" y="4377763"/>
                </a:lnTo>
                <a:lnTo>
                  <a:pt x="2352180" y="4360577"/>
                </a:lnTo>
                <a:lnTo>
                  <a:pt x="2308334" y="4339808"/>
                </a:lnTo>
                <a:lnTo>
                  <a:pt x="2264826" y="4315407"/>
                </a:lnTo>
                <a:lnTo>
                  <a:pt x="2222015" y="4287326"/>
                </a:lnTo>
                <a:lnTo>
                  <a:pt x="2180259" y="4255516"/>
                </a:lnTo>
                <a:lnTo>
                  <a:pt x="2144061" y="4227041"/>
                </a:lnTo>
                <a:lnTo>
                  <a:pt x="2107265" y="4200445"/>
                </a:lnTo>
                <a:lnTo>
                  <a:pt x="2069940" y="4175729"/>
                </a:lnTo>
                <a:lnTo>
                  <a:pt x="2032155" y="4152894"/>
                </a:lnTo>
                <a:lnTo>
                  <a:pt x="1993980" y="4131944"/>
                </a:lnTo>
                <a:lnTo>
                  <a:pt x="1955482" y="4112879"/>
                </a:lnTo>
                <a:lnTo>
                  <a:pt x="1916732" y="4095702"/>
                </a:lnTo>
                <a:lnTo>
                  <a:pt x="1877798" y="4080415"/>
                </a:lnTo>
                <a:lnTo>
                  <a:pt x="1838750" y="4067021"/>
                </a:lnTo>
                <a:lnTo>
                  <a:pt x="1799656" y="4055520"/>
                </a:lnTo>
                <a:lnTo>
                  <a:pt x="1760585" y="4045915"/>
                </a:lnTo>
                <a:lnTo>
                  <a:pt x="1721607" y="4038208"/>
                </a:lnTo>
                <a:lnTo>
                  <a:pt x="1682791" y="4032401"/>
                </a:lnTo>
                <a:lnTo>
                  <a:pt x="1644205" y="4028496"/>
                </a:lnTo>
                <a:lnTo>
                  <a:pt x="1605919" y="4026496"/>
                </a:lnTo>
                <a:lnTo>
                  <a:pt x="1568002" y="4026401"/>
                </a:lnTo>
                <a:lnTo>
                  <a:pt x="1530523" y="4028214"/>
                </a:lnTo>
                <a:lnTo>
                  <a:pt x="1457154" y="4037574"/>
                </a:lnTo>
                <a:lnTo>
                  <a:pt x="1386365" y="4054590"/>
                </a:lnTo>
                <a:lnTo>
                  <a:pt x="1318709" y="4079278"/>
                </a:lnTo>
                <a:lnTo>
                  <a:pt x="1254737" y="4111656"/>
                </a:lnTo>
                <a:lnTo>
                  <a:pt x="1195003" y="4151738"/>
                </a:lnTo>
                <a:lnTo>
                  <a:pt x="1140058" y="4199542"/>
                </a:lnTo>
                <a:lnTo>
                  <a:pt x="1090456" y="4255083"/>
                </a:lnTo>
                <a:lnTo>
                  <a:pt x="1067830" y="4285760"/>
                </a:lnTo>
                <a:lnTo>
                  <a:pt x="1046748" y="4318378"/>
                </a:lnTo>
                <a:lnTo>
                  <a:pt x="1027277" y="4352938"/>
                </a:lnTo>
                <a:lnTo>
                  <a:pt x="1009487" y="4389442"/>
                </a:lnTo>
                <a:lnTo>
                  <a:pt x="993447" y="4427893"/>
                </a:lnTo>
                <a:lnTo>
                  <a:pt x="979226" y="4468292"/>
                </a:lnTo>
                <a:lnTo>
                  <a:pt x="966893" y="4510641"/>
                </a:lnTo>
                <a:lnTo>
                  <a:pt x="956517" y="4554944"/>
                </a:lnTo>
                <a:lnTo>
                  <a:pt x="948167" y="4601200"/>
                </a:lnTo>
                <a:lnTo>
                  <a:pt x="941912" y="4649413"/>
                </a:lnTo>
                <a:lnTo>
                  <a:pt x="937821" y="4699585"/>
                </a:lnTo>
                <a:lnTo>
                  <a:pt x="935964" y="4751717"/>
                </a:lnTo>
                <a:lnTo>
                  <a:pt x="933689" y="4797281"/>
                </a:lnTo>
                <a:lnTo>
                  <a:pt x="928239" y="4838068"/>
                </a:lnTo>
                <a:lnTo>
                  <a:pt x="908432" y="4906326"/>
                </a:lnTo>
                <a:lnTo>
                  <a:pt x="877776" y="4958535"/>
                </a:lnTo>
                <a:lnTo>
                  <a:pt x="837504" y="4996738"/>
                </a:lnTo>
                <a:lnTo>
                  <a:pt x="788849" y="5022976"/>
                </a:lnTo>
                <a:lnTo>
                  <a:pt x="733045" y="5039292"/>
                </a:lnTo>
                <a:lnTo>
                  <a:pt x="671324" y="5047729"/>
                </a:lnTo>
                <a:lnTo>
                  <a:pt x="604920" y="5050329"/>
                </a:lnTo>
                <a:lnTo>
                  <a:pt x="570347" y="5050078"/>
                </a:lnTo>
                <a:lnTo>
                  <a:pt x="535066" y="5049134"/>
                </a:lnTo>
                <a:lnTo>
                  <a:pt x="426513" y="5044696"/>
                </a:lnTo>
                <a:lnTo>
                  <a:pt x="389939" y="5043532"/>
                </a:lnTo>
                <a:lnTo>
                  <a:pt x="353428" y="5042951"/>
                </a:lnTo>
                <a:lnTo>
                  <a:pt x="317133" y="5043208"/>
                </a:lnTo>
                <a:lnTo>
                  <a:pt x="281209" y="5044560"/>
                </a:lnTo>
                <a:lnTo>
                  <a:pt x="211088" y="5051565"/>
                </a:lnTo>
                <a:lnTo>
                  <a:pt x="144300" y="5066010"/>
                </a:lnTo>
                <a:lnTo>
                  <a:pt x="82077" y="5089936"/>
                </a:lnTo>
                <a:lnTo>
                  <a:pt x="25652" y="5125387"/>
                </a:lnTo>
                <a:lnTo>
                  <a:pt x="0" y="5148072"/>
                </a:lnTo>
                <a:lnTo>
                  <a:pt x="6996137" y="5148072"/>
                </a:lnTo>
                <a:lnTo>
                  <a:pt x="6996137" y="0"/>
                </a:lnTo>
                <a:close/>
              </a:path>
            </a:pathLst>
          </a:custGeom>
          <a:solidFill>
            <a:srgbClr val="D2E6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52091" y="1691327"/>
            <a:ext cx="4107179" cy="94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10">
                <a:solidFill>
                  <a:srgbClr val="06769F"/>
                </a:solidFill>
                <a:latin typeface="Calibri"/>
                <a:cs typeface="Calibri"/>
              </a:rPr>
              <a:t>Interest</a:t>
            </a:r>
            <a:r>
              <a:rPr sz="1500" b="1" spc="70">
                <a:solidFill>
                  <a:srgbClr val="06769F"/>
                </a:solidFill>
                <a:latin typeface="Calibri"/>
                <a:cs typeface="Calibri"/>
              </a:rPr>
              <a:t> </a:t>
            </a:r>
            <a:r>
              <a:rPr sz="1500" b="1" spc="60">
                <a:solidFill>
                  <a:srgbClr val="06769F"/>
                </a:solidFill>
                <a:latin typeface="Calibri"/>
                <a:cs typeface="Calibri"/>
              </a:rPr>
              <a:t>Rate</a:t>
            </a:r>
            <a:r>
              <a:rPr sz="1500" b="1" spc="75">
                <a:solidFill>
                  <a:srgbClr val="06769F"/>
                </a:solidFill>
                <a:latin typeface="Calibri"/>
                <a:cs typeface="Calibri"/>
              </a:rPr>
              <a:t> </a:t>
            </a:r>
            <a:r>
              <a:rPr sz="1500" b="1" spc="10">
                <a:solidFill>
                  <a:srgbClr val="06769F"/>
                </a:solidFill>
                <a:latin typeface="Calibri"/>
                <a:cs typeface="Calibri"/>
              </a:rPr>
              <a:t>&amp;</a:t>
            </a:r>
            <a:r>
              <a:rPr sz="1500" b="1" spc="70">
                <a:solidFill>
                  <a:srgbClr val="06769F"/>
                </a:solidFill>
                <a:latin typeface="Calibri"/>
                <a:cs typeface="Calibri"/>
              </a:rPr>
              <a:t> </a:t>
            </a:r>
            <a:r>
              <a:rPr sz="1500" b="1" spc="85">
                <a:solidFill>
                  <a:srgbClr val="06769F"/>
                </a:solidFill>
                <a:latin typeface="Calibri"/>
                <a:cs typeface="Calibri"/>
              </a:rPr>
              <a:t>Percentage</a:t>
            </a:r>
            <a:r>
              <a:rPr sz="1500" b="1" spc="75">
                <a:solidFill>
                  <a:srgbClr val="06769F"/>
                </a:solidFill>
                <a:latin typeface="Calibri"/>
                <a:cs typeface="Calibri"/>
              </a:rPr>
              <a:t> </a:t>
            </a:r>
            <a:r>
              <a:rPr sz="1500" b="1" spc="10">
                <a:solidFill>
                  <a:srgbClr val="06769F"/>
                </a:solidFill>
                <a:latin typeface="Calibri"/>
                <a:cs typeface="Calibri"/>
              </a:rPr>
              <a:t>of</a:t>
            </a:r>
            <a:r>
              <a:rPr sz="1500" b="1" spc="70">
                <a:solidFill>
                  <a:srgbClr val="06769F"/>
                </a:solidFill>
                <a:latin typeface="Calibri"/>
                <a:cs typeface="Calibri"/>
              </a:rPr>
              <a:t> </a:t>
            </a:r>
            <a:r>
              <a:rPr sz="1500" b="1" spc="75">
                <a:solidFill>
                  <a:srgbClr val="06769F"/>
                </a:solidFill>
                <a:latin typeface="Calibri"/>
                <a:cs typeface="Calibri"/>
              </a:rPr>
              <a:t>Annual </a:t>
            </a:r>
            <a:r>
              <a:rPr sz="1500" b="1" spc="-10">
                <a:solidFill>
                  <a:srgbClr val="06769F"/>
                </a:solidFill>
                <a:latin typeface="Calibri"/>
                <a:cs typeface="Calibri"/>
              </a:rPr>
              <a:t>Movers:</a:t>
            </a:r>
            <a:endParaRPr sz="1500">
              <a:latin typeface="Calibri"/>
              <a:cs typeface="Calibri"/>
            </a:endParaRPr>
          </a:p>
          <a:p>
            <a:pPr marL="12700">
              <a:spcBef>
                <a:spcPts val="1480"/>
              </a:spcBef>
            </a:pPr>
            <a:r>
              <a:rPr sz="1300" b="1" spc="55">
                <a:solidFill>
                  <a:srgbClr val="404041"/>
                </a:solidFill>
                <a:latin typeface="Calibri"/>
                <a:cs typeface="Calibri"/>
              </a:rPr>
              <a:t>Update</a:t>
            </a:r>
            <a:r>
              <a:rPr sz="1300" b="1" spc="35">
                <a:solidFill>
                  <a:srgbClr val="404041"/>
                </a:solidFill>
                <a:latin typeface="Calibri"/>
                <a:cs typeface="Calibri"/>
              </a:rPr>
              <a:t> </a:t>
            </a:r>
            <a:r>
              <a:rPr sz="1300" b="1" spc="75">
                <a:solidFill>
                  <a:srgbClr val="404041"/>
                </a:solidFill>
                <a:latin typeface="Calibri"/>
                <a:cs typeface="Calibri"/>
              </a:rPr>
              <a:t>Frequency:</a:t>
            </a:r>
            <a:r>
              <a:rPr sz="1300" b="1" spc="210">
                <a:solidFill>
                  <a:srgbClr val="404041"/>
                </a:solidFill>
                <a:latin typeface="Calibri"/>
                <a:cs typeface="Calibri"/>
              </a:rPr>
              <a:t>  </a:t>
            </a:r>
            <a:r>
              <a:rPr sz="1300" spc="-55">
                <a:solidFill>
                  <a:srgbClr val="404041"/>
                </a:solidFill>
                <a:latin typeface="Lucida Sans"/>
                <a:cs typeface="Lucida Sans"/>
              </a:rPr>
              <a:t>First</a:t>
            </a:r>
            <a:r>
              <a:rPr sz="1300" spc="-7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spc="-50">
                <a:solidFill>
                  <a:srgbClr val="404041"/>
                </a:solidFill>
                <a:latin typeface="Lucida Sans"/>
                <a:cs typeface="Lucida Sans"/>
              </a:rPr>
              <a:t>business</a:t>
            </a:r>
            <a:r>
              <a:rPr sz="1300" spc="-7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spc="-10">
                <a:solidFill>
                  <a:srgbClr val="404041"/>
                </a:solidFill>
                <a:latin typeface="Lucida Sans"/>
                <a:cs typeface="Lucida Sans"/>
              </a:rPr>
              <a:t>day</a:t>
            </a:r>
            <a:r>
              <a:rPr sz="1300" spc="-80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spc="-60">
                <a:solidFill>
                  <a:srgbClr val="404041"/>
                </a:solidFill>
                <a:latin typeface="Lucida Sans"/>
                <a:cs typeface="Lucida Sans"/>
              </a:rPr>
              <a:t>of</a:t>
            </a:r>
            <a:r>
              <a:rPr sz="1300" spc="-80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spc="-20">
                <a:solidFill>
                  <a:srgbClr val="404041"/>
                </a:solidFill>
                <a:latin typeface="Lucida Sans"/>
                <a:cs typeface="Lucida Sans"/>
              </a:rPr>
              <a:t>each</a:t>
            </a:r>
            <a:r>
              <a:rPr sz="1300" spc="-80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spc="-40">
                <a:solidFill>
                  <a:srgbClr val="404041"/>
                </a:solidFill>
                <a:latin typeface="Lucida Sans"/>
                <a:cs typeface="Lucida Sans"/>
              </a:rPr>
              <a:t>month.</a:t>
            </a:r>
            <a:endParaRPr sz="1300">
              <a:latin typeface="Lucida Sans"/>
              <a:cs typeface="Lucida Sans"/>
            </a:endParaRPr>
          </a:p>
          <a:p>
            <a:pPr marL="12700">
              <a:spcBef>
                <a:spcPts val="875"/>
              </a:spcBef>
            </a:pPr>
            <a:r>
              <a:rPr sz="1300" b="1" spc="75">
                <a:solidFill>
                  <a:srgbClr val="404041"/>
                </a:solidFill>
                <a:latin typeface="Calibri"/>
                <a:cs typeface="Calibri"/>
              </a:rPr>
              <a:t>Source:</a:t>
            </a:r>
            <a:r>
              <a:rPr sz="1300" b="1" spc="140">
                <a:solidFill>
                  <a:srgbClr val="404041"/>
                </a:solidFill>
                <a:latin typeface="Calibri"/>
                <a:cs typeface="Calibri"/>
              </a:rPr>
              <a:t>  </a:t>
            </a:r>
            <a:r>
              <a:rPr sz="1300" spc="-65">
                <a:solidFill>
                  <a:srgbClr val="404041"/>
                </a:solidFill>
                <a:latin typeface="Lucida Sans"/>
                <a:cs typeface="Lucida Sans"/>
              </a:rPr>
              <a:t>Internal</a:t>
            </a:r>
            <a:r>
              <a:rPr sz="1300" spc="-60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spc="-30">
                <a:solidFill>
                  <a:srgbClr val="404041"/>
                </a:solidFill>
                <a:latin typeface="Lucida Sans"/>
                <a:cs typeface="Lucida Sans"/>
              </a:rPr>
              <a:t>data</a:t>
            </a:r>
            <a:r>
              <a:rPr sz="1300" spc="-65">
                <a:solidFill>
                  <a:srgbClr val="404041"/>
                </a:solidFill>
                <a:latin typeface="Lucida Sans"/>
                <a:cs typeface="Lucida Sans"/>
              </a:rPr>
              <a:t> or </a:t>
            </a:r>
            <a:r>
              <a:rPr sz="1300" spc="-40">
                <a:solidFill>
                  <a:srgbClr val="404041"/>
                </a:solidFill>
                <a:latin typeface="Lucida Sans"/>
                <a:cs typeface="Lucida Sans"/>
              </a:rPr>
              <a:t>specific</a:t>
            </a:r>
            <a:r>
              <a:rPr sz="1300" spc="-6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spc="-55">
                <a:solidFill>
                  <a:srgbClr val="404041"/>
                </a:solidFill>
                <a:latin typeface="Lucida Sans"/>
                <a:cs typeface="Lucida Sans"/>
              </a:rPr>
              <a:t>financial</a:t>
            </a:r>
            <a:r>
              <a:rPr sz="1300" spc="-6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spc="-10">
                <a:solidFill>
                  <a:srgbClr val="404041"/>
                </a:solidFill>
                <a:latin typeface="Lucida Sans"/>
                <a:cs typeface="Lucida Sans"/>
              </a:rPr>
              <a:t>databases.</a:t>
            </a:r>
            <a:endParaRPr sz="1300">
              <a:latin typeface="Lucida Sans"/>
              <a:cs typeface="Lucida San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72250" y="365656"/>
            <a:ext cx="6254466" cy="875534"/>
          </a:xfrm>
          <a:prstGeom prst="rect">
            <a:avLst/>
          </a:prstGeom>
        </p:spPr>
        <p:txBody>
          <a:bodyPr vert="horz" wrap="square" lIns="0" tIns="196507" rIns="0" bIns="0" rtlCol="0">
            <a:spAutoFit/>
          </a:bodyPr>
          <a:lstStyle/>
          <a:p>
            <a:pPr marL="16510">
              <a:spcBef>
                <a:spcPts val="95"/>
              </a:spcBef>
            </a:pPr>
            <a:r>
              <a:rPr spc="-265">
                <a:solidFill>
                  <a:srgbClr val="06769F"/>
                </a:solidFill>
              </a:rPr>
              <a:t>Data</a:t>
            </a:r>
            <a:r>
              <a:rPr spc="-385">
                <a:solidFill>
                  <a:srgbClr val="06769F"/>
                </a:solidFill>
              </a:rPr>
              <a:t> </a:t>
            </a:r>
            <a:r>
              <a:rPr b="1" spc="315">
                <a:solidFill>
                  <a:srgbClr val="06769F"/>
                </a:solidFill>
                <a:latin typeface="Calibri"/>
                <a:cs typeface="Calibri"/>
              </a:rPr>
              <a:t>Source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52090" y="2919531"/>
            <a:ext cx="2259330" cy="94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85">
                <a:solidFill>
                  <a:srgbClr val="06769F"/>
                </a:solidFill>
                <a:latin typeface="Calibri"/>
                <a:cs typeface="Calibri"/>
              </a:rPr>
              <a:t>Demographic</a:t>
            </a:r>
            <a:r>
              <a:rPr sz="1500" b="1" spc="5">
                <a:solidFill>
                  <a:srgbClr val="06769F"/>
                </a:solidFill>
                <a:latin typeface="Calibri"/>
                <a:cs typeface="Calibri"/>
              </a:rPr>
              <a:t> </a:t>
            </a:r>
            <a:r>
              <a:rPr sz="1500" b="1" spc="55">
                <a:solidFill>
                  <a:srgbClr val="06769F"/>
                </a:solidFill>
                <a:latin typeface="Calibri"/>
                <a:cs typeface="Calibri"/>
              </a:rPr>
              <a:t>Statistics:</a:t>
            </a:r>
            <a:endParaRPr sz="1500">
              <a:latin typeface="Calibri"/>
              <a:cs typeface="Calibri"/>
            </a:endParaRPr>
          </a:p>
          <a:p>
            <a:pPr marL="12700">
              <a:spcBef>
                <a:spcPts val="1480"/>
              </a:spcBef>
            </a:pPr>
            <a:r>
              <a:rPr sz="1300" b="1" spc="55">
                <a:solidFill>
                  <a:srgbClr val="404041"/>
                </a:solidFill>
                <a:latin typeface="Calibri"/>
                <a:cs typeface="Calibri"/>
              </a:rPr>
              <a:t>Update</a:t>
            </a:r>
            <a:r>
              <a:rPr sz="1300" b="1" spc="20">
                <a:solidFill>
                  <a:srgbClr val="404041"/>
                </a:solidFill>
                <a:latin typeface="Calibri"/>
                <a:cs typeface="Calibri"/>
              </a:rPr>
              <a:t> </a:t>
            </a:r>
            <a:r>
              <a:rPr sz="1300" b="1" spc="75">
                <a:solidFill>
                  <a:srgbClr val="404041"/>
                </a:solidFill>
                <a:latin typeface="Calibri"/>
                <a:cs typeface="Calibri"/>
              </a:rPr>
              <a:t>Frequency:</a:t>
            </a:r>
            <a:r>
              <a:rPr sz="1300" b="1" spc="190">
                <a:solidFill>
                  <a:srgbClr val="404041"/>
                </a:solidFill>
                <a:latin typeface="Calibri"/>
                <a:cs typeface="Calibri"/>
              </a:rPr>
              <a:t>  </a:t>
            </a:r>
            <a:r>
              <a:rPr sz="1300" spc="-30">
                <a:solidFill>
                  <a:srgbClr val="404041"/>
                </a:solidFill>
                <a:latin typeface="Lucida Sans"/>
                <a:cs typeface="Lucida Sans"/>
              </a:rPr>
              <a:t>Annually</a:t>
            </a:r>
            <a:endParaRPr sz="1300">
              <a:latin typeface="Lucida Sans"/>
              <a:cs typeface="Lucida Sans"/>
            </a:endParaRPr>
          </a:p>
          <a:p>
            <a:pPr marL="12700">
              <a:spcBef>
                <a:spcPts val="875"/>
              </a:spcBef>
            </a:pPr>
            <a:r>
              <a:rPr sz="1300" b="1" spc="75">
                <a:solidFill>
                  <a:srgbClr val="404041"/>
                </a:solidFill>
                <a:latin typeface="Calibri"/>
                <a:cs typeface="Calibri"/>
              </a:rPr>
              <a:t>Source:</a:t>
            </a:r>
            <a:r>
              <a:rPr sz="1300" b="1" spc="130">
                <a:solidFill>
                  <a:srgbClr val="404041"/>
                </a:solidFill>
                <a:latin typeface="Calibri"/>
                <a:cs typeface="Calibri"/>
              </a:rPr>
              <a:t>  </a:t>
            </a:r>
            <a:r>
              <a:rPr sz="1300" spc="-60">
                <a:solidFill>
                  <a:srgbClr val="404041"/>
                </a:solidFill>
                <a:latin typeface="Lucida Sans"/>
                <a:cs typeface="Lucida Sans"/>
              </a:rPr>
              <a:t>Claritas,</a:t>
            </a:r>
            <a:r>
              <a:rPr sz="1300" spc="-6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spc="-60">
                <a:solidFill>
                  <a:srgbClr val="404041"/>
                </a:solidFill>
                <a:latin typeface="Lucida Sans"/>
                <a:cs typeface="Lucida Sans"/>
              </a:rPr>
              <a:t>U.S.</a:t>
            </a:r>
            <a:r>
              <a:rPr sz="1300" spc="-7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spc="-10">
                <a:solidFill>
                  <a:srgbClr val="404041"/>
                </a:solidFill>
                <a:latin typeface="Lucida Sans"/>
                <a:cs typeface="Lucida Sans"/>
              </a:rPr>
              <a:t>Census</a:t>
            </a:r>
            <a:endParaRPr sz="1300">
              <a:latin typeface="Lucida Sans"/>
              <a:cs typeface="Lucida Sans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988" y="1718966"/>
            <a:ext cx="216915" cy="216916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5988" y="2947171"/>
            <a:ext cx="216915" cy="216915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7455313" y="2944812"/>
            <a:ext cx="170815" cy="15240"/>
          </a:xfrm>
          <a:custGeom>
            <a:avLst/>
            <a:gdLst/>
            <a:ahLst/>
            <a:cxnLst/>
            <a:rect l="l" t="t" r="r" b="b"/>
            <a:pathLst>
              <a:path w="170815" h="15239">
                <a:moveTo>
                  <a:pt x="170497" y="0"/>
                </a:moveTo>
                <a:lnTo>
                  <a:pt x="0" y="0"/>
                </a:lnTo>
                <a:lnTo>
                  <a:pt x="0" y="14960"/>
                </a:lnTo>
                <a:lnTo>
                  <a:pt x="170497" y="14960"/>
                </a:lnTo>
                <a:lnTo>
                  <a:pt x="170497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5093900" y="1805895"/>
            <a:ext cx="3615690" cy="3025775"/>
            <a:chOff x="5088344" y="1805894"/>
            <a:chExt cx="3615690" cy="3025775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62935" y="4719268"/>
              <a:ext cx="73058" cy="7456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16241" y="4637872"/>
              <a:ext cx="73059" cy="7456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64425" y="4226115"/>
              <a:ext cx="73045" cy="7458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09617" y="4652507"/>
              <a:ext cx="73045" cy="7458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72769" y="4490223"/>
              <a:ext cx="73059" cy="7456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510648" y="4710711"/>
              <a:ext cx="73045" cy="7458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313163" y="4222282"/>
              <a:ext cx="73059" cy="74582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5088344" y="1805901"/>
              <a:ext cx="3615690" cy="2659380"/>
            </a:xfrm>
            <a:custGeom>
              <a:avLst/>
              <a:gdLst/>
              <a:ahLst/>
              <a:cxnLst/>
              <a:rect l="l" t="t" r="r" b="b"/>
              <a:pathLst>
                <a:path w="3615690" h="2659379">
                  <a:moveTo>
                    <a:pt x="759104" y="2657132"/>
                  </a:moveTo>
                  <a:lnTo>
                    <a:pt x="738835" y="2657132"/>
                  </a:lnTo>
                  <a:lnTo>
                    <a:pt x="738835" y="2658948"/>
                  </a:lnTo>
                  <a:lnTo>
                    <a:pt x="759104" y="2658948"/>
                  </a:lnTo>
                  <a:lnTo>
                    <a:pt x="759104" y="2657132"/>
                  </a:lnTo>
                  <a:close/>
                </a:path>
                <a:path w="3615690" h="2659379">
                  <a:moveTo>
                    <a:pt x="1618830" y="2570365"/>
                  </a:moveTo>
                  <a:lnTo>
                    <a:pt x="1231773" y="2570365"/>
                  </a:lnTo>
                  <a:lnTo>
                    <a:pt x="1231773" y="2572181"/>
                  </a:lnTo>
                  <a:lnTo>
                    <a:pt x="1618830" y="2572181"/>
                  </a:lnTo>
                  <a:lnTo>
                    <a:pt x="1618830" y="2570365"/>
                  </a:lnTo>
                  <a:close/>
                </a:path>
                <a:path w="3615690" h="2659379">
                  <a:moveTo>
                    <a:pt x="1745170" y="49555"/>
                  </a:moveTo>
                  <a:lnTo>
                    <a:pt x="1743367" y="39154"/>
                  </a:lnTo>
                  <a:lnTo>
                    <a:pt x="1743367" y="49555"/>
                  </a:lnTo>
                  <a:lnTo>
                    <a:pt x="1743367" y="2275802"/>
                  </a:lnTo>
                  <a:lnTo>
                    <a:pt x="1740166" y="2294255"/>
                  </a:lnTo>
                  <a:lnTo>
                    <a:pt x="1731454" y="2309355"/>
                  </a:lnTo>
                  <a:lnTo>
                    <a:pt x="1718551" y="2319540"/>
                  </a:lnTo>
                  <a:lnTo>
                    <a:pt x="1702777" y="2323274"/>
                  </a:lnTo>
                  <a:lnTo>
                    <a:pt x="395859" y="2323274"/>
                  </a:lnTo>
                  <a:lnTo>
                    <a:pt x="380072" y="2319540"/>
                  </a:lnTo>
                  <a:lnTo>
                    <a:pt x="367169" y="2309355"/>
                  </a:lnTo>
                  <a:lnTo>
                    <a:pt x="358470" y="2294255"/>
                  </a:lnTo>
                  <a:lnTo>
                    <a:pt x="355282" y="2275802"/>
                  </a:lnTo>
                  <a:lnTo>
                    <a:pt x="355282" y="49555"/>
                  </a:lnTo>
                  <a:lnTo>
                    <a:pt x="358470" y="31115"/>
                  </a:lnTo>
                  <a:lnTo>
                    <a:pt x="367169" y="16027"/>
                  </a:lnTo>
                  <a:lnTo>
                    <a:pt x="380072" y="5842"/>
                  </a:lnTo>
                  <a:lnTo>
                    <a:pt x="395859" y="2108"/>
                  </a:lnTo>
                  <a:lnTo>
                    <a:pt x="1702777" y="2108"/>
                  </a:lnTo>
                  <a:lnTo>
                    <a:pt x="1718551" y="5842"/>
                  </a:lnTo>
                  <a:lnTo>
                    <a:pt x="1731454" y="16027"/>
                  </a:lnTo>
                  <a:lnTo>
                    <a:pt x="1740166" y="31115"/>
                  </a:lnTo>
                  <a:lnTo>
                    <a:pt x="1743367" y="49555"/>
                  </a:lnTo>
                  <a:lnTo>
                    <a:pt x="1743367" y="39154"/>
                  </a:lnTo>
                  <a:lnTo>
                    <a:pt x="1741830" y="30276"/>
                  </a:lnTo>
                  <a:lnTo>
                    <a:pt x="1732737" y="14528"/>
                  </a:lnTo>
                  <a:lnTo>
                    <a:pt x="1719262" y="3898"/>
                  </a:lnTo>
                  <a:lnTo>
                    <a:pt x="1711680" y="2108"/>
                  </a:lnTo>
                  <a:lnTo>
                    <a:pt x="1702777" y="0"/>
                  </a:lnTo>
                  <a:lnTo>
                    <a:pt x="395859" y="0"/>
                  </a:lnTo>
                  <a:lnTo>
                    <a:pt x="379361" y="3898"/>
                  </a:lnTo>
                  <a:lnTo>
                    <a:pt x="365887" y="14528"/>
                  </a:lnTo>
                  <a:lnTo>
                    <a:pt x="356793" y="30276"/>
                  </a:lnTo>
                  <a:lnTo>
                    <a:pt x="353466" y="49555"/>
                  </a:lnTo>
                  <a:lnTo>
                    <a:pt x="353466" y="2275802"/>
                  </a:lnTo>
                  <a:lnTo>
                    <a:pt x="356793" y="2295080"/>
                  </a:lnTo>
                  <a:lnTo>
                    <a:pt x="365887" y="2310841"/>
                  </a:lnTo>
                  <a:lnTo>
                    <a:pt x="379361" y="2321483"/>
                  </a:lnTo>
                  <a:lnTo>
                    <a:pt x="395859" y="2325382"/>
                  </a:lnTo>
                  <a:lnTo>
                    <a:pt x="1702777" y="2325382"/>
                  </a:lnTo>
                  <a:lnTo>
                    <a:pt x="1711680" y="2323274"/>
                  </a:lnTo>
                  <a:lnTo>
                    <a:pt x="1719262" y="2321483"/>
                  </a:lnTo>
                  <a:lnTo>
                    <a:pt x="1732737" y="2310841"/>
                  </a:lnTo>
                  <a:lnTo>
                    <a:pt x="1741830" y="2295080"/>
                  </a:lnTo>
                  <a:lnTo>
                    <a:pt x="1745170" y="2275802"/>
                  </a:lnTo>
                  <a:lnTo>
                    <a:pt x="1745170" y="49555"/>
                  </a:lnTo>
                  <a:close/>
                </a:path>
                <a:path w="3615690" h="2659379">
                  <a:moveTo>
                    <a:pt x="2138464" y="1157833"/>
                  </a:moveTo>
                  <a:lnTo>
                    <a:pt x="1993722" y="867511"/>
                  </a:lnTo>
                  <a:lnTo>
                    <a:pt x="1966925" y="880859"/>
                  </a:lnTo>
                  <a:lnTo>
                    <a:pt x="1927529" y="909726"/>
                  </a:lnTo>
                  <a:lnTo>
                    <a:pt x="1900402" y="948994"/>
                  </a:lnTo>
                  <a:lnTo>
                    <a:pt x="1886572" y="995121"/>
                  </a:lnTo>
                  <a:lnTo>
                    <a:pt x="1887080" y="1044613"/>
                  </a:lnTo>
                  <a:lnTo>
                    <a:pt x="1903018" y="1093965"/>
                  </a:lnTo>
                  <a:lnTo>
                    <a:pt x="1932838" y="1136383"/>
                  </a:lnTo>
                  <a:lnTo>
                    <a:pt x="1972043" y="1166583"/>
                  </a:lnTo>
                  <a:lnTo>
                    <a:pt x="2017217" y="1183297"/>
                  </a:lnTo>
                  <a:lnTo>
                    <a:pt x="2064905" y="1185252"/>
                  </a:lnTo>
                  <a:lnTo>
                    <a:pt x="2111679" y="1171181"/>
                  </a:lnTo>
                  <a:lnTo>
                    <a:pt x="2138464" y="1157833"/>
                  </a:lnTo>
                  <a:close/>
                </a:path>
                <a:path w="3615690" h="2659379">
                  <a:moveTo>
                    <a:pt x="2676106" y="2614485"/>
                  </a:moveTo>
                  <a:lnTo>
                    <a:pt x="2286444" y="2614485"/>
                  </a:lnTo>
                  <a:lnTo>
                    <a:pt x="2286444" y="2616289"/>
                  </a:lnTo>
                  <a:lnTo>
                    <a:pt x="2676106" y="2616289"/>
                  </a:lnTo>
                  <a:lnTo>
                    <a:pt x="2676106" y="2614485"/>
                  </a:lnTo>
                  <a:close/>
                </a:path>
                <a:path w="3615690" h="2659379">
                  <a:moveTo>
                    <a:pt x="3048050" y="2569426"/>
                  </a:moveTo>
                  <a:lnTo>
                    <a:pt x="2735757" y="2569426"/>
                  </a:lnTo>
                  <a:lnTo>
                    <a:pt x="2735757" y="2571254"/>
                  </a:lnTo>
                  <a:lnTo>
                    <a:pt x="3048050" y="2571254"/>
                  </a:lnTo>
                  <a:lnTo>
                    <a:pt x="3048050" y="2569426"/>
                  </a:lnTo>
                  <a:close/>
                </a:path>
                <a:path w="3615690" h="2659379">
                  <a:moveTo>
                    <a:pt x="3158248" y="2569426"/>
                  </a:moveTo>
                  <a:lnTo>
                    <a:pt x="3112478" y="2569426"/>
                  </a:lnTo>
                  <a:lnTo>
                    <a:pt x="3112478" y="2571254"/>
                  </a:lnTo>
                  <a:lnTo>
                    <a:pt x="3158248" y="2571254"/>
                  </a:lnTo>
                  <a:lnTo>
                    <a:pt x="3158248" y="2569426"/>
                  </a:lnTo>
                  <a:close/>
                </a:path>
                <a:path w="3615690" h="2659379">
                  <a:moveTo>
                    <a:pt x="3252254" y="49555"/>
                  </a:moveTo>
                  <a:lnTo>
                    <a:pt x="3250450" y="39154"/>
                  </a:lnTo>
                  <a:lnTo>
                    <a:pt x="3250450" y="49555"/>
                  </a:lnTo>
                  <a:lnTo>
                    <a:pt x="3250450" y="2275802"/>
                  </a:lnTo>
                  <a:lnTo>
                    <a:pt x="3247250" y="2294255"/>
                  </a:lnTo>
                  <a:lnTo>
                    <a:pt x="3238538" y="2309355"/>
                  </a:lnTo>
                  <a:lnTo>
                    <a:pt x="3225635" y="2319540"/>
                  </a:lnTo>
                  <a:lnTo>
                    <a:pt x="3209861" y="2323274"/>
                  </a:lnTo>
                  <a:lnTo>
                    <a:pt x="1902942" y="2323274"/>
                  </a:lnTo>
                  <a:lnTo>
                    <a:pt x="1887156" y="2319540"/>
                  </a:lnTo>
                  <a:lnTo>
                    <a:pt x="1874253" y="2309355"/>
                  </a:lnTo>
                  <a:lnTo>
                    <a:pt x="1865553" y="2294255"/>
                  </a:lnTo>
                  <a:lnTo>
                    <a:pt x="1862366" y="2275802"/>
                  </a:lnTo>
                  <a:lnTo>
                    <a:pt x="1862366" y="49555"/>
                  </a:lnTo>
                  <a:lnTo>
                    <a:pt x="1865553" y="31115"/>
                  </a:lnTo>
                  <a:lnTo>
                    <a:pt x="1874253" y="16027"/>
                  </a:lnTo>
                  <a:lnTo>
                    <a:pt x="1887156" y="5842"/>
                  </a:lnTo>
                  <a:lnTo>
                    <a:pt x="1902942" y="2108"/>
                  </a:lnTo>
                  <a:lnTo>
                    <a:pt x="3209861" y="2108"/>
                  </a:lnTo>
                  <a:lnTo>
                    <a:pt x="3225635" y="5842"/>
                  </a:lnTo>
                  <a:lnTo>
                    <a:pt x="3238538" y="16027"/>
                  </a:lnTo>
                  <a:lnTo>
                    <a:pt x="3247250" y="31115"/>
                  </a:lnTo>
                  <a:lnTo>
                    <a:pt x="3250450" y="49555"/>
                  </a:lnTo>
                  <a:lnTo>
                    <a:pt x="3250450" y="39154"/>
                  </a:lnTo>
                  <a:lnTo>
                    <a:pt x="3248914" y="30276"/>
                  </a:lnTo>
                  <a:lnTo>
                    <a:pt x="3239820" y="14528"/>
                  </a:lnTo>
                  <a:lnTo>
                    <a:pt x="3226333" y="3898"/>
                  </a:lnTo>
                  <a:lnTo>
                    <a:pt x="3218764" y="2108"/>
                  </a:lnTo>
                  <a:lnTo>
                    <a:pt x="3209861" y="0"/>
                  </a:lnTo>
                  <a:lnTo>
                    <a:pt x="1902942" y="0"/>
                  </a:lnTo>
                  <a:lnTo>
                    <a:pt x="1886445" y="3898"/>
                  </a:lnTo>
                  <a:lnTo>
                    <a:pt x="1872970" y="14528"/>
                  </a:lnTo>
                  <a:lnTo>
                    <a:pt x="1863877" y="30276"/>
                  </a:lnTo>
                  <a:lnTo>
                    <a:pt x="1860550" y="49555"/>
                  </a:lnTo>
                  <a:lnTo>
                    <a:pt x="1860550" y="2275802"/>
                  </a:lnTo>
                  <a:lnTo>
                    <a:pt x="1863877" y="2295080"/>
                  </a:lnTo>
                  <a:lnTo>
                    <a:pt x="1872970" y="2310841"/>
                  </a:lnTo>
                  <a:lnTo>
                    <a:pt x="1886445" y="2321483"/>
                  </a:lnTo>
                  <a:lnTo>
                    <a:pt x="1902942" y="2325382"/>
                  </a:lnTo>
                  <a:lnTo>
                    <a:pt x="3209861" y="2325382"/>
                  </a:lnTo>
                  <a:lnTo>
                    <a:pt x="3218764" y="2323274"/>
                  </a:lnTo>
                  <a:lnTo>
                    <a:pt x="3226333" y="2321483"/>
                  </a:lnTo>
                  <a:lnTo>
                    <a:pt x="3239820" y="2310841"/>
                  </a:lnTo>
                  <a:lnTo>
                    <a:pt x="3248914" y="2295080"/>
                  </a:lnTo>
                  <a:lnTo>
                    <a:pt x="3252254" y="2275802"/>
                  </a:lnTo>
                  <a:lnTo>
                    <a:pt x="3252254" y="49555"/>
                  </a:lnTo>
                  <a:close/>
                </a:path>
                <a:path w="3615690" h="2659379">
                  <a:moveTo>
                    <a:pt x="3615359" y="2486812"/>
                  </a:moveTo>
                  <a:lnTo>
                    <a:pt x="0" y="2486812"/>
                  </a:lnTo>
                  <a:lnTo>
                    <a:pt x="0" y="2488628"/>
                  </a:lnTo>
                  <a:lnTo>
                    <a:pt x="3615359" y="2488628"/>
                  </a:lnTo>
                  <a:lnTo>
                    <a:pt x="3615359" y="2486812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992422" y="2656556"/>
              <a:ext cx="324485" cy="324485"/>
            </a:xfrm>
            <a:custGeom>
              <a:avLst/>
              <a:gdLst/>
              <a:ahLst/>
              <a:cxnLst/>
              <a:rect l="l" t="t" r="r" b="b"/>
              <a:pathLst>
                <a:path w="324484" h="324485">
                  <a:moveTo>
                    <a:pt x="170745" y="0"/>
                  </a:moveTo>
                  <a:lnTo>
                    <a:pt x="128817" y="3209"/>
                  </a:lnTo>
                  <a:lnTo>
                    <a:pt x="89639" y="16842"/>
                  </a:lnTo>
                  <a:lnTo>
                    <a:pt x="55171" y="39924"/>
                  </a:lnTo>
                  <a:lnTo>
                    <a:pt x="27367" y="71480"/>
                  </a:lnTo>
                  <a:lnTo>
                    <a:pt x="8186" y="110537"/>
                  </a:lnTo>
                  <a:lnTo>
                    <a:pt x="0" y="153266"/>
                  </a:lnTo>
                  <a:lnTo>
                    <a:pt x="3211" y="195198"/>
                  </a:lnTo>
                  <a:lnTo>
                    <a:pt x="16846" y="234377"/>
                  </a:lnTo>
                  <a:lnTo>
                    <a:pt x="39929" y="268847"/>
                  </a:lnTo>
                  <a:lnTo>
                    <a:pt x="71484" y="296651"/>
                  </a:lnTo>
                  <a:lnTo>
                    <a:pt x="110536" y="315832"/>
                  </a:lnTo>
                  <a:lnTo>
                    <a:pt x="153266" y="324018"/>
                  </a:lnTo>
                  <a:lnTo>
                    <a:pt x="195200" y="320804"/>
                  </a:lnTo>
                  <a:lnTo>
                    <a:pt x="234381" y="307166"/>
                  </a:lnTo>
                  <a:lnTo>
                    <a:pt x="268852" y="284080"/>
                  </a:lnTo>
                  <a:lnTo>
                    <a:pt x="296654" y="252523"/>
                  </a:lnTo>
                  <a:lnTo>
                    <a:pt x="315831" y="213470"/>
                  </a:lnTo>
                  <a:lnTo>
                    <a:pt x="324018" y="170741"/>
                  </a:lnTo>
                  <a:lnTo>
                    <a:pt x="320806" y="128809"/>
                  </a:lnTo>
                  <a:lnTo>
                    <a:pt x="307170" y="89631"/>
                  </a:lnTo>
                  <a:lnTo>
                    <a:pt x="284085" y="55163"/>
                  </a:lnTo>
                  <a:lnTo>
                    <a:pt x="252526" y="27363"/>
                  </a:lnTo>
                  <a:lnTo>
                    <a:pt x="213469" y="8187"/>
                  </a:lnTo>
                  <a:lnTo>
                    <a:pt x="170745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024789" y="2688917"/>
              <a:ext cx="259715" cy="259715"/>
            </a:xfrm>
            <a:custGeom>
              <a:avLst/>
              <a:gdLst/>
              <a:ahLst/>
              <a:cxnLst/>
              <a:rect l="l" t="t" r="r" b="b"/>
              <a:pathLst>
                <a:path w="259715" h="259714">
                  <a:moveTo>
                    <a:pt x="121493" y="0"/>
                  </a:moveTo>
                  <a:lnTo>
                    <a:pt x="71696" y="13416"/>
                  </a:lnTo>
                  <a:lnTo>
                    <a:pt x="31011" y="45110"/>
                  </a:lnTo>
                  <a:lnTo>
                    <a:pt x="6486" y="88436"/>
                  </a:lnTo>
                  <a:lnTo>
                    <a:pt x="0" y="137794"/>
                  </a:lnTo>
                  <a:lnTo>
                    <a:pt x="13428" y="187583"/>
                  </a:lnTo>
                  <a:lnTo>
                    <a:pt x="45116" y="228272"/>
                  </a:lnTo>
                  <a:lnTo>
                    <a:pt x="88438" y="252795"/>
                  </a:lnTo>
                  <a:lnTo>
                    <a:pt x="137794" y="259282"/>
                  </a:lnTo>
                  <a:lnTo>
                    <a:pt x="187583" y="245864"/>
                  </a:lnTo>
                  <a:lnTo>
                    <a:pt x="228274" y="214176"/>
                  </a:lnTo>
                  <a:lnTo>
                    <a:pt x="252800" y="170853"/>
                  </a:lnTo>
                  <a:lnTo>
                    <a:pt x="259287" y="121493"/>
                  </a:lnTo>
                  <a:lnTo>
                    <a:pt x="245864" y="71696"/>
                  </a:lnTo>
                  <a:lnTo>
                    <a:pt x="214176" y="31013"/>
                  </a:lnTo>
                  <a:lnTo>
                    <a:pt x="170853" y="6489"/>
                  </a:lnTo>
                  <a:lnTo>
                    <a:pt x="121493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106907" y="2755354"/>
              <a:ext cx="93002" cy="133096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7026808" y="2686760"/>
              <a:ext cx="1361440" cy="1298575"/>
            </a:xfrm>
            <a:custGeom>
              <a:avLst/>
              <a:gdLst/>
              <a:ahLst/>
              <a:cxnLst/>
              <a:rect l="l" t="t" r="r" b="b"/>
              <a:pathLst>
                <a:path w="1361440" h="1298575">
                  <a:moveTo>
                    <a:pt x="259486" y="140004"/>
                  </a:moveTo>
                  <a:lnTo>
                    <a:pt x="255638" y="99364"/>
                  </a:lnTo>
                  <a:lnTo>
                    <a:pt x="239801" y="62153"/>
                  </a:lnTo>
                  <a:lnTo>
                    <a:pt x="213169" y="31203"/>
                  </a:lnTo>
                  <a:lnTo>
                    <a:pt x="176949" y="9347"/>
                  </a:lnTo>
                  <a:lnTo>
                    <a:pt x="135699" y="0"/>
                  </a:lnTo>
                  <a:lnTo>
                    <a:pt x="95046" y="3835"/>
                  </a:lnTo>
                  <a:lnTo>
                    <a:pt x="57835" y="19685"/>
                  </a:lnTo>
                  <a:lnTo>
                    <a:pt x="26885" y="46316"/>
                  </a:lnTo>
                  <a:lnTo>
                    <a:pt x="5041" y="82524"/>
                  </a:lnTo>
                  <a:lnTo>
                    <a:pt x="0" y="97624"/>
                  </a:lnTo>
                  <a:lnTo>
                    <a:pt x="21844" y="61417"/>
                  </a:lnTo>
                  <a:lnTo>
                    <a:pt x="52793" y="34785"/>
                  </a:lnTo>
                  <a:lnTo>
                    <a:pt x="90004" y="18948"/>
                  </a:lnTo>
                  <a:lnTo>
                    <a:pt x="130657" y="15100"/>
                  </a:lnTo>
                  <a:lnTo>
                    <a:pt x="171907" y="24460"/>
                  </a:lnTo>
                  <a:lnTo>
                    <a:pt x="212699" y="50419"/>
                  </a:lnTo>
                  <a:lnTo>
                    <a:pt x="240753" y="88023"/>
                  </a:lnTo>
                  <a:lnTo>
                    <a:pt x="253923" y="133045"/>
                  </a:lnTo>
                  <a:lnTo>
                    <a:pt x="250126" y="181254"/>
                  </a:lnTo>
                  <a:lnTo>
                    <a:pt x="259486" y="140004"/>
                  </a:lnTo>
                  <a:close/>
                </a:path>
                <a:path w="1361440" h="1298575">
                  <a:moveTo>
                    <a:pt x="1360868" y="1270584"/>
                  </a:moveTo>
                  <a:lnTo>
                    <a:pt x="1216126" y="980274"/>
                  </a:lnTo>
                  <a:lnTo>
                    <a:pt x="1189329" y="993622"/>
                  </a:lnTo>
                  <a:lnTo>
                    <a:pt x="1149946" y="1022502"/>
                  </a:lnTo>
                  <a:lnTo>
                    <a:pt x="1122807" y="1061758"/>
                  </a:lnTo>
                  <a:lnTo>
                    <a:pt x="1108976" y="1107884"/>
                  </a:lnTo>
                  <a:lnTo>
                    <a:pt x="1109497" y="1157389"/>
                  </a:lnTo>
                  <a:lnTo>
                    <a:pt x="1125423" y="1206728"/>
                  </a:lnTo>
                  <a:lnTo>
                    <a:pt x="1155242" y="1249146"/>
                  </a:lnTo>
                  <a:lnTo>
                    <a:pt x="1194460" y="1279347"/>
                  </a:lnTo>
                  <a:lnTo>
                    <a:pt x="1239621" y="1296060"/>
                  </a:lnTo>
                  <a:lnTo>
                    <a:pt x="1287310" y="1298016"/>
                  </a:lnTo>
                  <a:lnTo>
                    <a:pt x="1334084" y="1283944"/>
                  </a:lnTo>
                  <a:lnTo>
                    <a:pt x="1360868" y="1270584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153295" y="3650175"/>
              <a:ext cx="324485" cy="324485"/>
            </a:xfrm>
            <a:custGeom>
              <a:avLst/>
              <a:gdLst/>
              <a:ahLst/>
              <a:cxnLst/>
              <a:rect l="l" t="t" r="r" b="b"/>
              <a:pathLst>
                <a:path w="324484" h="324485">
                  <a:moveTo>
                    <a:pt x="170753" y="0"/>
                  </a:moveTo>
                  <a:lnTo>
                    <a:pt x="128820" y="3213"/>
                  </a:lnTo>
                  <a:lnTo>
                    <a:pt x="89641" y="16848"/>
                  </a:lnTo>
                  <a:lnTo>
                    <a:pt x="55171" y="39931"/>
                  </a:lnTo>
                  <a:lnTo>
                    <a:pt x="27367" y="71488"/>
                  </a:lnTo>
                  <a:lnTo>
                    <a:pt x="8186" y="110544"/>
                  </a:lnTo>
                  <a:lnTo>
                    <a:pt x="0" y="153272"/>
                  </a:lnTo>
                  <a:lnTo>
                    <a:pt x="3211" y="195202"/>
                  </a:lnTo>
                  <a:lnTo>
                    <a:pt x="16846" y="234378"/>
                  </a:lnTo>
                  <a:lnTo>
                    <a:pt x="39929" y="268845"/>
                  </a:lnTo>
                  <a:lnTo>
                    <a:pt x="71484" y="296647"/>
                  </a:lnTo>
                  <a:lnTo>
                    <a:pt x="110536" y="315827"/>
                  </a:lnTo>
                  <a:lnTo>
                    <a:pt x="153266" y="324018"/>
                  </a:lnTo>
                  <a:lnTo>
                    <a:pt x="195200" y="320807"/>
                  </a:lnTo>
                  <a:lnTo>
                    <a:pt x="234381" y="307172"/>
                  </a:lnTo>
                  <a:lnTo>
                    <a:pt x="268852" y="284087"/>
                  </a:lnTo>
                  <a:lnTo>
                    <a:pt x="296654" y="252530"/>
                  </a:lnTo>
                  <a:lnTo>
                    <a:pt x="315831" y="213477"/>
                  </a:lnTo>
                  <a:lnTo>
                    <a:pt x="324018" y="170747"/>
                  </a:lnTo>
                  <a:lnTo>
                    <a:pt x="320806" y="128813"/>
                  </a:lnTo>
                  <a:lnTo>
                    <a:pt x="307171" y="89632"/>
                  </a:lnTo>
                  <a:lnTo>
                    <a:pt x="284089" y="55161"/>
                  </a:lnTo>
                  <a:lnTo>
                    <a:pt x="252534" y="27359"/>
                  </a:lnTo>
                  <a:lnTo>
                    <a:pt x="213482" y="8182"/>
                  </a:lnTo>
                  <a:lnTo>
                    <a:pt x="170753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185662" y="3682544"/>
              <a:ext cx="259715" cy="259715"/>
            </a:xfrm>
            <a:custGeom>
              <a:avLst/>
              <a:gdLst/>
              <a:ahLst/>
              <a:cxnLst/>
              <a:rect l="l" t="t" r="r" b="b"/>
              <a:pathLst>
                <a:path w="259715" h="259714">
                  <a:moveTo>
                    <a:pt x="121493" y="0"/>
                  </a:moveTo>
                  <a:lnTo>
                    <a:pt x="71696" y="13416"/>
                  </a:lnTo>
                  <a:lnTo>
                    <a:pt x="31011" y="45105"/>
                  </a:lnTo>
                  <a:lnTo>
                    <a:pt x="6486" y="88431"/>
                  </a:lnTo>
                  <a:lnTo>
                    <a:pt x="0" y="137792"/>
                  </a:lnTo>
                  <a:lnTo>
                    <a:pt x="13428" y="187583"/>
                  </a:lnTo>
                  <a:lnTo>
                    <a:pt x="45116" y="228272"/>
                  </a:lnTo>
                  <a:lnTo>
                    <a:pt x="88438" y="252795"/>
                  </a:lnTo>
                  <a:lnTo>
                    <a:pt x="137794" y="259282"/>
                  </a:lnTo>
                  <a:lnTo>
                    <a:pt x="187583" y="245864"/>
                  </a:lnTo>
                  <a:lnTo>
                    <a:pt x="228274" y="214174"/>
                  </a:lnTo>
                  <a:lnTo>
                    <a:pt x="252800" y="170848"/>
                  </a:lnTo>
                  <a:lnTo>
                    <a:pt x="259287" y="121488"/>
                  </a:lnTo>
                  <a:lnTo>
                    <a:pt x="245864" y="71696"/>
                  </a:lnTo>
                  <a:lnTo>
                    <a:pt x="214176" y="31013"/>
                  </a:lnTo>
                  <a:lnTo>
                    <a:pt x="170853" y="6489"/>
                  </a:lnTo>
                  <a:lnTo>
                    <a:pt x="121493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267778" y="3748981"/>
              <a:ext cx="93002" cy="133096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8187686" y="3680367"/>
              <a:ext cx="259715" cy="181610"/>
            </a:xfrm>
            <a:custGeom>
              <a:avLst/>
              <a:gdLst/>
              <a:ahLst/>
              <a:cxnLst/>
              <a:rect l="l" t="t" r="r" b="b"/>
              <a:pathLst>
                <a:path w="259715" h="181610">
                  <a:moveTo>
                    <a:pt x="135698" y="0"/>
                  </a:moveTo>
                  <a:lnTo>
                    <a:pt x="95049" y="3845"/>
                  </a:lnTo>
                  <a:lnTo>
                    <a:pt x="57835" y="19684"/>
                  </a:lnTo>
                  <a:lnTo>
                    <a:pt x="26888" y="46314"/>
                  </a:lnTo>
                  <a:lnTo>
                    <a:pt x="5041" y="82529"/>
                  </a:lnTo>
                  <a:lnTo>
                    <a:pt x="0" y="97642"/>
                  </a:lnTo>
                  <a:lnTo>
                    <a:pt x="21846" y="61426"/>
                  </a:lnTo>
                  <a:lnTo>
                    <a:pt x="52793" y="34795"/>
                  </a:lnTo>
                  <a:lnTo>
                    <a:pt x="90008" y="18955"/>
                  </a:lnTo>
                  <a:lnTo>
                    <a:pt x="130656" y="15114"/>
                  </a:lnTo>
                  <a:lnTo>
                    <a:pt x="171907" y="24477"/>
                  </a:lnTo>
                  <a:lnTo>
                    <a:pt x="212711" y="50435"/>
                  </a:lnTo>
                  <a:lnTo>
                    <a:pt x="240753" y="88038"/>
                  </a:lnTo>
                  <a:lnTo>
                    <a:pt x="253928" y="133055"/>
                  </a:lnTo>
                  <a:lnTo>
                    <a:pt x="250126" y="181259"/>
                  </a:lnTo>
                  <a:lnTo>
                    <a:pt x="259483" y="140016"/>
                  </a:lnTo>
                  <a:lnTo>
                    <a:pt x="255638" y="99373"/>
                  </a:lnTo>
                  <a:lnTo>
                    <a:pt x="239797" y="62160"/>
                  </a:lnTo>
                  <a:lnTo>
                    <a:pt x="213165" y="31210"/>
                  </a:lnTo>
                  <a:lnTo>
                    <a:pt x="176949" y="9352"/>
                  </a:lnTo>
                  <a:lnTo>
                    <a:pt x="135698" y="0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197837" y="1902064"/>
              <a:ext cx="377190" cy="121285"/>
            </a:xfrm>
            <a:custGeom>
              <a:avLst/>
              <a:gdLst/>
              <a:ahLst/>
              <a:cxnLst/>
              <a:rect l="l" t="t" r="r" b="b"/>
              <a:pathLst>
                <a:path w="377190" h="121285">
                  <a:moveTo>
                    <a:pt x="165303" y="0"/>
                  </a:moveTo>
                  <a:lnTo>
                    <a:pt x="119037" y="17479"/>
                  </a:lnTo>
                  <a:lnTo>
                    <a:pt x="92811" y="59410"/>
                  </a:lnTo>
                  <a:lnTo>
                    <a:pt x="90957" y="70408"/>
                  </a:lnTo>
                  <a:lnTo>
                    <a:pt x="87210" y="74231"/>
                  </a:lnTo>
                  <a:lnTo>
                    <a:pt x="81961" y="77498"/>
                  </a:lnTo>
                  <a:lnTo>
                    <a:pt x="75704" y="78555"/>
                  </a:lnTo>
                  <a:lnTo>
                    <a:pt x="68962" y="78317"/>
                  </a:lnTo>
                  <a:lnTo>
                    <a:pt x="62255" y="77698"/>
                  </a:lnTo>
                  <a:lnTo>
                    <a:pt x="42042" y="79875"/>
                  </a:lnTo>
                  <a:lnTo>
                    <a:pt x="23664" y="88723"/>
                  </a:lnTo>
                  <a:lnTo>
                    <a:pt x="9018" y="102917"/>
                  </a:lnTo>
                  <a:lnTo>
                    <a:pt x="0" y="121132"/>
                  </a:lnTo>
                  <a:lnTo>
                    <a:pt x="376313" y="119748"/>
                  </a:lnTo>
                  <a:lnTo>
                    <a:pt x="377166" y="110480"/>
                  </a:lnTo>
                  <a:lnTo>
                    <a:pt x="375046" y="101915"/>
                  </a:lnTo>
                  <a:lnTo>
                    <a:pt x="335378" y="81926"/>
                  </a:lnTo>
                  <a:lnTo>
                    <a:pt x="326250" y="85509"/>
                  </a:lnTo>
                  <a:lnTo>
                    <a:pt x="310502" y="66051"/>
                  </a:lnTo>
                  <a:lnTo>
                    <a:pt x="288310" y="54143"/>
                  </a:lnTo>
                  <a:lnTo>
                    <a:pt x="263329" y="50954"/>
                  </a:lnTo>
                  <a:lnTo>
                    <a:pt x="239217" y="57658"/>
                  </a:lnTo>
                  <a:lnTo>
                    <a:pt x="229112" y="34741"/>
                  </a:lnTo>
                  <a:lnTo>
                    <a:pt x="211980" y="16365"/>
                  </a:lnTo>
                  <a:lnTo>
                    <a:pt x="189987" y="4220"/>
                  </a:lnTo>
                  <a:lnTo>
                    <a:pt x="165303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886936" y="2083945"/>
              <a:ext cx="532130" cy="171450"/>
            </a:xfrm>
            <a:custGeom>
              <a:avLst/>
              <a:gdLst/>
              <a:ahLst/>
              <a:cxnLst/>
              <a:rect l="l" t="t" r="r" b="b"/>
              <a:pathLst>
                <a:path w="532129" h="171450">
                  <a:moveTo>
                    <a:pt x="233222" y="0"/>
                  </a:moveTo>
                  <a:lnTo>
                    <a:pt x="167955" y="24669"/>
                  </a:lnTo>
                  <a:lnTo>
                    <a:pt x="130949" y="83819"/>
                  </a:lnTo>
                  <a:lnTo>
                    <a:pt x="128333" y="99326"/>
                  </a:lnTo>
                  <a:lnTo>
                    <a:pt x="123037" y="104736"/>
                  </a:lnTo>
                  <a:lnTo>
                    <a:pt x="115633" y="109337"/>
                  </a:lnTo>
                  <a:lnTo>
                    <a:pt x="106807" y="110829"/>
                  </a:lnTo>
                  <a:lnTo>
                    <a:pt x="97295" y="110498"/>
                  </a:lnTo>
                  <a:lnTo>
                    <a:pt x="87833" y="109626"/>
                  </a:lnTo>
                  <a:lnTo>
                    <a:pt x="59318" y="112689"/>
                  </a:lnTo>
                  <a:lnTo>
                    <a:pt x="33391" y="125168"/>
                  </a:lnTo>
                  <a:lnTo>
                    <a:pt x="12727" y="145195"/>
                  </a:lnTo>
                  <a:lnTo>
                    <a:pt x="0" y="170903"/>
                  </a:lnTo>
                  <a:lnTo>
                    <a:pt x="530923" y="168973"/>
                  </a:lnTo>
                  <a:lnTo>
                    <a:pt x="532129" y="155884"/>
                  </a:lnTo>
                  <a:lnTo>
                    <a:pt x="529137" y="143795"/>
                  </a:lnTo>
                  <a:lnTo>
                    <a:pt x="500560" y="117197"/>
                  </a:lnTo>
                  <a:lnTo>
                    <a:pt x="460298" y="120649"/>
                  </a:lnTo>
                  <a:lnTo>
                    <a:pt x="438079" y="93187"/>
                  </a:lnTo>
                  <a:lnTo>
                    <a:pt x="406766" y="76384"/>
                  </a:lnTo>
                  <a:lnTo>
                    <a:pt x="371518" y="71886"/>
                  </a:lnTo>
                  <a:lnTo>
                    <a:pt x="337489" y="81343"/>
                  </a:lnTo>
                  <a:lnTo>
                    <a:pt x="323235" y="49018"/>
                  </a:lnTo>
                  <a:lnTo>
                    <a:pt x="299067" y="23093"/>
                  </a:lnTo>
                  <a:lnTo>
                    <a:pt x="268043" y="5957"/>
                  </a:lnTo>
                  <a:lnTo>
                    <a:pt x="233222" y="0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337835" y="1866912"/>
              <a:ext cx="2385695" cy="1525270"/>
            </a:xfrm>
            <a:custGeom>
              <a:avLst/>
              <a:gdLst/>
              <a:ahLst/>
              <a:cxnLst/>
              <a:rect l="l" t="t" r="r" b="b"/>
              <a:pathLst>
                <a:path w="2385695" h="1525270">
                  <a:moveTo>
                    <a:pt x="377164" y="1514551"/>
                  </a:moveTo>
                  <a:lnTo>
                    <a:pt x="345173" y="1485188"/>
                  </a:lnTo>
                  <a:lnTo>
                    <a:pt x="335381" y="1485988"/>
                  </a:lnTo>
                  <a:lnTo>
                    <a:pt x="326250" y="1489570"/>
                  </a:lnTo>
                  <a:lnTo>
                    <a:pt x="310502" y="1470113"/>
                  </a:lnTo>
                  <a:lnTo>
                    <a:pt x="288315" y="1458201"/>
                  </a:lnTo>
                  <a:lnTo>
                    <a:pt x="263334" y="1455013"/>
                  </a:lnTo>
                  <a:lnTo>
                    <a:pt x="239204" y="1461719"/>
                  </a:lnTo>
                  <a:lnTo>
                    <a:pt x="229108" y="1438795"/>
                  </a:lnTo>
                  <a:lnTo>
                    <a:pt x="211988" y="1420418"/>
                  </a:lnTo>
                  <a:lnTo>
                    <a:pt x="189992" y="1408277"/>
                  </a:lnTo>
                  <a:lnTo>
                    <a:pt x="165303" y="1404073"/>
                  </a:lnTo>
                  <a:lnTo>
                    <a:pt x="140728" y="1408874"/>
                  </a:lnTo>
                  <a:lnTo>
                    <a:pt x="102362" y="1440319"/>
                  </a:lnTo>
                  <a:lnTo>
                    <a:pt x="90957" y="1474470"/>
                  </a:lnTo>
                  <a:lnTo>
                    <a:pt x="87198" y="1478292"/>
                  </a:lnTo>
                  <a:lnTo>
                    <a:pt x="81965" y="1481556"/>
                  </a:lnTo>
                  <a:lnTo>
                    <a:pt x="75704" y="1482610"/>
                  </a:lnTo>
                  <a:lnTo>
                    <a:pt x="68961" y="1482382"/>
                  </a:lnTo>
                  <a:lnTo>
                    <a:pt x="62242" y="1481759"/>
                  </a:lnTo>
                  <a:lnTo>
                    <a:pt x="42037" y="1483931"/>
                  </a:lnTo>
                  <a:lnTo>
                    <a:pt x="23672" y="1492783"/>
                  </a:lnTo>
                  <a:lnTo>
                    <a:pt x="9017" y="1506969"/>
                  </a:lnTo>
                  <a:lnTo>
                    <a:pt x="0" y="1525193"/>
                  </a:lnTo>
                  <a:lnTo>
                    <a:pt x="376313" y="1523822"/>
                  </a:lnTo>
                  <a:lnTo>
                    <a:pt x="377164" y="1514551"/>
                  </a:lnTo>
                  <a:close/>
                </a:path>
                <a:path w="2385695" h="1525270">
                  <a:moveTo>
                    <a:pt x="2385695" y="110477"/>
                  </a:moveTo>
                  <a:lnTo>
                    <a:pt x="2353703" y="81114"/>
                  </a:lnTo>
                  <a:lnTo>
                    <a:pt x="2343912" y="81915"/>
                  </a:lnTo>
                  <a:lnTo>
                    <a:pt x="2334780" y="85496"/>
                  </a:lnTo>
                  <a:lnTo>
                    <a:pt x="2319032" y="66040"/>
                  </a:lnTo>
                  <a:lnTo>
                    <a:pt x="2296845" y="54127"/>
                  </a:lnTo>
                  <a:lnTo>
                    <a:pt x="2271865" y="50939"/>
                  </a:lnTo>
                  <a:lnTo>
                    <a:pt x="2247747" y="57645"/>
                  </a:lnTo>
                  <a:lnTo>
                    <a:pt x="2237651" y="34721"/>
                  </a:lnTo>
                  <a:lnTo>
                    <a:pt x="2220518" y="16357"/>
                  </a:lnTo>
                  <a:lnTo>
                    <a:pt x="2198522" y="4216"/>
                  </a:lnTo>
                  <a:lnTo>
                    <a:pt x="2173833" y="0"/>
                  </a:lnTo>
                  <a:lnTo>
                    <a:pt x="2149259" y="4800"/>
                  </a:lnTo>
                  <a:lnTo>
                    <a:pt x="2110892" y="36245"/>
                  </a:lnTo>
                  <a:lnTo>
                    <a:pt x="2099500" y="70396"/>
                  </a:lnTo>
                  <a:lnTo>
                    <a:pt x="2095741" y="74218"/>
                  </a:lnTo>
                  <a:lnTo>
                    <a:pt x="2090496" y="77482"/>
                  </a:lnTo>
                  <a:lnTo>
                    <a:pt x="2084235" y="78549"/>
                  </a:lnTo>
                  <a:lnTo>
                    <a:pt x="2077491" y="78308"/>
                  </a:lnTo>
                  <a:lnTo>
                    <a:pt x="2070785" y="77685"/>
                  </a:lnTo>
                  <a:lnTo>
                    <a:pt x="2050580" y="79857"/>
                  </a:lnTo>
                  <a:lnTo>
                    <a:pt x="2032203" y="88709"/>
                  </a:lnTo>
                  <a:lnTo>
                    <a:pt x="2017547" y="102908"/>
                  </a:lnTo>
                  <a:lnTo>
                    <a:pt x="2008530" y="121119"/>
                  </a:lnTo>
                  <a:lnTo>
                    <a:pt x="2384856" y="119748"/>
                  </a:lnTo>
                  <a:lnTo>
                    <a:pt x="2385695" y="110477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546174" y="1943662"/>
              <a:ext cx="239395" cy="301625"/>
            </a:xfrm>
            <a:custGeom>
              <a:avLst/>
              <a:gdLst/>
              <a:ahLst/>
              <a:cxnLst/>
              <a:rect l="l" t="t" r="r" b="b"/>
              <a:pathLst>
                <a:path w="239395" h="301625">
                  <a:moveTo>
                    <a:pt x="101586" y="0"/>
                  </a:moveTo>
                  <a:lnTo>
                    <a:pt x="76186" y="12661"/>
                  </a:lnTo>
                  <a:lnTo>
                    <a:pt x="38844" y="40037"/>
                  </a:lnTo>
                  <a:lnTo>
                    <a:pt x="13116" y="77257"/>
                  </a:lnTo>
                  <a:lnTo>
                    <a:pt x="0" y="120992"/>
                  </a:lnTo>
                  <a:lnTo>
                    <a:pt x="493" y="167914"/>
                  </a:lnTo>
                  <a:lnTo>
                    <a:pt x="15595" y="214693"/>
                  </a:lnTo>
                  <a:lnTo>
                    <a:pt x="43864" y="254910"/>
                  </a:lnTo>
                  <a:lnTo>
                    <a:pt x="81040" y="283546"/>
                  </a:lnTo>
                  <a:lnTo>
                    <a:pt x="123861" y="299395"/>
                  </a:lnTo>
                  <a:lnTo>
                    <a:pt x="169071" y="301251"/>
                  </a:lnTo>
                  <a:lnTo>
                    <a:pt x="213410" y="287909"/>
                  </a:lnTo>
                  <a:lnTo>
                    <a:pt x="238810" y="275247"/>
                  </a:lnTo>
                  <a:lnTo>
                    <a:pt x="101586" y="0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562546" y="1927463"/>
              <a:ext cx="307975" cy="307975"/>
            </a:xfrm>
            <a:custGeom>
              <a:avLst/>
              <a:gdLst/>
              <a:ahLst/>
              <a:cxnLst/>
              <a:rect l="l" t="t" r="r" b="b"/>
              <a:pathLst>
                <a:path w="307975" h="307975">
                  <a:moveTo>
                    <a:pt x="154038" y="0"/>
                  </a:moveTo>
                  <a:lnTo>
                    <a:pt x="107079" y="7307"/>
                  </a:lnTo>
                  <a:lnTo>
                    <a:pt x="64946" y="28312"/>
                  </a:lnTo>
                  <a:lnTo>
                    <a:pt x="30847" y="61414"/>
                  </a:lnTo>
                  <a:lnTo>
                    <a:pt x="7988" y="105016"/>
                  </a:lnTo>
                  <a:lnTo>
                    <a:pt x="0" y="153600"/>
                  </a:lnTo>
                  <a:lnTo>
                    <a:pt x="7308" y="200563"/>
                  </a:lnTo>
                  <a:lnTo>
                    <a:pt x="28314" y="242697"/>
                  </a:lnTo>
                  <a:lnTo>
                    <a:pt x="61421" y="276797"/>
                  </a:lnTo>
                  <a:lnTo>
                    <a:pt x="105029" y="299656"/>
                  </a:lnTo>
                  <a:lnTo>
                    <a:pt x="153611" y="307645"/>
                  </a:lnTo>
                  <a:lnTo>
                    <a:pt x="200571" y="300337"/>
                  </a:lnTo>
                  <a:lnTo>
                    <a:pt x="242702" y="279330"/>
                  </a:lnTo>
                  <a:lnTo>
                    <a:pt x="276799" y="246224"/>
                  </a:lnTo>
                  <a:lnTo>
                    <a:pt x="299656" y="202616"/>
                  </a:lnTo>
                  <a:lnTo>
                    <a:pt x="307645" y="154033"/>
                  </a:lnTo>
                  <a:lnTo>
                    <a:pt x="300337" y="107073"/>
                  </a:lnTo>
                  <a:lnTo>
                    <a:pt x="279330" y="64943"/>
                  </a:lnTo>
                  <a:lnTo>
                    <a:pt x="246224" y="30846"/>
                  </a:lnTo>
                  <a:lnTo>
                    <a:pt x="202616" y="7988"/>
                  </a:lnTo>
                  <a:lnTo>
                    <a:pt x="154038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593457" y="1956096"/>
              <a:ext cx="248142" cy="248098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7314333" y="4509975"/>
              <a:ext cx="1136015" cy="86995"/>
            </a:xfrm>
            <a:custGeom>
              <a:avLst/>
              <a:gdLst/>
              <a:ahLst/>
              <a:cxnLst/>
              <a:rect l="l" t="t" r="r" b="b"/>
              <a:pathLst>
                <a:path w="1136015" h="86995">
                  <a:moveTo>
                    <a:pt x="567753" y="0"/>
                  </a:moveTo>
                  <a:lnTo>
                    <a:pt x="490712" y="396"/>
                  </a:lnTo>
                  <a:lnTo>
                    <a:pt x="416821" y="1552"/>
                  </a:lnTo>
                  <a:lnTo>
                    <a:pt x="346757" y="3415"/>
                  </a:lnTo>
                  <a:lnTo>
                    <a:pt x="281196" y="5933"/>
                  </a:lnTo>
                  <a:lnTo>
                    <a:pt x="220815" y="9054"/>
                  </a:lnTo>
                  <a:lnTo>
                    <a:pt x="166290" y="12728"/>
                  </a:lnTo>
                  <a:lnTo>
                    <a:pt x="118298" y="16902"/>
                  </a:lnTo>
                  <a:lnTo>
                    <a:pt x="77514" y="21524"/>
                  </a:lnTo>
                  <a:lnTo>
                    <a:pt x="20280" y="31905"/>
                  </a:lnTo>
                  <a:lnTo>
                    <a:pt x="0" y="43459"/>
                  </a:lnTo>
                  <a:lnTo>
                    <a:pt x="5182" y="49359"/>
                  </a:lnTo>
                  <a:lnTo>
                    <a:pt x="44616" y="60383"/>
                  </a:lnTo>
                  <a:lnTo>
                    <a:pt x="118298" y="70026"/>
                  </a:lnTo>
                  <a:lnTo>
                    <a:pt x="166290" y="74201"/>
                  </a:lnTo>
                  <a:lnTo>
                    <a:pt x="220815" y="77875"/>
                  </a:lnTo>
                  <a:lnTo>
                    <a:pt x="281196" y="80997"/>
                  </a:lnTo>
                  <a:lnTo>
                    <a:pt x="346757" y="83516"/>
                  </a:lnTo>
                  <a:lnTo>
                    <a:pt x="416821" y="85379"/>
                  </a:lnTo>
                  <a:lnTo>
                    <a:pt x="490712" y="86534"/>
                  </a:lnTo>
                  <a:lnTo>
                    <a:pt x="567753" y="86931"/>
                  </a:lnTo>
                  <a:lnTo>
                    <a:pt x="644794" y="86534"/>
                  </a:lnTo>
                  <a:lnTo>
                    <a:pt x="718685" y="85379"/>
                  </a:lnTo>
                  <a:lnTo>
                    <a:pt x="788749" y="83516"/>
                  </a:lnTo>
                  <a:lnTo>
                    <a:pt x="854310" y="80997"/>
                  </a:lnTo>
                  <a:lnTo>
                    <a:pt x="914691" y="77875"/>
                  </a:lnTo>
                  <a:lnTo>
                    <a:pt x="969216" y="74201"/>
                  </a:lnTo>
                  <a:lnTo>
                    <a:pt x="1017208" y="70026"/>
                  </a:lnTo>
                  <a:lnTo>
                    <a:pt x="1057992" y="65403"/>
                  </a:lnTo>
                  <a:lnTo>
                    <a:pt x="1115226" y="55018"/>
                  </a:lnTo>
                  <a:lnTo>
                    <a:pt x="1135506" y="43459"/>
                  </a:lnTo>
                  <a:lnTo>
                    <a:pt x="1130324" y="37561"/>
                  </a:lnTo>
                  <a:lnTo>
                    <a:pt x="1090890" y="26542"/>
                  </a:lnTo>
                  <a:lnTo>
                    <a:pt x="1017208" y="16902"/>
                  </a:lnTo>
                  <a:lnTo>
                    <a:pt x="969216" y="12728"/>
                  </a:lnTo>
                  <a:lnTo>
                    <a:pt x="914691" y="9054"/>
                  </a:lnTo>
                  <a:lnTo>
                    <a:pt x="854310" y="5933"/>
                  </a:lnTo>
                  <a:lnTo>
                    <a:pt x="788749" y="3415"/>
                  </a:lnTo>
                  <a:lnTo>
                    <a:pt x="718685" y="1552"/>
                  </a:lnTo>
                  <a:lnTo>
                    <a:pt x="644794" y="396"/>
                  </a:lnTo>
                  <a:lnTo>
                    <a:pt x="567753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274573" y="4446035"/>
              <a:ext cx="242014" cy="229793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6082836" y="2268524"/>
              <a:ext cx="153035" cy="913130"/>
            </a:xfrm>
            <a:custGeom>
              <a:avLst/>
              <a:gdLst/>
              <a:ahLst/>
              <a:cxnLst/>
              <a:rect l="l" t="t" r="r" b="b"/>
              <a:pathLst>
                <a:path w="153035" h="913130">
                  <a:moveTo>
                    <a:pt x="44869" y="0"/>
                  </a:moveTo>
                  <a:lnTo>
                    <a:pt x="0" y="26276"/>
                  </a:lnTo>
                  <a:lnTo>
                    <a:pt x="10315" y="78656"/>
                  </a:lnTo>
                  <a:lnTo>
                    <a:pt x="33862" y="200709"/>
                  </a:lnTo>
                  <a:lnTo>
                    <a:pt x="59541" y="339799"/>
                  </a:lnTo>
                  <a:lnTo>
                    <a:pt x="76250" y="443293"/>
                  </a:lnTo>
                  <a:lnTo>
                    <a:pt x="83095" y="501328"/>
                  </a:lnTo>
                  <a:lnTo>
                    <a:pt x="88385" y="566770"/>
                  </a:lnTo>
                  <a:lnTo>
                    <a:pt x="94828" y="681107"/>
                  </a:lnTo>
                  <a:lnTo>
                    <a:pt x="105130" y="885825"/>
                  </a:lnTo>
                  <a:lnTo>
                    <a:pt x="152615" y="912901"/>
                  </a:lnTo>
                  <a:lnTo>
                    <a:pt x="44869" y="0"/>
                  </a:lnTo>
                  <a:close/>
                </a:path>
              </a:pathLst>
            </a:custGeom>
            <a:solidFill>
              <a:srgbClr val="007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082836" y="2268524"/>
              <a:ext cx="153035" cy="913130"/>
            </a:xfrm>
            <a:custGeom>
              <a:avLst/>
              <a:gdLst/>
              <a:ahLst/>
              <a:cxnLst/>
              <a:rect l="l" t="t" r="r" b="b"/>
              <a:pathLst>
                <a:path w="153035" h="913130">
                  <a:moveTo>
                    <a:pt x="44869" y="0"/>
                  </a:moveTo>
                  <a:lnTo>
                    <a:pt x="0" y="26276"/>
                  </a:lnTo>
                  <a:lnTo>
                    <a:pt x="10315" y="78656"/>
                  </a:lnTo>
                  <a:lnTo>
                    <a:pt x="33862" y="200709"/>
                  </a:lnTo>
                  <a:lnTo>
                    <a:pt x="59541" y="339799"/>
                  </a:lnTo>
                  <a:lnTo>
                    <a:pt x="76250" y="443293"/>
                  </a:lnTo>
                  <a:lnTo>
                    <a:pt x="83095" y="501328"/>
                  </a:lnTo>
                  <a:lnTo>
                    <a:pt x="88385" y="566770"/>
                  </a:lnTo>
                  <a:lnTo>
                    <a:pt x="94828" y="681107"/>
                  </a:lnTo>
                  <a:lnTo>
                    <a:pt x="105130" y="885825"/>
                  </a:lnTo>
                  <a:lnTo>
                    <a:pt x="152615" y="912901"/>
                  </a:lnTo>
                  <a:lnTo>
                    <a:pt x="44869" y="0"/>
                  </a:lnTo>
                  <a:close/>
                </a:path>
              </a:pathLst>
            </a:custGeom>
            <a:solidFill>
              <a:srgbClr val="000000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127705" y="2216492"/>
              <a:ext cx="549275" cy="965200"/>
            </a:xfrm>
            <a:custGeom>
              <a:avLst/>
              <a:gdLst/>
              <a:ahLst/>
              <a:cxnLst/>
              <a:rect l="l" t="t" r="r" b="b"/>
              <a:pathLst>
                <a:path w="549275" h="965200">
                  <a:moveTo>
                    <a:pt x="440943" y="0"/>
                  </a:moveTo>
                  <a:lnTo>
                    <a:pt x="0" y="52031"/>
                  </a:lnTo>
                  <a:lnTo>
                    <a:pt x="107746" y="964933"/>
                  </a:lnTo>
                  <a:lnTo>
                    <a:pt x="548690" y="912888"/>
                  </a:lnTo>
                  <a:lnTo>
                    <a:pt x="440943" y="0"/>
                  </a:lnTo>
                  <a:close/>
                </a:path>
              </a:pathLst>
            </a:custGeom>
            <a:solidFill>
              <a:srgbClr val="007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289332" y="2630861"/>
              <a:ext cx="220789" cy="134785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6162459" y="2253581"/>
              <a:ext cx="480059" cy="889000"/>
            </a:xfrm>
            <a:custGeom>
              <a:avLst/>
              <a:gdLst/>
              <a:ahLst/>
              <a:cxnLst/>
              <a:rect l="l" t="t" r="r" b="b"/>
              <a:pathLst>
                <a:path w="480059" h="889000">
                  <a:moveTo>
                    <a:pt x="334098" y="0"/>
                  </a:moveTo>
                  <a:lnTo>
                    <a:pt x="44281" y="34159"/>
                  </a:lnTo>
                  <a:lnTo>
                    <a:pt x="44787" y="34159"/>
                  </a:lnTo>
                  <a:lnTo>
                    <a:pt x="43135" y="54335"/>
                  </a:lnTo>
                  <a:lnTo>
                    <a:pt x="34155" y="71761"/>
                  </a:lnTo>
                  <a:lnTo>
                    <a:pt x="19295" y="84548"/>
                  </a:lnTo>
                  <a:lnTo>
                    <a:pt x="0" y="90868"/>
                  </a:lnTo>
                  <a:lnTo>
                    <a:pt x="88823" y="843991"/>
                  </a:lnTo>
                  <a:lnTo>
                    <a:pt x="109059" y="845646"/>
                  </a:lnTo>
                  <a:lnTo>
                    <a:pt x="126506" y="854646"/>
                  </a:lnTo>
                  <a:lnTo>
                    <a:pt x="139272" y="869478"/>
                  </a:lnTo>
                  <a:lnTo>
                    <a:pt x="145592" y="888771"/>
                  </a:lnTo>
                  <a:lnTo>
                    <a:pt x="434911" y="854646"/>
                  </a:lnTo>
                  <a:lnTo>
                    <a:pt x="436574" y="834405"/>
                  </a:lnTo>
                  <a:lnTo>
                    <a:pt x="445554" y="816978"/>
                  </a:lnTo>
                  <a:lnTo>
                    <a:pt x="460411" y="804190"/>
                  </a:lnTo>
                  <a:lnTo>
                    <a:pt x="479704" y="797864"/>
                  </a:lnTo>
                  <a:lnTo>
                    <a:pt x="476773" y="772807"/>
                  </a:lnTo>
                  <a:lnTo>
                    <a:pt x="422414" y="772807"/>
                  </a:lnTo>
                  <a:lnTo>
                    <a:pt x="416585" y="768210"/>
                  </a:lnTo>
                  <a:lnTo>
                    <a:pt x="409727" y="710768"/>
                  </a:lnTo>
                  <a:lnTo>
                    <a:pt x="408698" y="704380"/>
                  </a:lnTo>
                  <a:lnTo>
                    <a:pt x="413042" y="698360"/>
                  </a:lnTo>
                  <a:lnTo>
                    <a:pt x="425830" y="696302"/>
                  </a:lnTo>
                  <a:lnTo>
                    <a:pt x="467747" y="696302"/>
                  </a:lnTo>
                  <a:lnTo>
                    <a:pt x="454459" y="583679"/>
                  </a:lnTo>
                  <a:lnTo>
                    <a:pt x="253657" y="583679"/>
                  </a:lnTo>
                  <a:lnTo>
                    <a:pt x="208602" y="581765"/>
                  </a:lnTo>
                  <a:lnTo>
                    <a:pt x="167861" y="566437"/>
                  </a:lnTo>
                  <a:lnTo>
                    <a:pt x="134010" y="539728"/>
                  </a:lnTo>
                  <a:lnTo>
                    <a:pt x="109625" y="503671"/>
                  </a:lnTo>
                  <a:lnTo>
                    <a:pt x="97281" y="460298"/>
                  </a:lnTo>
                  <a:lnTo>
                    <a:pt x="99200" y="415244"/>
                  </a:lnTo>
                  <a:lnTo>
                    <a:pt x="114529" y="374503"/>
                  </a:lnTo>
                  <a:lnTo>
                    <a:pt x="141236" y="340652"/>
                  </a:lnTo>
                  <a:lnTo>
                    <a:pt x="177291" y="316266"/>
                  </a:lnTo>
                  <a:lnTo>
                    <a:pt x="220662" y="303923"/>
                  </a:lnTo>
                  <a:lnTo>
                    <a:pt x="421453" y="303923"/>
                  </a:lnTo>
                  <a:lnTo>
                    <a:pt x="408203" y="191617"/>
                  </a:lnTo>
                  <a:lnTo>
                    <a:pt x="53339" y="191617"/>
                  </a:lnTo>
                  <a:lnTo>
                    <a:pt x="40754" y="129806"/>
                  </a:lnTo>
                  <a:lnTo>
                    <a:pt x="40017" y="123367"/>
                  </a:lnTo>
                  <a:lnTo>
                    <a:pt x="44602" y="117538"/>
                  </a:lnTo>
                  <a:lnTo>
                    <a:pt x="57454" y="116027"/>
                  </a:lnTo>
                  <a:lnTo>
                    <a:pt x="399284" y="116027"/>
                  </a:lnTo>
                  <a:lnTo>
                    <a:pt x="390880" y="44792"/>
                  </a:lnTo>
                  <a:lnTo>
                    <a:pt x="370639" y="43137"/>
                  </a:lnTo>
                  <a:lnTo>
                    <a:pt x="353212" y="34159"/>
                  </a:lnTo>
                  <a:lnTo>
                    <a:pt x="340424" y="19300"/>
                  </a:lnTo>
                  <a:lnTo>
                    <a:pt x="334098" y="0"/>
                  </a:lnTo>
                  <a:close/>
                </a:path>
                <a:path w="480059" h="889000">
                  <a:moveTo>
                    <a:pt x="467747" y="696302"/>
                  </a:moveTo>
                  <a:lnTo>
                    <a:pt x="425830" y="696302"/>
                  </a:lnTo>
                  <a:lnTo>
                    <a:pt x="431838" y="700646"/>
                  </a:lnTo>
                  <a:lnTo>
                    <a:pt x="432866" y="707047"/>
                  </a:lnTo>
                  <a:lnTo>
                    <a:pt x="438962" y="758888"/>
                  </a:lnTo>
                  <a:lnTo>
                    <a:pt x="439826" y="765251"/>
                  </a:lnTo>
                  <a:lnTo>
                    <a:pt x="435394" y="771118"/>
                  </a:lnTo>
                  <a:lnTo>
                    <a:pt x="428469" y="772058"/>
                  </a:lnTo>
                  <a:lnTo>
                    <a:pt x="428840" y="772058"/>
                  </a:lnTo>
                  <a:lnTo>
                    <a:pt x="422414" y="772807"/>
                  </a:lnTo>
                  <a:lnTo>
                    <a:pt x="476773" y="772807"/>
                  </a:lnTo>
                  <a:lnTo>
                    <a:pt x="467747" y="696302"/>
                  </a:lnTo>
                  <a:close/>
                </a:path>
                <a:path w="480059" h="889000">
                  <a:moveTo>
                    <a:pt x="421453" y="303923"/>
                  </a:moveTo>
                  <a:lnTo>
                    <a:pt x="220662" y="303923"/>
                  </a:lnTo>
                  <a:lnTo>
                    <a:pt x="265717" y="305837"/>
                  </a:lnTo>
                  <a:lnTo>
                    <a:pt x="306458" y="321165"/>
                  </a:lnTo>
                  <a:lnTo>
                    <a:pt x="340311" y="347874"/>
                  </a:lnTo>
                  <a:lnTo>
                    <a:pt x="364700" y="383931"/>
                  </a:lnTo>
                  <a:lnTo>
                    <a:pt x="377050" y="427304"/>
                  </a:lnTo>
                  <a:lnTo>
                    <a:pt x="375148" y="472362"/>
                  </a:lnTo>
                  <a:lnTo>
                    <a:pt x="359839" y="513087"/>
                  </a:lnTo>
                  <a:lnTo>
                    <a:pt x="333152" y="546929"/>
                  </a:lnTo>
                  <a:lnTo>
                    <a:pt x="297119" y="571313"/>
                  </a:lnTo>
                  <a:lnTo>
                    <a:pt x="253726" y="583679"/>
                  </a:lnTo>
                  <a:lnTo>
                    <a:pt x="454459" y="583679"/>
                  </a:lnTo>
                  <a:lnTo>
                    <a:pt x="421453" y="303923"/>
                  </a:lnTo>
                  <a:close/>
                </a:path>
                <a:path w="480059" h="889000">
                  <a:moveTo>
                    <a:pt x="399284" y="116027"/>
                  </a:moveTo>
                  <a:lnTo>
                    <a:pt x="57454" y="116027"/>
                  </a:lnTo>
                  <a:lnTo>
                    <a:pt x="63271" y="120611"/>
                  </a:lnTo>
                  <a:lnTo>
                    <a:pt x="70789" y="184315"/>
                  </a:lnTo>
                  <a:lnTo>
                    <a:pt x="66192" y="190119"/>
                  </a:lnTo>
                  <a:lnTo>
                    <a:pt x="53339" y="191617"/>
                  </a:lnTo>
                  <a:lnTo>
                    <a:pt x="408203" y="191617"/>
                  </a:lnTo>
                  <a:lnTo>
                    <a:pt x="399463" y="117538"/>
                  </a:lnTo>
                  <a:lnTo>
                    <a:pt x="399371" y="116763"/>
                  </a:lnTo>
                  <a:lnTo>
                    <a:pt x="399284" y="116027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613624" y="2550190"/>
              <a:ext cx="588645" cy="727710"/>
            </a:xfrm>
            <a:custGeom>
              <a:avLst/>
              <a:gdLst/>
              <a:ahLst/>
              <a:cxnLst/>
              <a:rect l="l" t="t" r="r" b="b"/>
              <a:pathLst>
                <a:path w="588645" h="727710">
                  <a:moveTo>
                    <a:pt x="24853" y="0"/>
                  </a:moveTo>
                  <a:lnTo>
                    <a:pt x="0" y="45669"/>
                  </a:lnTo>
                  <a:lnTo>
                    <a:pt x="35873" y="85209"/>
                  </a:lnTo>
                  <a:lnTo>
                    <a:pt x="119043" y="177593"/>
                  </a:lnTo>
                  <a:lnTo>
                    <a:pt x="212833" y="283470"/>
                  </a:lnTo>
                  <a:lnTo>
                    <a:pt x="280568" y="363486"/>
                  </a:lnTo>
                  <a:lnTo>
                    <a:pt x="316385" y="409652"/>
                  </a:lnTo>
                  <a:lnTo>
                    <a:pt x="354695" y="462967"/>
                  </a:lnTo>
                  <a:lnTo>
                    <a:pt x="419232" y="557566"/>
                  </a:lnTo>
                  <a:lnTo>
                    <a:pt x="533730" y="727583"/>
                  </a:lnTo>
                  <a:lnTo>
                    <a:pt x="588378" y="726262"/>
                  </a:lnTo>
                  <a:lnTo>
                    <a:pt x="24853" y="0"/>
                  </a:lnTo>
                  <a:close/>
                </a:path>
              </a:pathLst>
            </a:custGeom>
            <a:solidFill>
              <a:srgbClr val="007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613624" y="2550190"/>
              <a:ext cx="588645" cy="727710"/>
            </a:xfrm>
            <a:custGeom>
              <a:avLst/>
              <a:gdLst/>
              <a:ahLst/>
              <a:cxnLst/>
              <a:rect l="l" t="t" r="r" b="b"/>
              <a:pathLst>
                <a:path w="588645" h="727710">
                  <a:moveTo>
                    <a:pt x="24853" y="0"/>
                  </a:moveTo>
                  <a:lnTo>
                    <a:pt x="0" y="45669"/>
                  </a:lnTo>
                  <a:lnTo>
                    <a:pt x="35873" y="85209"/>
                  </a:lnTo>
                  <a:lnTo>
                    <a:pt x="119043" y="177593"/>
                  </a:lnTo>
                  <a:lnTo>
                    <a:pt x="212833" y="283470"/>
                  </a:lnTo>
                  <a:lnTo>
                    <a:pt x="280568" y="363486"/>
                  </a:lnTo>
                  <a:lnTo>
                    <a:pt x="316385" y="409652"/>
                  </a:lnTo>
                  <a:lnTo>
                    <a:pt x="354695" y="462967"/>
                  </a:lnTo>
                  <a:lnTo>
                    <a:pt x="419232" y="557566"/>
                  </a:lnTo>
                  <a:lnTo>
                    <a:pt x="533730" y="727583"/>
                  </a:lnTo>
                  <a:lnTo>
                    <a:pt x="588378" y="726262"/>
                  </a:lnTo>
                  <a:lnTo>
                    <a:pt x="24853" y="0"/>
                  </a:lnTo>
                  <a:close/>
                </a:path>
              </a:pathLst>
            </a:custGeom>
            <a:solidFill>
              <a:srgbClr val="000000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638478" y="2278016"/>
              <a:ext cx="914400" cy="998855"/>
            </a:xfrm>
            <a:custGeom>
              <a:avLst/>
              <a:gdLst/>
              <a:ahLst/>
              <a:cxnLst/>
              <a:rect l="l" t="t" r="r" b="b"/>
              <a:pathLst>
                <a:path w="914400" h="998854">
                  <a:moveTo>
                    <a:pt x="350786" y="0"/>
                  </a:moveTo>
                  <a:lnTo>
                    <a:pt x="0" y="272173"/>
                  </a:lnTo>
                  <a:lnTo>
                    <a:pt x="563524" y="998435"/>
                  </a:lnTo>
                  <a:lnTo>
                    <a:pt x="914311" y="726236"/>
                  </a:lnTo>
                  <a:lnTo>
                    <a:pt x="350786" y="0"/>
                  </a:lnTo>
                  <a:close/>
                </a:path>
              </a:pathLst>
            </a:custGeom>
            <a:solidFill>
              <a:srgbClr val="007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000541" y="2696926"/>
              <a:ext cx="185597" cy="162120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5707439" y="2346994"/>
              <a:ext cx="775970" cy="858519"/>
            </a:xfrm>
            <a:custGeom>
              <a:avLst/>
              <a:gdLst/>
              <a:ahLst/>
              <a:cxnLst/>
              <a:rect l="l" t="t" r="r" b="b"/>
              <a:pathLst>
                <a:path w="775970" h="858519">
                  <a:moveTo>
                    <a:pt x="561572" y="839133"/>
                  </a:moveTo>
                  <a:lnTo>
                    <a:pt x="502581" y="839133"/>
                  </a:lnTo>
                  <a:lnTo>
                    <a:pt x="521205" y="845257"/>
                  </a:lnTo>
                  <a:lnTo>
                    <a:pt x="536587" y="858520"/>
                  </a:lnTo>
                  <a:lnTo>
                    <a:pt x="561572" y="839133"/>
                  </a:lnTo>
                  <a:close/>
                </a:path>
                <a:path w="775970" h="858519">
                  <a:moveTo>
                    <a:pt x="239229" y="0"/>
                  </a:moveTo>
                  <a:lnTo>
                    <a:pt x="9042" y="178549"/>
                  </a:lnTo>
                  <a:lnTo>
                    <a:pt x="18073" y="196738"/>
                  </a:lnTo>
                  <a:lnTo>
                    <a:pt x="19380" y="216296"/>
                  </a:lnTo>
                  <a:lnTo>
                    <a:pt x="13257" y="234917"/>
                  </a:lnTo>
                  <a:lnTo>
                    <a:pt x="0" y="250291"/>
                  </a:lnTo>
                  <a:lnTo>
                    <a:pt x="464832" y="849464"/>
                  </a:lnTo>
                  <a:lnTo>
                    <a:pt x="483022" y="840439"/>
                  </a:lnTo>
                  <a:lnTo>
                    <a:pt x="502581" y="839133"/>
                  </a:lnTo>
                  <a:lnTo>
                    <a:pt x="561572" y="839133"/>
                  </a:lnTo>
                  <a:lnTo>
                    <a:pt x="766749" y="679932"/>
                  </a:lnTo>
                  <a:lnTo>
                    <a:pt x="757718" y="661743"/>
                  </a:lnTo>
                  <a:lnTo>
                    <a:pt x="756413" y="642185"/>
                  </a:lnTo>
                  <a:lnTo>
                    <a:pt x="762540" y="623564"/>
                  </a:lnTo>
                  <a:lnTo>
                    <a:pt x="768814" y="616292"/>
                  </a:lnTo>
                  <a:lnTo>
                    <a:pt x="713803" y="616292"/>
                  </a:lnTo>
                  <a:lnTo>
                    <a:pt x="706437" y="615365"/>
                  </a:lnTo>
                  <a:lnTo>
                    <a:pt x="671878" y="570947"/>
                  </a:lnTo>
                  <a:lnTo>
                    <a:pt x="389256" y="570947"/>
                  </a:lnTo>
                  <a:lnTo>
                    <a:pt x="346477" y="565546"/>
                  </a:lnTo>
                  <a:lnTo>
                    <a:pt x="306979" y="547254"/>
                  </a:lnTo>
                  <a:lnTo>
                    <a:pt x="274015" y="516483"/>
                  </a:lnTo>
                  <a:lnTo>
                    <a:pt x="252402" y="476903"/>
                  </a:lnTo>
                  <a:lnTo>
                    <a:pt x="244500" y="434096"/>
                  </a:lnTo>
                  <a:lnTo>
                    <a:pt x="249901" y="391315"/>
                  </a:lnTo>
                  <a:lnTo>
                    <a:pt x="268194" y="351818"/>
                  </a:lnTo>
                  <a:lnTo>
                    <a:pt x="298970" y="318858"/>
                  </a:lnTo>
                  <a:lnTo>
                    <a:pt x="316916" y="309054"/>
                  </a:lnTo>
                  <a:lnTo>
                    <a:pt x="97688" y="309054"/>
                  </a:lnTo>
                  <a:lnTo>
                    <a:pt x="90322" y="308127"/>
                  </a:lnTo>
                  <a:lnTo>
                    <a:pt x="86334" y="303022"/>
                  </a:lnTo>
                  <a:lnTo>
                    <a:pt x="51041" y="257479"/>
                  </a:lnTo>
                  <a:lnTo>
                    <a:pt x="51933" y="250291"/>
                  </a:lnTo>
                  <a:lnTo>
                    <a:pt x="51955" y="250113"/>
                  </a:lnTo>
                  <a:lnTo>
                    <a:pt x="62179" y="242176"/>
                  </a:lnTo>
                  <a:lnTo>
                    <a:pt x="491847" y="242176"/>
                  </a:lnTo>
                  <a:lnTo>
                    <a:pt x="318992" y="19388"/>
                  </a:lnTo>
                  <a:lnTo>
                    <a:pt x="273235" y="19388"/>
                  </a:lnTo>
                  <a:lnTo>
                    <a:pt x="254611" y="13262"/>
                  </a:lnTo>
                  <a:lnTo>
                    <a:pt x="239229" y="0"/>
                  </a:lnTo>
                  <a:close/>
                </a:path>
                <a:path w="775970" h="858519">
                  <a:moveTo>
                    <a:pt x="729909" y="549008"/>
                  </a:moveTo>
                  <a:lnTo>
                    <a:pt x="677240" y="549008"/>
                  </a:lnTo>
                  <a:lnTo>
                    <a:pt x="684631" y="549630"/>
                  </a:lnTo>
                  <a:lnTo>
                    <a:pt x="689025" y="554824"/>
                  </a:lnTo>
                  <a:lnTo>
                    <a:pt x="689432" y="555371"/>
                  </a:lnTo>
                  <a:lnTo>
                    <a:pt x="720775" y="595833"/>
                  </a:lnTo>
                  <a:lnTo>
                    <a:pt x="724814" y="600824"/>
                  </a:lnTo>
                  <a:lnTo>
                    <a:pt x="723976" y="608190"/>
                  </a:lnTo>
                  <a:lnTo>
                    <a:pt x="718921" y="612330"/>
                  </a:lnTo>
                  <a:lnTo>
                    <a:pt x="713803" y="616292"/>
                  </a:lnTo>
                  <a:lnTo>
                    <a:pt x="768814" y="616292"/>
                  </a:lnTo>
                  <a:lnTo>
                    <a:pt x="775804" y="608190"/>
                  </a:lnTo>
                  <a:lnTo>
                    <a:pt x="729909" y="549008"/>
                  </a:lnTo>
                  <a:close/>
                </a:path>
                <a:path w="775970" h="858519">
                  <a:moveTo>
                    <a:pt x="528438" y="289338"/>
                  </a:moveTo>
                  <a:lnTo>
                    <a:pt x="381342" y="289338"/>
                  </a:lnTo>
                  <a:lnTo>
                    <a:pt x="424122" y="294738"/>
                  </a:lnTo>
                  <a:lnTo>
                    <a:pt x="463622" y="313030"/>
                  </a:lnTo>
                  <a:lnTo>
                    <a:pt x="496582" y="343801"/>
                  </a:lnTo>
                  <a:lnTo>
                    <a:pt x="518224" y="383370"/>
                  </a:lnTo>
                  <a:lnTo>
                    <a:pt x="526134" y="426154"/>
                  </a:lnTo>
                  <a:lnTo>
                    <a:pt x="520749" y="468916"/>
                  </a:lnTo>
                  <a:lnTo>
                    <a:pt x="502477" y="508402"/>
                  </a:lnTo>
                  <a:lnTo>
                    <a:pt x="471639" y="541426"/>
                  </a:lnTo>
                  <a:lnTo>
                    <a:pt x="432061" y="563044"/>
                  </a:lnTo>
                  <a:lnTo>
                    <a:pt x="389256" y="570947"/>
                  </a:lnTo>
                  <a:lnTo>
                    <a:pt x="671878" y="570947"/>
                  </a:lnTo>
                  <a:lnTo>
                    <a:pt x="670915" y="569709"/>
                  </a:lnTo>
                  <a:lnTo>
                    <a:pt x="666737" y="564769"/>
                  </a:lnTo>
                  <a:lnTo>
                    <a:pt x="667346" y="557377"/>
                  </a:lnTo>
                  <a:lnTo>
                    <a:pt x="677240" y="549008"/>
                  </a:lnTo>
                  <a:lnTo>
                    <a:pt x="729909" y="549008"/>
                  </a:lnTo>
                  <a:lnTo>
                    <a:pt x="528438" y="289338"/>
                  </a:lnTo>
                  <a:close/>
                </a:path>
                <a:path w="775970" h="858519">
                  <a:moveTo>
                    <a:pt x="491847" y="242176"/>
                  </a:moveTo>
                  <a:lnTo>
                    <a:pt x="62179" y="242176"/>
                  </a:lnTo>
                  <a:lnTo>
                    <a:pt x="69532" y="243116"/>
                  </a:lnTo>
                  <a:lnTo>
                    <a:pt x="108851" y="293776"/>
                  </a:lnTo>
                  <a:lnTo>
                    <a:pt x="107924" y="301129"/>
                  </a:lnTo>
                  <a:lnTo>
                    <a:pt x="97688" y="309054"/>
                  </a:lnTo>
                  <a:lnTo>
                    <a:pt x="316916" y="309054"/>
                  </a:lnTo>
                  <a:lnTo>
                    <a:pt x="338539" y="297240"/>
                  </a:lnTo>
                  <a:lnTo>
                    <a:pt x="381342" y="289338"/>
                  </a:lnTo>
                  <a:lnTo>
                    <a:pt x="528438" y="289338"/>
                  </a:lnTo>
                  <a:lnTo>
                    <a:pt x="491847" y="242176"/>
                  </a:lnTo>
                  <a:close/>
                </a:path>
                <a:path w="775970" h="858519">
                  <a:moveTo>
                    <a:pt x="310984" y="9067"/>
                  </a:moveTo>
                  <a:lnTo>
                    <a:pt x="292795" y="18086"/>
                  </a:lnTo>
                  <a:lnTo>
                    <a:pt x="273235" y="19388"/>
                  </a:lnTo>
                  <a:lnTo>
                    <a:pt x="318992" y="19388"/>
                  </a:lnTo>
                  <a:lnTo>
                    <a:pt x="310984" y="9067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340102" y="3000276"/>
              <a:ext cx="795020" cy="494665"/>
            </a:xfrm>
            <a:custGeom>
              <a:avLst/>
              <a:gdLst/>
              <a:ahLst/>
              <a:cxnLst/>
              <a:rect l="l" t="t" r="r" b="b"/>
              <a:pathLst>
                <a:path w="795020" h="494664">
                  <a:moveTo>
                    <a:pt x="6642" y="0"/>
                  </a:moveTo>
                  <a:lnTo>
                    <a:pt x="0" y="51574"/>
                  </a:lnTo>
                  <a:lnTo>
                    <a:pt x="47749" y="75448"/>
                  </a:lnTo>
                  <a:lnTo>
                    <a:pt x="158713" y="131464"/>
                  </a:lnTo>
                  <a:lnTo>
                    <a:pt x="284462" y="196214"/>
                  </a:lnTo>
                  <a:lnTo>
                    <a:pt x="376567" y="246291"/>
                  </a:lnTo>
                  <a:lnTo>
                    <a:pt x="426662" y="276366"/>
                  </a:lnTo>
                  <a:lnTo>
                    <a:pt x="481669" y="312202"/>
                  </a:lnTo>
                  <a:lnTo>
                    <a:pt x="576067" y="377030"/>
                  </a:lnTo>
                  <a:lnTo>
                    <a:pt x="744334" y="494080"/>
                  </a:lnTo>
                  <a:lnTo>
                    <a:pt x="794804" y="473075"/>
                  </a:lnTo>
                  <a:lnTo>
                    <a:pt x="6642" y="0"/>
                  </a:lnTo>
                  <a:close/>
                </a:path>
              </a:pathLst>
            </a:custGeom>
            <a:solidFill>
              <a:srgbClr val="007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340102" y="3000276"/>
              <a:ext cx="795020" cy="494665"/>
            </a:xfrm>
            <a:custGeom>
              <a:avLst/>
              <a:gdLst/>
              <a:ahLst/>
              <a:cxnLst/>
              <a:rect l="l" t="t" r="r" b="b"/>
              <a:pathLst>
                <a:path w="795020" h="494664">
                  <a:moveTo>
                    <a:pt x="6642" y="0"/>
                  </a:moveTo>
                  <a:lnTo>
                    <a:pt x="0" y="51574"/>
                  </a:lnTo>
                  <a:lnTo>
                    <a:pt x="47749" y="75448"/>
                  </a:lnTo>
                  <a:lnTo>
                    <a:pt x="158713" y="131464"/>
                  </a:lnTo>
                  <a:lnTo>
                    <a:pt x="284462" y="196214"/>
                  </a:lnTo>
                  <a:lnTo>
                    <a:pt x="376567" y="246291"/>
                  </a:lnTo>
                  <a:lnTo>
                    <a:pt x="426662" y="276366"/>
                  </a:lnTo>
                  <a:lnTo>
                    <a:pt x="481669" y="312202"/>
                  </a:lnTo>
                  <a:lnTo>
                    <a:pt x="576067" y="377030"/>
                  </a:lnTo>
                  <a:lnTo>
                    <a:pt x="744334" y="494080"/>
                  </a:lnTo>
                  <a:lnTo>
                    <a:pt x="794804" y="473075"/>
                  </a:lnTo>
                  <a:lnTo>
                    <a:pt x="6642" y="0"/>
                  </a:lnTo>
                  <a:close/>
                </a:path>
              </a:pathLst>
            </a:custGeom>
            <a:solidFill>
              <a:srgbClr val="000000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346744" y="2619581"/>
              <a:ext cx="1017269" cy="854075"/>
            </a:xfrm>
            <a:custGeom>
              <a:avLst/>
              <a:gdLst/>
              <a:ahLst/>
              <a:cxnLst/>
              <a:rect l="l" t="t" r="r" b="b"/>
              <a:pathLst>
                <a:path w="1017270" h="854075">
                  <a:moveTo>
                    <a:pt x="228511" y="0"/>
                  </a:moveTo>
                  <a:lnTo>
                    <a:pt x="0" y="380695"/>
                  </a:lnTo>
                  <a:lnTo>
                    <a:pt x="788162" y="853770"/>
                  </a:lnTo>
                  <a:lnTo>
                    <a:pt x="1016660" y="473062"/>
                  </a:lnTo>
                  <a:lnTo>
                    <a:pt x="228511" y="0"/>
                  </a:lnTo>
                  <a:close/>
                </a:path>
              </a:pathLst>
            </a:custGeom>
            <a:solidFill>
              <a:srgbClr val="007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768312" y="2948704"/>
              <a:ext cx="175247" cy="198475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5410544" y="2681787"/>
              <a:ext cx="888365" cy="728345"/>
            </a:xfrm>
            <a:custGeom>
              <a:avLst/>
              <a:gdLst/>
              <a:ahLst/>
              <a:cxnLst/>
              <a:rect l="l" t="t" r="r" b="b"/>
              <a:pathLst>
                <a:path w="888364" h="728345">
                  <a:moveTo>
                    <a:pt x="149974" y="17526"/>
                  </a:moveTo>
                  <a:lnTo>
                    <a:pt x="0" y="267271"/>
                  </a:lnTo>
                  <a:lnTo>
                    <a:pt x="14995" y="280956"/>
                  </a:lnTo>
                  <a:lnTo>
                    <a:pt x="23293" y="298715"/>
                  </a:lnTo>
                  <a:lnTo>
                    <a:pt x="24326" y="318290"/>
                  </a:lnTo>
                  <a:lnTo>
                    <a:pt x="17526" y="337426"/>
                  </a:lnTo>
                  <a:lnTo>
                    <a:pt x="667689" y="727748"/>
                  </a:lnTo>
                  <a:lnTo>
                    <a:pt x="681384" y="712749"/>
                  </a:lnTo>
                  <a:lnTo>
                    <a:pt x="699149" y="704456"/>
                  </a:lnTo>
                  <a:lnTo>
                    <a:pt x="718726" y="703430"/>
                  </a:lnTo>
                  <a:lnTo>
                    <a:pt x="741941" y="703430"/>
                  </a:lnTo>
                  <a:lnTo>
                    <a:pt x="860503" y="505914"/>
                  </a:lnTo>
                  <a:lnTo>
                    <a:pt x="454615" y="505914"/>
                  </a:lnTo>
                  <a:lnTo>
                    <a:pt x="411171" y="503156"/>
                  </a:lnTo>
                  <a:lnTo>
                    <a:pt x="369303" y="486397"/>
                  </a:lnTo>
                  <a:lnTo>
                    <a:pt x="334832" y="457325"/>
                  </a:lnTo>
                  <a:lnTo>
                    <a:pt x="311974" y="420282"/>
                  </a:lnTo>
                  <a:lnTo>
                    <a:pt x="301526" y="378449"/>
                  </a:lnTo>
                  <a:lnTo>
                    <a:pt x="302783" y="358648"/>
                  </a:lnTo>
                  <a:lnTo>
                    <a:pt x="122656" y="358648"/>
                  </a:lnTo>
                  <a:lnTo>
                    <a:pt x="67703" y="325640"/>
                  </a:lnTo>
                  <a:lnTo>
                    <a:pt x="65913" y="318452"/>
                  </a:lnTo>
                  <a:lnTo>
                    <a:pt x="69227" y="312877"/>
                  </a:lnTo>
                  <a:lnTo>
                    <a:pt x="72567" y="307352"/>
                  </a:lnTo>
                  <a:lnTo>
                    <a:pt x="79756" y="305562"/>
                  </a:lnTo>
                  <a:lnTo>
                    <a:pt x="316071" y="305562"/>
                  </a:lnTo>
                  <a:lnTo>
                    <a:pt x="321043" y="293141"/>
                  </a:lnTo>
                  <a:lnTo>
                    <a:pt x="350115" y="258670"/>
                  </a:lnTo>
                  <a:lnTo>
                    <a:pt x="387158" y="235811"/>
                  </a:lnTo>
                  <a:lnTo>
                    <a:pt x="428990" y="225361"/>
                  </a:lnTo>
                  <a:lnTo>
                    <a:pt x="595570" y="225361"/>
                  </a:lnTo>
                  <a:lnTo>
                    <a:pt x="260646" y="24320"/>
                  </a:lnTo>
                  <a:lnTo>
                    <a:pt x="169104" y="24320"/>
                  </a:lnTo>
                  <a:lnTo>
                    <a:pt x="149974" y="17526"/>
                  </a:lnTo>
                  <a:close/>
                </a:path>
                <a:path w="888364" h="728345">
                  <a:moveTo>
                    <a:pt x="741941" y="703430"/>
                  </a:moveTo>
                  <a:lnTo>
                    <a:pt x="718726" y="703430"/>
                  </a:lnTo>
                  <a:lnTo>
                    <a:pt x="737857" y="710234"/>
                  </a:lnTo>
                  <a:lnTo>
                    <a:pt x="741941" y="703430"/>
                  </a:lnTo>
                  <a:close/>
                </a:path>
                <a:path w="888364" h="728345">
                  <a:moveTo>
                    <a:pt x="595570" y="225361"/>
                  </a:moveTo>
                  <a:lnTo>
                    <a:pt x="428990" y="225361"/>
                  </a:lnTo>
                  <a:lnTo>
                    <a:pt x="472431" y="228115"/>
                  </a:lnTo>
                  <a:lnTo>
                    <a:pt x="514299" y="244868"/>
                  </a:lnTo>
                  <a:lnTo>
                    <a:pt x="548790" y="273937"/>
                  </a:lnTo>
                  <a:lnTo>
                    <a:pt x="571646" y="310954"/>
                  </a:lnTo>
                  <a:lnTo>
                    <a:pt x="582100" y="352764"/>
                  </a:lnTo>
                  <a:lnTo>
                    <a:pt x="579357" y="396185"/>
                  </a:lnTo>
                  <a:lnTo>
                    <a:pt x="562559" y="438137"/>
                  </a:lnTo>
                  <a:lnTo>
                    <a:pt x="533492" y="472608"/>
                  </a:lnTo>
                  <a:lnTo>
                    <a:pt x="496449" y="495466"/>
                  </a:lnTo>
                  <a:lnTo>
                    <a:pt x="454615" y="505914"/>
                  </a:lnTo>
                  <a:lnTo>
                    <a:pt x="860503" y="505914"/>
                  </a:lnTo>
                  <a:lnTo>
                    <a:pt x="887793" y="460451"/>
                  </a:lnTo>
                  <a:lnTo>
                    <a:pt x="872794" y="446756"/>
                  </a:lnTo>
                  <a:lnTo>
                    <a:pt x="864501" y="428991"/>
                  </a:lnTo>
                  <a:lnTo>
                    <a:pt x="864139" y="422084"/>
                  </a:lnTo>
                  <a:lnTo>
                    <a:pt x="808202" y="422084"/>
                  </a:lnTo>
                  <a:lnTo>
                    <a:pt x="758571" y="392379"/>
                  </a:lnTo>
                  <a:lnTo>
                    <a:pt x="752868" y="389280"/>
                  </a:lnTo>
                  <a:lnTo>
                    <a:pt x="750773" y="382168"/>
                  </a:lnTo>
                  <a:lnTo>
                    <a:pt x="756970" y="370789"/>
                  </a:lnTo>
                  <a:lnTo>
                    <a:pt x="764082" y="368693"/>
                  </a:lnTo>
                  <a:lnTo>
                    <a:pt x="834354" y="368693"/>
                  </a:lnTo>
                  <a:lnTo>
                    <a:pt x="595570" y="225361"/>
                  </a:lnTo>
                  <a:close/>
                </a:path>
                <a:path w="888364" h="728345">
                  <a:moveTo>
                    <a:pt x="834354" y="368693"/>
                  </a:moveTo>
                  <a:lnTo>
                    <a:pt x="764082" y="368693"/>
                  </a:lnTo>
                  <a:lnTo>
                    <a:pt x="770064" y="371944"/>
                  </a:lnTo>
                  <a:lnTo>
                    <a:pt x="770636" y="372313"/>
                  </a:lnTo>
                  <a:lnTo>
                    <a:pt x="814514" y="398678"/>
                  </a:lnTo>
                  <a:lnTo>
                    <a:pt x="820077" y="401878"/>
                  </a:lnTo>
                  <a:lnTo>
                    <a:pt x="822007" y="408978"/>
                  </a:lnTo>
                  <a:lnTo>
                    <a:pt x="818807" y="414540"/>
                  </a:lnTo>
                  <a:lnTo>
                    <a:pt x="818743" y="414731"/>
                  </a:lnTo>
                  <a:lnTo>
                    <a:pt x="815398" y="420282"/>
                  </a:lnTo>
                  <a:lnTo>
                    <a:pt x="808202" y="422084"/>
                  </a:lnTo>
                  <a:lnTo>
                    <a:pt x="864139" y="422084"/>
                  </a:lnTo>
                  <a:lnTo>
                    <a:pt x="863476" y="409414"/>
                  </a:lnTo>
                  <a:lnTo>
                    <a:pt x="870280" y="390283"/>
                  </a:lnTo>
                  <a:lnTo>
                    <a:pt x="868651" y="389280"/>
                  </a:lnTo>
                  <a:lnTo>
                    <a:pt x="834354" y="368693"/>
                  </a:lnTo>
                  <a:close/>
                </a:path>
                <a:path w="888364" h="728345">
                  <a:moveTo>
                    <a:pt x="316071" y="305562"/>
                  </a:moveTo>
                  <a:lnTo>
                    <a:pt x="79756" y="305562"/>
                  </a:lnTo>
                  <a:lnTo>
                    <a:pt x="134747" y="338569"/>
                  </a:lnTo>
                  <a:lnTo>
                    <a:pt x="136537" y="345744"/>
                  </a:lnTo>
                  <a:lnTo>
                    <a:pt x="129870" y="356831"/>
                  </a:lnTo>
                  <a:lnTo>
                    <a:pt x="122656" y="358648"/>
                  </a:lnTo>
                  <a:lnTo>
                    <a:pt x="302783" y="358648"/>
                  </a:lnTo>
                  <a:lnTo>
                    <a:pt x="304269" y="335229"/>
                  </a:lnTo>
                  <a:lnTo>
                    <a:pt x="304283" y="335008"/>
                  </a:lnTo>
                  <a:lnTo>
                    <a:pt x="316071" y="305562"/>
                  </a:lnTo>
                  <a:close/>
                </a:path>
                <a:path w="888364" h="728345">
                  <a:moveTo>
                    <a:pt x="220129" y="0"/>
                  </a:moveTo>
                  <a:lnTo>
                    <a:pt x="206442" y="14993"/>
                  </a:lnTo>
                  <a:lnTo>
                    <a:pt x="188680" y="23288"/>
                  </a:lnTo>
                  <a:lnTo>
                    <a:pt x="169104" y="24320"/>
                  </a:lnTo>
                  <a:lnTo>
                    <a:pt x="260646" y="24320"/>
                  </a:lnTo>
                  <a:lnTo>
                    <a:pt x="220129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899844" y="3618271"/>
              <a:ext cx="1982470" cy="711835"/>
            </a:xfrm>
            <a:custGeom>
              <a:avLst/>
              <a:gdLst/>
              <a:ahLst/>
              <a:cxnLst/>
              <a:rect l="l" t="t" r="r" b="b"/>
              <a:pathLst>
                <a:path w="1982470" h="711835">
                  <a:moveTo>
                    <a:pt x="1966277" y="0"/>
                  </a:moveTo>
                  <a:lnTo>
                    <a:pt x="0" y="0"/>
                  </a:lnTo>
                  <a:lnTo>
                    <a:pt x="0" y="711771"/>
                  </a:lnTo>
                  <a:lnTo>
                    <a:pt x="1982241" y="711771"/>
                  </a:lnTo>
                  <a:lnTo>
                    <a:pt x="1966277" y="0"/>
                  </a:lnTo>
                  <a:close/>
                </a:path>
              </a:pathLst>
            </a:custGeom>
            <a:solidFill>
              <a:srgbClr val="007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899844" y="3618271"/>
              <a:ext cx="1982470" cy="711835"/>
            </a:xfrm>
            <a:custGeom>
              <a:avLst/>
              <a:gdLst/>
              <a:ahLst/>
              <a:cxnLst/>
              <a:rect l="l" t="t" r="r" b="b"/>
              <a:pathLst>
                <a:path w="1982470" h="711835">
                  <a:moveTo>
                    <a:pt x="1966277" y="0"/>
                  </a:moveTo>
                  <a:lnTo>
                    <a:pt x="0" y="0"/>
                  </a:lnTo>
                  <a:lnTo>
                    <a:pt x="0" y="711771"/>
                  </a:lnTo>
                  <a:lnTo>
                    <a:pt x="1982241" y="711771"/>
                  </a:lnTo>
                  <a:lnTo>
                    <a:pt x="1966277" y="0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896372" y="3618270"/>
              <a:ext cx="1971675" cy="73025"/>
            </a:xfrm>
            <a:custGeom>
              <a:avLst/>
              <a:gdLst/>
              <a:ahLst/>
              <a:cxnLst/>
              <a:rect l="l" t="t" r="r" b="b"/>
              <a:pathLst>
                <a:path w="1971675" h="73025">
                  <a:moveTo>
                    <a:pt x="1969757" y="0"/>
                  </a:moveTo>
                  <a:lnTo>
                    <a:pt x="3467" y="0"/>
                  </a:lnTo>
                  <a:lnTo>
                    <a:pt x="0" y="72618"/>
                  </a:lnTo>
                  <a:lnTo>
                    <a:pt x="1971128" y="72618"/>
                  </a:lnTo>
                  <a:lnTo>
                    <a:pt x="1969757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735290" y="3346647"/>
              <a:ext cx="2321560" cy="271780"/>
            </a:xfrm>
            <a:custGeom>
              <a:avLst/>
              <a:gdLst/>
              <a:ahLst/>
              <a:cxnLst/>
              <a:rect l="l" t="t" r="r" b="b"/>
              <a:pathLst>
                <a:path w="2321559" h="271779">
                  <a:moveTo>
                    <a:pt x="204990" y="0"/>
                  </a:moveTo>
                  <a:lnTo>
                    <a:pt x="0" y="236054"/>
                  </a:lnTo>
                  <a:lnTo>
                    <a:pt x="0" y="271627"/>
                  </a:lnTo>
                  <a:lnTo>
                    <a:pt x="2321471" y="271627"/>
                  </a:lnTo>
                  <a:lnTo>
                    <a:pt x="2321471" y="236054"/>
                  </a:lnTo>
                  <a:lnTo>
                    <a:pt x="2147430" y="9804"/>
                  </a:lnTo>
                  <a:lnTo>
                    <a:pt x="204990" y="0"/>
                  </a:lnTo>
                  <a:close/>
                </a:path>
              </a:pathLst>
            </a:custGeom>
            <a:solidFill>
              <a:srgbClr val="007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735290" y="3346647"/>
              <a:ext cx="2321560" cy="271780"/>
            </a:xfrm>
            <a:custGeom>
              <a:avLst/>
              <a:gdLst/>
              <a:ahLst/>
              <a:cxnLst/>
              <a:rect l="l" t="t" r="r" b="b"/>
              <a:pathLst>
                <a:path w="2321559" h="271779">
                  <a:moveTo>
                    <a:pt x="204990" y="0"/>
                  </a:moveTo>
                  <a:lnTo>
                    <a:pt x="0" y="236054"/>
                  </a:lnTo>
                  <a:lnTo>
                    <a:pt x="0" y="271627"/>
                  </a:lnTo>
                  <a:lnTo>
                    <a:pt x="2321471" y="271627"/>
                  </a:lnTo>
                  <a:lnTo>
                    <a:pt x="2321471" y="236054"/>
                  </a:lnTo>
                  <a:lnTo>
                    <a:pt x="2147430" y="9804"/>
                  </a:lnTo>
                  <a:lnTo>
                    <a:pt x="204990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935431" y="2960924"/>
              <a:ext cx="1911350" cy="404495"/>
            </a:xfrm>
            <a:custGeom>
              <a:avLst/>
              <a:gdLst/>
              <a:ahLst/>
              <a:cxnLst/>
              <a:rect l="l" t="t" r="r" b="b"/>
              <a:pathLst>
                <a:path w="1911350" h="404495">
                  <a:moveTo>
                    <a:pt x="182346" y="0"/>
                  </a:moveTo>
                  <a:lnTo>
                    <a:pt x="0" y="392785"/>
                  </a:lnTo>
                  <a:lnTo>
                    <a:pt x="1911070" y="404101"/>
                  </a:lnTo>
                  <a:lnTo>
                    <a:pt x="1721777" y="5905"/>
                  </a:lnTo>
                  <a:lnTo>
                    <a:pt x="182346" y="0"/>
                  </a:lnTo>
                  <a:close/>
                </a:path>
              </a:pathLst>
            </a:custGeom>
            <a:solidFill>
              <a:srgbClr val="007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935421" y="2960928"/>
              <a:ext cx="1911350" cy="404495"/>
            </a:xfrm>
            <a:custGeom>
              <a:avLst/>
              <a:gdLst/>
              <a:ahLst/>
              <a:cxnLst/>
              <a:rect l="l" t="t" r="r" b="b"/>
              <a:pathLst>
                <a:path w="1911350" h="404495">
                  <a:moveTo>
                    <a:pt x="1911070" y="404101"/>
                  </a:moveTo>
                  <a:lnTo>
                    <a:pt x="1721777" y="5905"/>
                  </a:lnTo>
                  <a:lnTo>
                    <a:pt x="182346" y="0"/>
                  </a:lnTo>
                  <a:lnTo>
                    <a:pt x="0" y="392785"/>
                  </a:lnTo>
                  <a:lnTo>
                    <a:pt x="1711871" y="402932"/>
                  </a:lnTo>
                  <a:lnTo>
                    <a:pt x="1713115" y="404050"/>
                  </a:lnTo>
                  <a:lnTo>
                    <a:pt x="1712493" y="402932"/>
                  </a:lnTo>
                  <a:lnTo>
                    <a:pt x="1911070" y="404101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112718" y="2631874"/>
              <a:ext cx="1532890" cy="725170"/>
            </a:xfrm>
            <a:custGeom>
              <a:avLst/>
              <a:gdLst/>
              <a:ahLst/>
              <a:cxnLst/>
              <a:rect l="l" t="t" r="r" b="b"/>
              <a:pathLst>
                <a:path w="1532890" h="725170">
                  <a:moveTo>
                    <a:pt x="761682" y="0"/>
                  </a:moveTo>
                  <a:lnTo>
                    <a:pt x="0" y="724573"/>
                  </a:lnTo>
                  <a:lnTo>
                    <a:pt x="1532890" y="724573"/>
                  </a:lnTo>
                  <a:lnTo>
                    <a:pt x="761682" y="0"/>
                  </a:lnTo>
                  <a:close/>
                </a:path>
              </a:pathLst>
            </a:custGeom>
            <a:solidFill>
              <a:srgbClr val="007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112718" y="2631874"/>
              <a:ext cx="1532890" cy="725170"/>
            </a:xfrm>
            <a:custGeom>
              <a:avLst/>
              <a:gdLst/>
              <a:ahLst/>
              <a:cxnLst/>
              <a:rect l="l" t="t" r="r" b="b"/>
              <a:pathLst>
                <a:path w="1532890" h="725170">
                  <a:moveTo>
                    <a:pt x="761682" y="0"/>
                  </a:moveTo>
                  <a:lnTo>
                    <a:pt x="0" y="724573"/>
                  </a:lnTo>
                  <a:lnTo>
                    <a:pt x="1532890" y="724573"/>
                  </a:lnTo>
                  <a:lnTo>
                    <a:pt x="761682" y="0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067069" y="3778630"/>
              <a:ext cx="467995" cy="310515"/>
            </a:xfrm>
            <a:custGeom>
              <a:avLst/>
              <a:gdLst/>
              <a:ahLst/>
              <a:cxnLst/>
              <a:rect l="l" t="t" r="r" b="b"/>
              <a:pathLst>
                <a:path w="467995" h="310514">
                  <a:moveTo>
                    <a:pt x="467740" y="0"/>
                  </a:moveTo>
                  <a:lnTo>
                    <a:pt x="0" y="0"/>
                  </a:lnTo>
                  <a:lnTo>
                    <a:pt x="0" y="310019"/>
                  </a:lnTo>
                  <a:lnTo>
                    <a:pt x="467740" y="310019"/>
                  </a:lnTo>
                  <a:lnTo>
                    <a:pt x="467740" y="0"/>
                  </a:lnTo>
                  <a:close/>
                </a:path>
              </a:pathLst>
            </a:custGeom>
            <a:solidFill>
              <a:srgbClr val="007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075845" y="3786911"/>
              <a:ext cx="450215" cy="288290"/>
            </a:xfrm>
            <a:custGeom>
              <a:avLst/>
              <a:gdLst/>
              <a:ahLst/>
              <a:cxnLst/>
              <a:rect l="l" t="t" r="r" b="b"/>
              <a:pathLst>
                <a:path w="450215" h="288289">
                  <a:moveTo>
                    <a:pt x="450113" y="0"/>
                  </a:moveTo>
                  <a:lnTo>
                    <a:pt x="426491" y="0"/>
                  </a:lnTo>
                  <a:lnTo>
                    <a:pt x="277850" y="0"/>
                  </a:lnTo>
                  <a:lnTo>
                    <a:pt x="162699" y="0"/>
                  </a:lnTo>
                  <a:lnTo>
                    <a:pt x="12" y="0"/>
                  </a:lnTo>
                  <a:lnTo>
                    <a:pt x="12" y="141287"/>
                  </a:lnTo>
                  <a:lnTo>
                    <a:pt x="0" y="242087"/>
                  </a:lnTo>
                  <a:lnTo>
                    <a:pt x="12" y="288239"/>
                  </a:lnTo>
                  <a:lnTo>
                    <a:pt x="450113" y="288239"/>
                  </a:lnTo>
                  <a:lnTo>
                    <a:pt x="450113" y="94780"/>
                  </a:lnTo>
                  <a:lnTo>
                    <a:pt x="450113" y="0"/>
                  </a:lnTo>
                  <a:close/>
                </a:path>
              </a:pathLst>
            </a:custGeom>
            <a:solidFill>
              <a:srgbClr val="FFFFFF">
                <a:alpha val="8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049785" y="3774934"/>
              <a:ext cx="1653539" cy="321310"/>
            </a:xfrm>
            <a:custGeom>
              <a:avLst/>
              <a:gdLst/>
              <a:ahLst/>
              <a:cxnLst/>
              <a:rect l="l" t="t" r="r" b="b"/>
              <a:pathLst>
                <a:path w="1653540" h="321310">
                  <a:moveTo>
                    <a:pt x="478396" y="111937"/>
                  </a:moveTo>
                  <a:lnTo>
                    <a:pt x="353733" y="111937"/>
                  </a:lnTo>
                  <a:lnTo>
                    <a:pt x="353733" y="8597"/>
                  </a:lnTo>
                  <a:lnTo>
                    <a:pt x="340944" y="8597"/>
                  </a:lnTo>
                  <a:lnTo>
                    <a:pt x="340944" y="111937"/>
                  </a:lnTo>
                  <a:lnTo>
                    <a:pt x="154800" y="111937"/>
                  </a:lnTo>
                  <a:lnTo>
                    <a:pt x="154800" y="8597"/>
                  </a:lnTo>
                  <a:lnTo>
                    <a:pt x="142011" y="8597"/>
                  </a:lnTo>
                  <a:lnTo>
                    <a:pt x="142011" y="111937"/>
                  </a:lnTo>
                  <a:lnTo>
                    <a:pt x="23749" y="111937"/>
                  </a:lnTo>
                  <a:lnTo>
                    <a:pt x="23749" y="124726"/>
                  </a:lnTo>
                  <a:lnTo>
                    <a:pt x="142011" y="124726"/>
                  </a:lnTo>
                  <a:lnTo>
                    <a:pt x="142011" y="297903"/>
                  </a:lnTo>
                  <a:lnTo>
                    <a:pt x="154800" y="297903"/>
                  </a:lnTo>
                  <a:lnTo>
                    <a:pt x="154800" y="124726"/>
                  </a:lnTo>
                  <a:lnTo>
                    <a:pt x="340944" y="124726"/>
                  </a:lnTo>
                  <a:lnTo>
                    <a:pt x="340944" y="297903"/>
                  </a:lnTo>
                  <a:lnTo>
                    <a:pt x="353733" y="297903"/>
                  </a:lnTo>
                  <a:lnTo>
                    <a:pt x="353733" y="124726"/>
                  </a:lnTo>
                  <a:lnTo>
                    <a:pt x="478396" y="124726"/>
                  </a:lnTo>
                  <a:lnTo>
                    <a:pt x="478396" y="111937"/>
                  </a:lnTo>
                  <a:close/>
                </a:path>
                <a:path w="1653540" h="321310">
                  <a:moveTo>
                    <a:pt x="496150" y="297916"/>
                  </a:moveTo>
                  <a:lnTo>
                    <a:pt x="0" y="297916"/>
                  </a:lnTo>
                  <a:lnTo>
                    <a:pt x="0" y="321106"/>
                  </a:lnTo>
                  <a:lnTo>
                    <a:pt x="496150" y="321106"/>
                  </a:lnTo>
                  <a:lnTo>
                    <a:pt x="496150" y="297916"/>
                  </a:lnTo>
                  <a:close/>
                </a:path>
                <a:path w="1653540" h="321310">
                  <a:moveTo>
                    <a:pt x="1653171" y="0"/>
                  </a:moveTo>
                  <a:lnTo>
                    <a:pt x="1185443" y="0"/>
                  </a:lnTo>
                  <a:lnTo>
                    <a:pt x="1185443" y="310019"/>
                  </a:lnTo>
                  <a:lnTo>
                    <a:pt x="1653171" y="310019"/>
                  </a:lnTo>
                  <a:lnTo>
                    <a:pt x="1653171" y="0"/>
                  </a:lnTo>
                  <a:close/>
                </a:path>
              </a:pathLst>
            </a:custGeom>
            <a:solidFill>
              <a:srgbClr val="007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7244004" y="3783215"/>
              <a:ext cx="450215" cy="288290"/>
            </a:xfrm>
            <a:custGeom>
              <a:avLst/>
              <a:gdLst/>
              <a:ahLst/>
              <a:cxnLst/>
              <a:rect l="l" t="t" r="r" b="b"/>
              <a:pathLst>
                <a:path w="450215" h="288289">
                  <a:moveTo>
                    <a:pt x="450113" y="0"/>
                  </a:moveTo>
                  <a:lnTo>
                    <a:pt x="426491" y="0"/>
                  </a:lnTo>
                  <a:lnTo>
                    <a:pt x="277863" y="0"/>
                  </a:lnTo>
                  <a:lnTo>
                    <a:pt x="162699" y="0"/>
                  </a:lnTo>
                  <a:lnTo>
                    <a:pt x="12" y="0"/>
                  </a:lnTo>
                  <a:lnTo>
                    <a:pt x="12" y="141287"/>
                  </a:lnTo>
                  <a:lnTo>
                    <a:pt x="0" y="242087"/>
                  </a:lnTo>
                  <a:lnTo>
                    <a:pt x="12" y="288239"/>
                  </a:lnTo>
                  <a:lnTo>
                    <a:pt x="450113" y="288239"/>
                  </a:lnTo>
                  <a:lnTo>
                    <a:pt x="450113" y="94780"/>
                  </a:lnTo>
                  <a:lnTo>
                    <a:pt x="450113" y="0"/>
                  </a:lnTo>
                  <a:close/>
                </a:path>
              </a:pathLst>
            </a:custGeom>
            <a:solidFill>
              <a:srgbClr val="FFFFFF">
                <a:alpha val="8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7217943" y="3779837"/>
              <a:ext cx="496570" cy="313055"/>
            </a:xfrm>
            <a:custGeom>
              <a:avLst/>
              <a:gdLst/>
              <a:ahLst/>
              <a:cxnLst/>
              <a:rect l="l" t="t" r="r" b="b"/>
              <a:pathLst>
                <a:path w="496570" h="313054">
                  <a:moveTo>
                    <a:pt x="478409" y="103339"/>
                  </a:moveTo>
                  <a:lnTo>
                    <a:pt x="353720" y="103339"/>
                  </a:lnTo>
                  <a:lnTo>
                    <a:pt x="353720" y="0"/>
                  </a:lnTo>
                  <a:lnTo>
                    <a:pt x="340931" y="0"/>
                  </a:lnTo>
                  <a:lnTo>
                    <a:pt x="340931" y="103339"/>
                  </a:lnTo>
                  <a:lnTo>
                    <a:pt x="154800" y="103339"/>
                  </a:lnTo>
                  <a:lnTo>
                    <a:pt x="154800" y="0"/>
                  </a:lnTo>
                  <a:lnTo>
                    <a:pt x="141986" y="0"/>
                  </a:lnTo>
                  <a:lnTo>
                    <a:pt x="141986" y="103339"/>
                  </a:lnTo>
                  <a:lnTo>
                    <a:pt x="23749" y="103339"/>
                  </a:lnTo>
                  <a:lnTo>
                    <a:pt x="23749" y="116128"/>
                  </a:lnTo>
                  <a:lnTo>
                    <a:pt x="141986" y="116128"/>
                  </a:lnTo>
                  <a:lnTo>
                    <a:pt x="141986" y="289306"/>
                  </a:lnTo>
                  <a:lnTo>
                    <a:pt x="154800" y="289306"/>
                  </a:lnTo>
                  <a:lnTo>
                    <a:pt x="154800" y="116128"/>
                  </a:lnTo>
                  <a:lnTo>
                    <a:pt x="340931" y="116128"/>
                  </a:lnTo>
                  <a:lnTo>
                    <a:pt x="340931" y="289306"/>
                  </a:lnTo>
                  <a:lnTo>
                    <a:pt x="353720" y="289306"/>
                  </a:lnTo>
                  <a:lnTo>
                    <a:pt x="353720" y="116128"/>
                  </a:lnTo>
                  <a:lnTo>
                    <a:pt x="478409" y="116128"/>
                  </a:lnTo>
                  <a:lnTo>
                    <a:pt x="478409" y="103339"/>
                  </a:lnTo>
                  <a:close/>
                </a:path>
                <a:path w="496570" h="313054">
                  <a:moveTo>
                    <a:pt x="496150" y="289318"/>
                  </a:moveTo>
                  <a:lnTo>
                    <a:pt x="0" y="289318"/>
                  </a:lnTo>
                  <a:lnTo>
                    <a:pt x="0" y="312508"/>
                  </a:lnTo>
                  <a:lnTo>
                    <a:pt x="496150" y="312508"/>
                  </a:lnTo>
                  <a:lnTo>
                    <a:pt x="496150" y="289318"/>
                  </a:lnTo>
                  <a:close/>
                </a:path>
              </a:pathLst>
            </a:custGeom>
            <a:solidFill>
              <a:srgbClr val="007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737997" y="3766616"/>
              <a:ext cx="295275" cy="565785"/>
            </a:xfrm>
            <a:custGeom>
              <a:avLst/>
              <a:gdLst/>
              <a:ahLst/>
              <a:cxnLst/>
              <a:rect l="l" t="t" r="r" b="b"/>
              <a:pathLst>
                <a:path w="295275" h="565785">
                  <a:moveTo>
                    <a:pt x="294728" y="0"/>
                  </a:moveTo>
                  <a:lnTo>
                    <a:pt x="0" y="0"/>
                  </a:lnTo>
                  <a:lnTo>
                    <a:pt x="0" y="565429"/>
                  </a:lnTo>
                  <a:lnTo>
                    <a:pt x="294728" y="565429"/>
                  </a:lnTo>
                  <a:lnTo>
                    <a:pt x="294728" y="0"/>
                  </a:lnTo>
                  <a:close/>
                </a:path>
              </a:pathLst>
            </a:custGeom>
            <a:solidFill>
              <a:srgbClr val="B94C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776974" y="3808247"/>
              <a:ext cx="217170" cy="494030"/>
            </a:xfrm>
            <a:custGeom>
              <a:avLst/>
              <a:gdLst/>
              <a:ahLst/>
              <a:cxnLst/>
              <a:rect l="l" t="t" r="r" b="b"/>
              <a:pathLst>
                <a:path w="217170" h="494029">
                  <a:moveTo>
                    <a:pt x="216763" y="0"/>
                  </a:moveTo>
                  <a:lnTo>
                    <a:pt x="0" y="0"/>
                  </a:lnTo>
                  <a:lnTo>
                    <a:pt x="0" y="493674"/>
                  </a:lnTo>
                  <a:lnTo>
                    <a:pt x="216763" y="493674"/>
                  </a:lnTo>
                  <a:lnTo>
                    <a:pt x="216763" y="0"/>
                  </a:lnTo>
                  <a:close/>
                </a:path>
              </a:pathLst>
            </a:custGeom>
            <a:solidFill>
              <a:srgbClr val="CD79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825691" y="3852951"/>
              <a:ext cx="119380" cy="404495"/>
            </a:xfrm>
            <a:custGeom>
              <a:avLst/>
              <a:gdLst/>
              <a:ahLst/>
              <a:cxnLst/>
              <a:rect l="l" t="t" r="r" b="b"/>
              <a:pathLst>
                <a:path w="119379" h="404495">
                  <a:moveTo>
                    <a:pt x="119354" y="0"/>
                  </a:moveTo>
                  <a:lnTo>
                    <a:pt x="0" y="0"/>
                  </a:lnTo>
                  <a:lnTo>
                    <a:pt x="0" y="404241"/>
                  </a:lnTo>
                  <a:lnTo>
                    <a:pt x="119354" y="404241"/>
                  </a:lnTo>
                  <a:lnTo>
                    <a:pt x="119354" y="0"/>
                  </a:lnTo>
                  <a:close/>
                </a:path>
              </a:pathLst>
            </a:custGeom>
            <a:solidFill>
              <a:srgbClr val="B94C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737998" y="3766895"/>
              <a:ext cx="295275" cy="565150"/>
            </a:xfrm>
            <a:custGeom>
              <a:avLst/>
              <a:gdLst/>
              <a:ahLst/>
              <a:cxnLst/>
              <a:rect l="l" t="t" r="r" b="b"/>
              <a:pathLst>
                <a:path w="295275" h="565150">
                  <a:moveTo>
                    <a:pt x="294728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0" y="565150"/>
                  </a:lnTo>
                  <a:lnTo>
                    <a:pt x="17297" y="565150"/>
                  </a:lnTo>
                  <a:lnTo>
                    <a:pt x="17297" y="16510"/>
                  </a:lnTo>
                  <a:lnTo>
                    <a:pt x="294728" y="16510"/>
                  </a:lnTo>
                  <a:lnTo>
                    <a:pt x="294728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635699" y="3618267"/>
              <a:ext cx="71120" cy="714375"/>
            </a:xfrm>
            <a:custGeom>
              <a:avLst/>
              <a:gdLst/>
              <a:ahLst/>
              <a:cxnLst/>
              <a:rect l="l" t="t" r="r" b="b"/>
              <a:pathLst>
                <a:path w="71120" h="714375">
                  <a:moveTo>
                    <a:pt x="70827" y="0"/>
                  </a:moveTo>
                  <a:lnTo>
                    <a:pt x="0" y="0"/>
                  </a:lnTo>
                  <a:lnTo>
                    <a:pt x="0" y="16129"/>
                  </a:lnTo>
                  <a:lnTo>
                    <a:pt x="12128" y="16129"/>
                  </a:lnTo>
                  <a:lnTo>
                    <a:pt x="12128" y="683653"/>
                  </a:lnTo>
                  <a:lnTo>
                    <a:pt x="0" y="683653"/>
                  </a:lnTo>
                  <a:lnTo>
                    <a:pt x="0" y="713778"/>
                  </a:lnTo>
                  <a:lnTo>
                    <a:pt x="70827" y="713778"/>
                  </a:lnTo>
                  <a:lnTo>
                    <a:pt x="70827" y="683653"/>
                  </a:lnTo>
                  <a:lnTo>
                    <a:pt x="58712" y="683653"/>
                  </a:lnTo>
                  <a:lnTo>
                    <a:pt x="58712" y="16129"/>
                  </a:lnTo>
                  <a:lnTo>
                    <a:pt x="70827" y="16129"/>
                  </a:lnTo>
                  <a:lnTo>
                    <a:pt x="70827" y="0"/>
                  </a:lnTo>
                  <a:close/>
                </a:path>
              </a:pathLst>
            </a:custGeom>
            <a:solidFill>
              <a:srgbClr val="007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6635699" y="3618267"/>
              <a:ext cx="71120" cy="714375"/>
            </a:xfrm>
            <a:custGeom>
              <a:avLst/>
              <a:gdLst/>
              <a:ahLst/>
              <a:cxnLst/>
              <a:rect l="l" t="t" r="r" b="b"/>
              <a:pathLst>
                <a:path w="71120" h="714375">
                  <a:moveTo>
                    <a:pt x="70827" y="0"/>
                  </a:moveTo>
                  <a:lnTo>
                    <a:pt x="0" y="0"/>
                  </a:lnTo>
                  <a:lnTo>
                    <a:pt x="0" y="16129"/>
                  </a:lnTo>
                  <a:lnTo>
                    <a:pt x="12128" y="16129"/>
                  </a:lnTo>
                  <a:lnTo>
                    <a:pt x="12128" y="683653"/>
                  </a:lnTo>
                  <a:lnTo>
                    <a:pt x="0" y="683653"/>
                  </a:lnTo>
                  <a:lnTo>
                    <a:pt x="0" y="713778"/>
                  </a:lnTo>
                  <a:lnTo>
                    <a:pt x="70827" y="713778"/>
                  </a:lnTo>
                  <a:lnTo>
                    <a:pt x="70827" y="683653"/>
                  </a:lnTo>
                  <a:lnTo>
                    <a:pt x="58712" y="683653"/>
                  </a:lnTo>
                  <a:lnTo>
                    <a:pt x="58712" y="16129"/>
                  </a:lnTo>
                  <a:lnTo>
                    <a:pt x="70827" y="16129"/>
                  </a:lnTo>
                  <a:lnTo>
                    <a:pt x="70827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7074167" y="3618267"/>
              <a:ext cx="71120" cy="714375"/>
            </a:xfrm>
            <a:custGeom>
              <a:avLst/>
              <a:gdLst/>
              <a:ahLst/>
              <a:cxnLst/>
              <a:rect l="l" t="t" r="r" b="b"/>
              <a:pathLst>
                <a:path w="71120" h="714375">
                  <a:moveTo>
                    <a:pt x="70827" y="0"/>
                  </a:moveTo>
                  <a:lnTo>
                    <a:pt x="0" y="0"/>
                  </a:lnTo>
                  <a:lnTo>
                    <a:pt x="0" y="16129"/>
                  </a:lnTo>
                  <a:lnTo>
                    <a:pt x="12128" y="16129"/>
                  </a:lnTo>
                  <a:lnTo>
                    <a:pt x="12128" y="683653"/>
                  </a:lnTo>
                  <a:lnTo>
                    <a:pt x="0" y="683653"/>
                  </a:lnTo>
                  <a:lnTo>
                    <a:pt x="0" y="713778"/>
                  </a:lnTo>
                  <a:lnTo>
                    <a:pt x="70827" y="713778"/>
                  </a:lnTo>
                  <a:lnTo>
                    <a:pt x="70827" y="683653"/>
                  </a:lnTo>
                  <a:lnTo>
                    <a:pt x="58724" y="683653"/>
                  </a:lnTo>
                  <a:lnTo>
                    <a:pt x="58724" y="16129"/>
                  </a:lnTo>
                  <a:lnTo>
                    <a:pt x="70827" y="16129"/>
                  </a:lnTo>
                  <a:lnTo>
                    <a:pt x="70827" y="0"/>
                  </a:lnTo>
                  <a:close/>
                </a:path>
              </a:pathLst>
            </a:custGeom>
            <a:solidFill>
              <a:srgbClr val="007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7074167" y="3618267"/>
              <a:ext cx="71120" cy="714375"/>
            </a:xfrm>
            <a:custGeom>
              <a:avLst/>
              <a:gdLst/>
              <a:ahLst/>
              <a:cxnLst/>
              <a:rect l="l" t="t" r="r" b="b"/>
              <a:pathLst>
                <a:path w="71120" h="714375">
                  <a:moveTo>
                    <a:pt x="70827" y="0"/>
                  </a:moveTo>
                  <a:lnTo>
                    <a:pt x="0" y="0"/>
                  </a:lnTo>
                  <a:lnTo>
                    <a:pt x="0" y="16129"/>
                  </a:lnTo>
                  <a:lnTo>
                    <a:pt x="12128" y="16129"/>
                  </a:lnTo>
                  <a:lnTo>
                    <a:pt x="12128" y="683653"/>
                  </a:lnTo>
                  <a:lnTo>
                    <a:pt x="0" y="683653"/>
                  </a:lnTo>
                  <a:lnTo>
                    <a:pt x="0" y="713778"/>
                  </a:lnTo>
                  <a:lnTo>
                    <a:pt x="70827" y="713778"/>
                  </a:lnTo>
                  <a:lnTo>
                    <a:pt x="70827" y="683653"/>
                  </a:lnTo>
                  <a:lnTo>
                    <a:pt x="58724" y="683653"/>
                  </a:lnTo>
                  <a:lnTo>
                    <a:pt x="58724" y="16129"/>
                  </a:lnTo>
                  <a:lnTo>
                    <a:pt x="70827" y="16129"/>
                  </a:lnTo>
                  <a:lnTo>
                    <a:pt x="70827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7426135" y="2810382"/>
              <a:ext cx="213995" cy="155575"/>
            </a:xfrm>
            <a:custGeom>
              <a:avLst/>
              <a:gdLst/>
              <a:ahLst/>
              <a:cxnLst/>
              <a:rect l="l" t="t" r="r" b="b"/>
              <a:pathLst>
                <a:path w="213995" h="155575">
                  <a:moveTo>
                    <a:pt x="213779" y="0"/>
                  </a:moveTo>
                  <a:lnTo>
                    <a:pt x="0" y="0"/>
                  </a:lnTo>
                  <a:lnTo>
                    <a:pt x="0" y="52463"/>
                  </a:lnTo>
                  <a:lnTo>
                    <a:pt x="23622" y="52463"/>
                  </a:lnTo>
                  <a:lnTo>
                    <a:pt x="23622" y="155295"/>
                  </a:lnTo>
                  <a:lnTo>
                    <a:pt x="194119" y="155295"/>
                  </a:lnTo>
                  <a:lnTo>
                    <a:pt x="194119" y="52463"/>
                  </a:lnTo>
                  <a:lnTo>
                    <a:pt x="213779" y="52463"/>
                  </a:lnTo>
                  <a:lnTo>
                    <a:pt x="213779" y="0"/>
                  </a:lnTo>
                  <a:close/>
                </a:path>
              </a:pathLst>
            </a:custGeom>
            <a:solidFill>
              <a:srgbClr val="007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6747866" y="4066704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59" h="22860">
                  <a:moveTo>
                    <a:pt x="17271" y="0"/>
                  </a:moveTo>
                  <a:lnTo>
                    <a:pt x="4991" y="0"/>
                  </a:lnTo>
                  <a:lnTo>
                    <a:pt x="0" y="4991"/>
                  </a:lnTo>
                  <a:lnTo>
                    <a:pt x="0" y="17271"/>
                  </a:lnTo>
                  <a:lnTo>
                    <a:pt x="4991" y="22263"/>
                  </a:lnTo>
                  <a:lnTo>
                    <a:pt x="17271" y="22263"/>
                  </a:lnTo>
                  <a:lnTo>
                    <a:pt x="22250" y="17271"/>
                  </a:lnTo>
                  <a:lnTo>
                    <a:pt x="22250" y="11125"/>
                  </a:lnTo>
                  <a:lnTo>
                    <a:pt x="22250" y="4991"/>
                  </a:lnTo>
                  <a:lnTo>
                    <a:pt x="172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587985" y="3019602"/>
              <a:ext cx="165735" cy="256540"/>
            </a:xfrm>
            <a:custGeom>
              <a:avLst/>
              <a:gdLst/>
              <a:ahLst/>
              <a:cxnLst/>
              <a:rect l="l" t="t" r="r" b="b"/>
              <a:pathLst>
                <a:path w="165734" h="256539">
                  <a:moveTo>
                    <a:pt x="165646" y="0"/>
                  </a:moveTo>
                  <a:lnTo>
                    <a:pt x="0" y="0"/>
                  </a:lnTo>
                  <a:lnTo>
                    <a:pt x="0" y="255955"/>
                  </a:lnTo>
                  <a:lnTo>
                    <a:pt x="165646" y="255955"/>
                  </a:lnTo>
                  <a:lnTo>
                    <a:pt x="165646" y="0"/>
                  </a:lnTo>
                  <a:close/>
                </a:path>
              </a:pathLst>
            </a:custGeom>
            <a:solidFill>
              <a:srgbClr val="007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596024" y="3030511"/>
              <a:ext cx="146354" cy="231317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6933908" y="3019602"/>
              <a:ext cx="165735" cy="256540"/>
            </a:xfrm>
            <a:custGeom>
              <a:avLst/>
              <a:gdLst/>
              <a:ahLst/>
              <a:cxnLst/>
              <a:rect l="l" t="t" r="r" b="b"/>
              <a:pathLst>
                <a:path w="165734" h="256539">
                  <a:moveTo>
                    <a:pt x="165646" y="0"/>
                  </a:moveTo>
                  <a:lnTo>
                    <a:pt x="0" y="0"/>
                  </a:lnTo>
                  <a:lnTo>
                    <a:pt x="0" y="255955"/>
                  </a:lnTo>
                  <a:lnTo>
                    <a:pt x="165646" y="255955"/>
                  </a:lnTo>
                  <a:lnTo>
                    <a:pt x="165646" y="0"/>
                  </a:lnTo>
                  <a:close/>
                </a:path>
              </a:pathLst>
            </a:custGeom>
            <a:solidFill>
              <a:srgbClr val="007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" name="object 8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941934" y="3030511"/>
              <a:ext cx="146357" cy="231317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6075858" y="3783405"/>
              <a:ext cx="1618615" cy="292735"/>
            </a:xfrm>
            <a:custGeom>
              <a:avLst/>
              <a:gdLst/>
              <a:ahLst/>
              <a:cxnLst/>
              <a:rect l="l" t="t" r="r" b="b"/>
              <a:pathLst>
                <a:path w="1618615" h="292735">
                  <a:moveTo>
                    <a:pt x="450100" y="3873"/>
                  </a:moveTo>
                  <a:lnTo>
                    <a:pt x="0" y="3873"/>
                  </a:lnTo>
                  <a:lnTo>
                    <a:pt x="0" y="16573"/>
                  </a:lnTo>
                  <a:lnTo>
                    <a:pt x="0" y="290893"/>
                  </a:lnTo>
                  <a:lnTo>
                    <a:pt x="0" y="292163"/>
                  </a:lnTo>
                  <a:lnTo>
                    <a:pt x="4152" y="292163"/>
                  </a:lnTo>
                  <a:lnTo>
                    <a:pt x="4152" y="290893"/>
                  </a:lnTo>
                  <a:lnTo>
                    <a:pt x="16408" y="290893"/>
                  </a:lnTo>
                  <a:lnTo>
                    <a:pt x="16408" y="16573"/>
                  </a:lnTo>
                  <a:lnTo>
                    <a:pt x="450100" y="16573"/>
                  </a:lnTo>
                  <a:lnTo>
                    <a:pt x="450100" y="3873"/>
                  </a:lnTo>
                  <a:close/>
                </a:path>
                <a:path w="1618615" h="292735">
                  <a:moveTo>
                    <a:pt x="1618272" y="0"/>
                  </a:moveTo>
                  <a:lnTo>
                    <a:pt x="1168171" y="0"/>
                  </a:lnTo>
                  <a:lnTo>
                    <a:pt x="1168171" y="12700"/>
                  </a:lnTo>
                  <a:lnTo>
                    <a:pt x="1168171" y="285750"/>
                  </a:lnTo>
                  <a:lnTo>
                    <a:pt x="1184579" y="285750"/>
                  </a:lnTo>
                  <a:lnTo>
                    <a:pt x="1184579" y="12700"/>
                  </a:lnTo>
                  <a:lnTo>
                    <a:pt x="1618272" y="12700"/>
                  </a:lnTo>
                  <a:lnTo>
                    <a:pt x="1618272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6112718" y="2631874"/>
              <a:ext cx="1532890" cy="725170"/>
            </a:xfrm>
            <a:custGeom>
              <a:avLst/>
              <a:gdLst/>
              <a:ahLst/>
              <a:cxnLst/>
              <a:rect l="l" t="t" r="r" b="b"/>
              <a:pathLst>
                <a:path w="1532890" h="725170">
                  <a:moveTo>
                    <a:pt x="0" y="724573"/>
                  </a:moveTo>
                  <a:lnTo>
                    <a:pt x="761682" y="0"/>
                  </a:lnTo>
                  <a:lnTo>
                    <a:pt x="1532890" y="724573"/>
                  </a:lnTo>
                </a:path>
              </a:pathLst>
            </a:custGeom>
            <a:ln w="28917">
              <a:solidFill>
                <a:srgbClr val="007B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6112718" y="2631874"/>
              <a:ext cx="1532890" cy="725170"/>
            </a:xfrm>
            <a:custGeom>
              <a:avLst/>
              <a:gdLst/>
              <a:ahLst/>
              <a:cxnLst/>
              <a:rect l="l" t="t" r="r" b="b"/>
              <a:pathLst>
                <a:path w="1532890" h="725170">
                  <a:moveTo>
                    <a:pt x="0" y="724573"/>
                  </a:moveTo>
                  <a:lnTo>
                    <a:pt x="761682" y="0"/>
                  </a:lnTo>
                  <a:lnTo>
                    <a:pt x="1532890" y="724573"/>
                  </a:lnTo>
                </a:path>
              </a:pathLst>
            </a:custGeom>
            <a:ln w="28917">
              <a:solidFill>
                <a:srgbClr val="007B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5735294" y="3582695"/>
              <a:ext cx="2321560" cy="36195"/>
            </a:xfrm>
            <a:custGeom>
              <a:avLst/>
              <a:gdLst/>
              <a:ahLst/>
              <a:cxnLst/>
              <a:rect l="l" t="t" r="r" b="b"/>
              <a:pathLst>
                <a:path w="2321559" h="36195">
                  <a:moveTo>
                    <a:pt x="2321471" y="0"/>
                  </a:moveTo>
                  <a:lnTo>
                    <a:pt x="0" y="0"/>
                  </a:lnTo>
                  <a:lnTo>
                    <a:pt x="0" y="35572"/>
                  </a:lnTo>
                  <a:lnTo>
                    <a:pt x="2321471" y="35572"/>
                  </a:lnTo>
                  <a:lnTo>
                    <a:pt x="2321471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6104068" y="4065325"/>
              <a:ext cx="387985" cy="67945"/>
            </a:xfrm>
            <a:custGeom>
              <a:avLst/>
              <a:gdLst/>
              <a:ahLst/>
              <a:cxnLst/>
              <a:rect l="l" t="t" r="r" b="b"/>
              <a:pathLst>
                <a:path w="387985" h="67945">
                  <a:moveTo>
                    <a:pt x="387565" y="0"/>
                  </a:moveTo>
                  <a:lnTo>
                    <a:pt x="0" y="0"/>
                  </a:lnTo>
                  <a:lnTo>
                    <a:pt x="14020" y="67856"/>
                  </a:lnTo>
                  <a:lnTo>
                    <a:pt x="373570" y="67856"/>
                  </a:lnTo>
                  <a:lnTo>
                    <a:pt x="387565" y="0"/>
                  </a:lnTo>
                  <a:close/>
                </a:path>
              </a:pathLst>
            </a:custGeom>
            <a:solidFill>
              <a:srgbClr val="192E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6121375" y="3978871"/>
              <a:ext cx="350520" cy="142875"/>
            </a:xfrm>
            <a:custGeom>
              <a:avLst/>
              <a:gdLst/>
              <a:ahLst/>
              <a:cxnLst/>
              <a:rect l="l" t="t" r="r" b="b"/>
              <a:pathLst>
                <a:path w="350520" h="142875">
                  <a:moveTo>
                    <a:pt x="120738" y="22910"/>
                  </a:moveTo>
                  <a:lnTo>
                    <a:pt x="119138" y="16840"/>
                  </a:lnTo>
                  <a:lnTo>
                    <a:pt x="110020" y="14338"/>
                  </a:lnTo>
                  <a:lnTo>
                    <a:pt x="90932" y="13436"/>
                  </a:lnTo>
                  <a:lnTo>
                    <a:pt x="89522" y="27686"/>
                  </a:lnTo>
                  <a:lnTo>
                    <a:pt x="91808" y="34632"/>
                  </a:lnTo>
                  <a:lnTo>
                    <a:pt x="100241" y="36258"/>
                  </a:lnTo>
                  <a:lnTo>
                    <a:pt x="117297" y="34531"/>
                  </a:lnTo>
                  <a:lnTo>
                    <a:pt x="120738" y="22910"/>
                  </a:lnTo>
                  <a:close/>
                </a:path>
                <a:path w="350520" h="142875">
                  <a:moveTo>
                    <a:pt x="350126" y="86817"/>
                  </a:moveTo>
                  <a:lnTo>
                    <a:pt x="341769" y="75298"/>
                  </a:lnTo>
                  <a:lnTo>
                    <a:pt x="333438" y="66713"/>
                  </a:lnTo>
                  <a:lnTo>
                    <a:pt x="323113" y="61899"/>
                  </a:lnTo>
                  <a:lnTo>
                    <a:pt x="322224" y="50025"/>
                  </a:lnTo>
                  <a:lnTo>
                    <a:pt x="313804" y="26631"/>
                  </a:lnTo>
                  <a:lnTo>
                    <a:pt x="293331" y="31851"/>
                  </a:lnTo>
                  <a:lnTo>
                    <a:pt x="290093" y="28181"/>
                  </a:lnTo>
                  <a:lnTo>
                    <a:pt x="297522" y="21399"/>
                  </a:lnTo>
                  <a:lnTo>
                    <a:pt x="299478" y="15417"/>
                  </a:lnTo>
                  <a:lnTo>
                    <a:pt x="292938" y="9220"/>
                  </a:lnTo>
                  <a:lnTo>
                    <a:pt x="276834" y="0"/>
                  </a:lnTo>
                  <a:lnTo>
                    <a:pt x="267741" y="11760"/>
                  </a:lnTo>
                  <a:lnTo>
                    <a:pt x="267449" y="12852"/>
                  </a:lnTo>
                  <a:lnTo>
                    <a:pt x="265887" y="11912"/>
                  </a:lnTo>
                  <a:lnTo>
                    <a:pt x="241274" y="5219"/>
                  </a:lnTo>
                  <a:lnTo>
                    <a:pt x="215201" y="5473"/>
                  </a:lnTo>
                  <a:lnTo>
                    <a:pt x="190538" y="12738"/>
                  </a:lnTo>
                  <a:lnTo>
                    <a:pt x="169659" y="25946"/>
                  </a:lnTo>
                  <a:lnTo>
                    <a:pt x="154965" y="44005"/>
                  </a:lnTo>
                  <a:lnTo>
                    <a:pt x="129235" y="37604"/>
                  </a:lnTo>
                  <a:lnTo>
                    <a:pt x="102374" y="39878"/>
                  </a:lnTo>
                  <a:lnTo>
                    <a:pt x="78181" y="49911"/>
                  </a:lnTo>
                  <a:lnTo>
                    <a:pt x="60426" y="66789"/>
                  </a:lnTo>
                  <a:lnTo>
                    <a:pt x="44551" y="63754"/>
                  </a:lnTo>
                  <a:lnTo>
                    <a:pt x="27190" y="67335"/>
                  </a:lnTo>
                  <a:lnTo>
                    <a:pt x="11341" y="75653"/>
                  </a:lnTo>
                  <a:lnTo>
                    <a:pt x="0" y="86817"/>
                  </a:lnTo>
                  <a:lnTo>
                    <a:pt x="10147" y="86944"/>
                  </a:lnTo>
                  <a:lnTo>
                    <a:pt x="17640" y="90893"/>
                  </a:lnTo>
                  <a:lnTo>
                    <a:pt x="28016" y="92684"/>
                  </a:lnTo>
                  <a:lnTo>
                    <a:pt x="38696" y="91859"/>
                  </a:lnTo>
                  <a:lnTo>
                    <a:pt x="47764" y="88328"/>
                  </a:lnTo>
                  <a:lnTo>
                    <a:pt x="50495" y="113284"/>
                  </a:lnTo>
                  <a:lnTo>
                    <a:pt x="56667" y="116674"/>
                  </a:lnTo>
                  <a:lnTo>
                    <a:pt x="62877" y="114198"/>
                  </a:lnTo>
                  <a:lnTo>
                    <a:pt x="66370" y="111620"/>
                  </a:lnTo>
                  <a:lnTo>
                    <a:pt x="72136" y="106819"/>
                  </a:lnTo>
                  <a:lnTo>
                    <a:pt x="77000" y="101625"/>
                  </a:lnTo>
                  <a:lnTo>
                    <a:pt x="80899" y="96126"/>
                  </a:lnTo>
                  <a:lnTo>
                    <a:pt x="83781" y="90385"/>
                  </a:lnTo>
                  <a:lnTo>
                    <a:pt x="88417" y="96113"/>
                  </a:lnTo>
                  <a:lnTo>
                    <a:pt x="96634" y="100101"/>
                  </a:lnTo>
                  <a:lnTo>
                    <a:pt x="106908" y="102196"/>
                  </a:lnTo>
                  <a:lnTo>
                    <a:pt x="117729" y="102196"/>
                  </a:lnTo>
                  <a:lnTo>
                    <a:pt x="127889" y="100368"/>
                  </a:lnTo>
                  <a:lnTo>
                    <a:pt x="137350" y="97320"/>
                  </a:lnTo>
                  <a:lnTo>
                    <a:pt x="146215" y="93472"/>
                  </a:lnTo>
                  <a:lnTo>
                    <a:pt x="154622" y="89230"/>
                  </a:lnTo>
                  <a:lnTo>
                    <a:pt x="171691" y="93319"/>
                  </a:lnTo>
                  <a:lnTo>
                    <a:pt x="189953" y="94284"/>
                  </a:lnTo>
                  <a:lnTo>
                    <a:pt x="207962" y="92163"/>
                  </a:lnTo>
                  <a:lnTo>
                    <a:pt x="220205" y="88290"/>
                  </a:lnTo>
                  <a:lnTo>
                    <a:pt x="225590" y="88265"/>
                  </a:lnTo>
                  <a:lnTo>
                    <a:pt x="229641" y="92202"/>
                  </a:lnTo>
                  <a:lnTo>
                    <a:pt x="237337" y="96113"/>
                  </a:lnTo>
                  <a:lnTo>
                    <a:pt x="246545" y="98425"/>
                  </a:lnTo>
                  <a:lnTo>
                    <a:pt x="256425" y="98818"/>
                  </a:lnTo>
                  <a:lnTo>
                    <a:pt x="261670" y="98475"/>
                  </a:lnTo>
                  <a:lnTo>
                    <a:pt x="267779" y="97472"/>
                  </a:lnTo>
                  <a:lnTo>
                    <a:pt x="274535" y="101536"/>
                  </a:lnTo>
                  <a:lnTo>
                    <a:pt x="283603" y="142519"/>
                  </a:lnTo>
                  <a:lnTo>
                    <a:pt x="295084" y="142557"/>
                  </a:lnTo>
                  <a:lnTo>
                    <a:pt x="297345" y="137388"/>
                  </a:lnTo>
                  <a:lnTo>
                    <a:pt x="301409" y="87464"/>
                  </a:lnTo>
                  <a:lnTo>
                    <a:pt x="350126" y="86817"/>
                  </a:lnTo>
                  <a:close/>
                </a:path>
              </a:pathLst>
            </a:custGeom>
            <a:solidFill>
              <a:srgbClr val="007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6218695" y="3998683"/>
              <a:ext cx="175895" cy="59055"/>
            </a:xfrm>
            <a:custGeom>
              <a:avLst/>
              <a:gdLst/>
              <a:ahLst/>
              <a:cxnLst/>
              <a:rect l="l" t="t" r="r" b="b"/>
              <a:pathLst>
                <a:path w="175895" h="59054">
                  <a:moveTo>
                    <a:pt x="18465" y="42354"/>
                  </a:moveTo>
                  <a:lnTo>
                    <a:pt x="15735" y="40792"/>
                  </a:lnTo>
                  <a:lnTo>
                    <a:pt x="1422" y="36537"/>
                  </a:lnTo>
                  <a:lnTo>
                    <a:pt x="0" y="39941"/>
                  </a:lnTo>
                  <a:lnTo>
                    <a:pt x="0" y="54152"/>
                  </a:lnTo>
                  <a:lnTo>
                    <a:pt x="3162" y="55626"/>
                  </a:lnTo>
                  <a:lnTo>
                    <a:pt x="16535" y="57518"/>
                  </a:lnTo>
                  <a:lnTo>
                    <a:pt x="18465" y="54546"/>
                  </a:lnTo>
                  <a:lnTo>
                    <a:pt x="18465" y="42354"/>
                  </a:lnTo>
                  <a:close/>
                </a:path>
                <a:path w="175895" h="59054">
                  <a:moveTo>
                    <a:pt x="38608" y="47002"/>
                  </a:moveTo>
                  <a:lnTo>
                    <a:pt x="36068" y="41897"/>
                  </a:lnTo>
                  <a:lnTo>
                    <a:pt x="27749" y="44881"/>
                  </a:lnTo>
                  <a:lnTo>
                    <a:pt x="27749" y="54648"/>
                  </a:lnTo>
                  <a:lnTo>
                    <a:pt x="30975" y="59042"/>
                  </a:lnTo>
                  <a:lnTo>
                    <a:pt x="38341" y="57632"/>
                  </a:lnTo>
                  <a:lnTo>
                    <a:pt x="38608" y="57442"/>
                  </a:lnTo>
                  <a:lnTo>
                    <a:pt x="38608" y="47002"/>
                  </a:lnTo>
                  <a:close/>
                </a:path>
                <a:path w="175895" h="59054">
                  <a:moveTo>
                    <a:pt x="159905" y="5295"/>
                  </a:moveTo>
                  <a:lnTo>
                    <a:pt x="159727" y="5118"/>
                  </a:lnTo>
                  <a:lnTo>
                    <a:pt x="150660" y="0"/>
                  </a:lnTo>
                  <a:lnTo>
                    <a:pt x="148005" y="3492"/>
                  </a:lnTo>
                  <a:lnTo>
                    <a:pt x="148005" y="13258"/>
                  </a:lnTo>
                  <a:lnTo>
                    <a:pt x="148234" y="13449"/>
                  </a:lnTo>
                  <a:lnTo>
                    <a:pt x="152869" y="15189"/>
                  </a:lnTo>
                  <a:lnTo>
                    <a:pt x="145478" y="13157"/>
                  </a:lnTo>
                  <a:lnTo>
                    <a:pt x="126390" y="12255"/>
                  </a:lnTo>
                  <a:lnTo>
                    <a:pt x="126288" y="30454"/>
                  </a:lnTo>
                  <a:lnTo>
                    <a:pt x="127266" y="33451"/>
                  </a:lnTo>
                  <a:lnTo>
                    <a:pt x="128625" y="33705"/>
                  </a:lnTo>
                  <a:lnTo>
                    <a:pt x="149110" y="33705"/>
                  </a:lnTo>
                  <a:lnTo>
                    <a:pt x="151701" y="33451"/>
                  </a:lnTo>
                  <a:lnTo>
                    <a:pt x="152730" y="33451"/>
                  </a:lnTo>
                  <a:lnTo>
                    <a:pt x="153339" y="31381"/>
                  </a:lnTo>
                  <a:lnTo>
                    <a:pt x="153339" y="15367"/>
                  </a:lnTo>
                  <a:lnTo>
                    <a:pt x="157111" y="16776"/>
                  </a:lnTo>
                  <a:lnTo>
                    <a:pt x="159905" y="14185"/>
                  </a:lnTo>
                  <a:lnTo>
                    <a:pt x="159905" y="5295"/>
                  </a:lnTo>
                  <a:close/>
                </a:path>
                <a:path w="175895" h="59054">
                  <a:moveTo>
                    <a:pt x="175844" y="32512"/>
                  </a:moveTo>
                  <a:lnTo>
                    <a:pt x="173482" y="16611"/>
                  </a:lnTo>
                  <a:lnTo>
                    <a:pt x="173393" y="15976"/>
                  </a:lnTo>
                  <a:lnTo>
                    <a:pt x="164452" y="16611"/>
                  </a:lnTo>
                  <a:lnTo>
                    <a:pt x="160375" y="18389"/>
                  </a:lnTo>
                  <a:lnTo>
                    <a:pt x="160159" y="22720"/>
                  </a:lnTo>
                  <a:lnTo>
                    <a:pt x="162814" y="30988"/>
                  </a:lnTo>
                  <a:lnTo>
                    <a:pt x="175844" y="32512"/>
                  </a:lnTo>
                  <a:close/>
                </a:path>
              </a:pathLst>
            </a:custGeom>
            <a:solidFill>
              <a:srgbClr val="000000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5660492" y="3989882"/>
              <a:ext cx="797560" cy="684530"/>
            </a:xfrm>
            <a:custGeom>
              <a:avLst/>
              <a:gdLst/>
              <a:ahLst/>
              <a:cxnLst/>
              <a:rect l="l" t="t" r="r" b="b"/>
              <a:pathLst>
                <a:path w="797560" h="684529">
                  <a:moveTo>
                    <a:pt x="457365" y="604520"/>
                  </a:moveTo>
                  <a:lnTo>
                    <a:pt x="0" y="604520"/>
                  </a:lnTo>
                  <a:lnTo>
                    <a:pt x="0" y="684136"/>
                  </a:lnTo>
                  <a:lnTo>
                    <a:pt x="457365" y="684136"/>
                  </a:lnTo>
                  <a:lnTo>
                    <a:pt x="457365" y="604520"/>
                  </a:lnTo>
                  <a:close/>
                </a:path>
                <a:path w="797560" h="684529">
                  <a:moveTo>
                    <a:pt x="642632" y="18567"/>
                  </a:moveTo>
                  <a:lnTo>
                    <a:pt x="637336" y="11480"/>
                  </a:lnTo>
                  <a:lnTo>
                    <a:pt x="623176" y="0"/>
                  </a:lnTo>
                  <a:lnTo>
                    <a:pt x="612025" y="10248"/>
                  </a:lnTo>
                  <a:lnTo>
                    <a:pt x="611428" y="11493"/>
                  </a:lnTo>
                  <a:lnTo>
                    <a:pt x="586778" y="7874"/>
                  </a:lnTo>
                  <a:lnTo>
                    <a:pt x="582269" y="28016"/>
                  </a:lnTo>
                  <a:lnTo>
                    <a:pt x="584314" y="38252"/>
                  </a:lnTo>
                  <a:lnTo>
                    <a:pt x="596074" y="41757"/>
                  </a:lnTo>
                  <a:lnTo>
                    <a:pt x="620737" y="41694"/>
                  </a:lnTo>
                  <a:lnTo>
                    <a:pt x="625919" y="29654"/>
                  </a:lnTo>
                  <a:lnTo>
                    <a:pt x="628726" y="31254"/>
                  </a:lnTo>
                  <a:lnTo>
                    <a:pt x="639584" y="24180"/>
                  </a:lnTo>
                  <a:lnTo>
                    <a:pt x="642632" y="18567"/>
                  </a:lnTo>
                  <a:close/>
                </a:path>
                <a:path w="797560" h="684529">
                  <a:moveTo>
                    <a:pt x="797166" y="40500"/>
                  </a:moveTo>
                  <a:lnTo>
                    <a:pt x="781888" y="36309"/>
                  </a:lnTo>
                  <a:lnTo>
                    <a:pt x="773811" y="36868"/>
                  </a:lnTo>
                  <a:lnTo>
                    <a:pt x="770293" y="43916"/>
                  </a:lnTo>
                  <a:lnTo>
                    <a:pt x="768629" y="59207"/>
                  </a:lnTo>
                  <a:lnTo>
                    <a:pt x="780618" y="64630"/>
                  </a:lnTo>
                  <a:lnTo>
                    <a:pt x="787590" y="64490"/>
                  </a:lnTo>
                  <a:lnTo>
                    <a:pt x="792213" y="57023"/>
                  </a:lnTo>
                  <a:lnTo>
                    <a:pt x="797166" y="40500"/>
                  </a:lnTo>
                  <a:close/>
                </a:path>
              </a:pathLst>
            </a:custGeom>
            <a:solidFill>
              <a:srgbClr val="007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5697144" y="4594440"/>
              <a:ext cx="380365" cy="77470"/>
            </a:xfrm>
            <a:custGeom>
              <a:avLst/>
              <a:gdLst/>
              <a:ahLst/>
              <a:cxnLst/>
              <a:rect l="l" t="t" r="r" b="b"/>
              <a:pathLst>
                <a:path w="380364" h="77470">
                  <a:moveTo>
                    <a:pt x="6692" y="0"/>
                  </a:moveTo>
                  <a:lnTo>
                    <a:pt x="0" y="0"/>
                  </a:lnTo>
                  <a:lnTo>
                    <a:pt x="0" y="1104"/>
                  </a:lnTo>
                  <a:lnTo>
                    <a:pt x="6692" y="1104"/>
                  </a:lnTo>
                  <a:lnTo>
                    <a:pt x="6692" y="0"/>
                  </a:lnTo>
                  <a:close/>
                </a:path>
                <a:path w="380364" h="77470">
                  <a:moveTo>
                    <a:pt x="44513" y="0"/>
                  </a:moveTo>
                  <a:lnTo>
                    <a:pt x="37820" y="0"/>
                  </a:lnTo>
                  <a:lnTo>
                    <a:pt x="37820" y="1104"/>
                  </a:lnTo>
                  <a:lnTo>
                    <a:pt x="44513" y="1104"/>
                  </a:lnTo>
                  <a:lnTo>
                    <a:pt x="44513" y="0"/>
                  </a:lnTo>
                  <a:close/>
                </a:path>
                <a:path w="380364" h="77470">
                  <a:moveTo>
                    <a:pt x="81762" y="0"/>
                  </a:moveTo>
                  <a:lnTo>
                    <a:pt x="75057" y="0"/>
                  </a:lnTo>
                  <a:lnTo>
                    <a:pt x="75057" y="1104"/>
                  </a:lnTo>
                  <a:lnTo>
                    <a:pt x="81762" y="1104"/>
                  </a:lnTo>
                  <a:lnTo>
                    <a:pt x="81762" y="0"/>
                  </a:lnTo>
                  <a:close/>
                </a:path>
                <a:path w="380364" h="77470">
                  <a:moveTo>
                    <a:pt x="119011" y="0"/>
                  </a:moveTo>
                  <a:lnTo>
                    <a:pt x="112318" y="0"/>
                  </a:lnTo>
                  <a:lnTo>
                    <a:pt x="112318" y="1104"/>
                  </a:lnTo>
                  <a:lnTo>
                    <a:pt x="119011" y="1104"/>
                  </a:lnTo>
                  <a:lnTo>
                    <a:pt x="119011" y="0"/>
                  </a:lnTo>
                  <a:close/>
                </a:path>
                <a:path w="380364" h="77470">
                  <a:moveTo>
                    <a:pt x="156273" y="0"/>
                  </a:moveTo>
                  <a:lnTo>
                    <a:pt x="149567" y="0"/>
                  </a:lnTo>
                  <a:lnTo>
                    <a:pt x="149567" y="77216"/>
                  </a:lnTo>
                  <a:lnTo>
                    <a:pt x="156273" y="77216"/>
                  </a:lnTo>
                  <a:lnTo>
                    <a:pt x="156273" y="0"/>
                  </a:lnTo>
                  <a:close/>
                </a:path>
                <a:path w="380364" h="77470">
                  <a:moveTo>
                    <a:pt x="193509" y="0"/>
                  </a:moveTo>
                  <a:lnTo>
                    <a:pt x="186817" y="0"/>
                  </a:lnTo>
                  <a:lnTo>
                    <a:pt x="186817" y="77216"/>
                  </a:lnTo>
                  <a:lnTo>
                    <a:pt x="193509" y="77216"/>
                  </a:lnTo>
                  <a:lnTo>
                    <a:pt x="193509" y="0"/>
                  </a:lnTo>
                  <a:close/>
                </a:path>
                <a:path w="380364" h="77470">
                  <a:moveTo>
                    <a:pt x="230771" y="0"/>
                  </a:moveTo>
                  <a:lnTo>
                    <a:pt x="224066" y="0"/>
                  </a:lnTo>
                  <a:lnTo>
                    <a:pt x="224066" y="77216"/>
                  </a:lnTo>
                  <a:lnTo>
                    <a:pt x="230771" y="77216"/>
                  </a:lnTo>
                  <a:lnTo>
                    <a:pt x="230771" y="0"/>
                  </a:lnTo>
                  <a:close/>
                </a:path>
                <a:path w="380364" h="77470">
                  <a:moveTo>
                    <a:pt x="268008" y="0"/>
                  </a:moveTo>
                  <a:lnTo>
                    <a:pt x="261315" y="0"/>
                  </a:lnTo>
                  <a:lnTo>
                    <a:pt x="261315" y="77216"/>
                  </a:lnTo>
                  <a:lnTo>
                    <a:pt x="268008" y="77216"/>
                  </a:lnTo>
                  <a:lnTo>
                    <a:pt x="268008" y="0"/>
                  </a:lnTo>
                  <a:close/>
                </a:path>
                <a:path w="380364" h="77470">
                  <a:moveTo>
                    <a:pt x="305269" y="0"/>
                  </a:moveTo>
                  <a:lnTo>
                    <a:pt x="298564" y="0"/>
                  </a:lnTo>
                  <a:lnTo>
                    <a:pt x="298564" y="77216"/>
                  </a:lnTo>
                  <a:lnTo>
                    <a:pt x="305269" y="77216"/>
                  </a:lnTo>
                  <a:lnTo>
                    <a:pt x="305269" y="0"/>
                  </a:lnTo>
                  <a:close/>
                </a:path>
                <a:path w="380364" h="77470">
                  <a:moveTo>
                    <a:pt x="342519" y="0"/>
                  </a:moveTo>
                  <a:lnTo>
                    <a:pt x="335826" y="0"/>
                  </a:lnTo>
                  <a:lnTo>
                    <a:pt x="335826" y="77216"/>
                  </a:lnTo>
                  <a:lnTo>
                    <a:pt x="342519" y="77216"/>
                  </a:lnTo>
                  <a:lnTo>
                    <a:pt x="342519" y="0"/>
                  </a:lnTo>
                  <a:close/>
                </a:path>
                <a:path w="380364" h="77470">
                  <a:moveTo>
                    <a:pt x="379768" y="0"/>
                  </a:moveTo>
                  <a:lnTo>
                    <a:pt x="373062" y="0"/>
                  </a:lnTo>
                  <a:lnTo>
                    <a:pt x="373062" y="77216"/>
                  </a:lnTo>
                  <a:lnTo>
                    <a:pt x="379768" y="77216"/>
                  </a:lnTo>
                  <a:lnTo>
                    <a:pt x="379768" y="0"/>
                  </a:lnTo>
                  <a:close/>
                </a:path>
              </a:pathLst>
            </a:custGeom>
            <a:solidFill>
              <a:srgbClr val="192E35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5653646" y="4671656"/>
              <a:ext cx="492759" cy="157480"/>
            </a:xfrm>
            <a:custGeom>
              <a:avLst/>
              <a:gdLst/>
              <a:ahLst/>
              <a:cxnLst/>
              <a:rect l="l" t="t" r="r" b="b"/>
              <a:pathLst>
                <a:path w="492760" h="157479">
                  <a:moveTo>
                    <a:pt x="492353" y="0"/>
                  </a:moveTo>
                  <a:lnTo>
                    <a:pt x="34975" y="0"/>
                  </a:lnTo>
                  <a:lnTo>
                    <a:pt x="34975" y="77558"/>
                  </a:lnTo>
                  <a:lnTo>
                    <a:pt x="0" y="77558"/>
                  </a:lnTo>
                  <a:lnTo>
                    <a:pt x="0" y="157187"/>
                  </a:lnTo>
                  <a:lnTo>
                    <a:pt x="457365" y="157187"/>
                  </a:lnTo>
                  <a:lnTo>
                    <a:pt x="457365" y="79616"/>
                  </a:lnTo>
                  <a:lnTo>
                    <a:pt x="492353" y="79616"/>
                  </a:lnTo>
                  <a:lnTo>
                    <a:pt x="492353" y="0"/>
                  </a:lnTo>
                  <a:close/>
                </a:path>
              </a:pathLst>
            </a:custGeom>
            <a:solidFill>
              <a:srgbClr val="007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5688622" y="4671656"/>
              <a:ext cx="457834" cy="80010"/>
            </a:xfrm>
            <a:custGeom>
              <a:avLst/>
              <a:gdLst/>
              <a:ahLst/>
              <a:cxnLst/>
              <a:rect l="l" t="t" r="r" b="b"/>
              <a:pathLst>
                <a:path w="457835" h="80010">
                  <a:moveTo>
                    <a:pt x="457377" y="0"/>
                  </a:moveTo>
                  <a:lnTo>
                    <a:pt x="0" y="0"/>
                  </a:lnTo>
                  <a:lnTo>
                    <a:pt x="0" y="79616"/>
                  </a:lnTo>
                  <a:lnTo>
                    <a:pt x="457377" y="79616"/>
                  </a:lnTo>
                  <a:lnTo>
                    <a:pt x="457377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5839727" y="4671478"/>
              <a:ext cx="267970" cy="80010"/>
            </a:xfrm>
            <a:custGeom>
              <a:avLst/>
              <a:gdLst/>
              <a:ahLst/>
              <a:cxnLst/>
              <a:rect l="l" t="t" r="r" b="b"/>
              <a:pathLst>
                <a:path w="267970" h="80010">
                  <a:moveTo>
                    <a:pt x="6705" y="0"/>
                  </a:moveTo>
                  <a:lnTo>
                    <a:pt x="0" y="0"/>
                  </a:lnTo>
                  <a:lnTo>
                    <a:pt x="0" y="1320"/>
                  </a:lnTo>
                  <a:lnTo>
                    <a:pt x="6705" y="1320"/>
                  </a:lnTo>
                  <a:lnTo>
                    <a:pt x="6705" y="0"/>
                  </a:lnTo>
                  <a:close/>
                </a:path>
                <a:path w="267970" h="80010">
                  <a:moveTo>
                    <a:pt x="43942" y="12"/>
                  </a:moveTo>
                  <a:lnTo>
                    <a:pt x="37249" y="0"/>
                  </a:lnTo>
                  <a:lnTo>
                    <a:pt x="37249" y="4318"/>
                  </a:lnTo>
                  <a:lnTo>
                    <a:pt x="37249" y="79971"/>
                  </a:lnTo>
                  <a:lnTo>
                    <a:pt x="43942" y="79984"/>
                  </a:lnTo>
                  <a:lnTo>
                    <a:pt x="43942" y="12"/>
                  </a:lnTo>
                  <a:close/>
                </a:path>
                <a:path w="267970" h="80010">
                  <a:moveTo>
                    <a:pt x="81203" y="12"/>
                  </a:moveTo>
                  <a:lnTo>
                    <a:pt x="74498" y="0"/>
                  </a:lnTo>
                  <a:lnTo>
                    <a:pt x="74498" y="4318"/>
                  </a:lnTo>
                  <a:lnTo>
                    <a:pt x="74498" y="79971"/>
                  </a:lnTo>
                  <a:lnTo>
                    <a:pt x="81203" y="79984"/>
                  </a:lnTo>
                  <a:lnTo>
                    <a:pt x="81203" y="12"/>
                  </a:lnTo>
                  <a:close/>
                </a:path>
                <a:path w="267970" h="80010">
                  <a:moveTo>
                    <a:pt x="118452" y="12"/>
                  </a:moveTo>
                  <a:lnTo>
                    <a:pt x="111760" y="0"/>
                  </a:lnTo>
                  <a:lnTo>
                    <a:pt x="111760" y="4318"/>
                  </a:lnTo>
                  <a:lnTo>
                    <a:pt x="111760" y="79971"/>
                  </a:lnTo>
                  <a:lnTo>
                    <a:pt x="118452" y="79984"/>
                  </a:lnTo>
                  <a:lnTo>
                    <a:pt x="118452" y="12"/>
                  </a:lnTo>
                  <a:close/>
                </a:path>
                <a:path w="267970" h="80010">
                  <a:moveTo>
                    <a:pt x="155702" y="12"/>
                  </a:moveTo>
                  <a:lnTo>
                    <a:pt x="148996" y="0"/>
                  </a:lnTo>
                  <a:lnTo>
                    <a:pt x="148996" y="4318"/>
                  </a:lnTo>
                  <a:lnTo>
                    <a:pt x="148996" y="79971"/>
                  </a:lnTo>
                  <a:lnTo>
                    <a:pt x="155702" y="79984"/>
                  </a:lnTo>
                  <a:lnTo>
                    <a:pt x="155702" y="12"/>
                  </a:lnTo>
                  <a:close/>
                </a:path>
                <a:path w="267970" h="80010">
                  <a:moveTo>
                    <a:pt x="192951" y="12"/>
                  </a:moveTo>
                  <a:lnTo>
                    <a:pt x="186258" y="0"/>
                  </a:lnTo>
                  <a:lnTo>
                    <a:pt x="186258" y="4318"/>
                  </a:lnTo>
                  <a:lnTo>
                    <a:pt x="186258" y="79971"/>
                  </a:lnTo>
                  <a:lnTo>
                    <a:pt x="192951" y="79984"/>
                  </a:lnTo>
                  <a:lnTo>
                    <a:pt x="192951" y="12"/>
                  </a:lnTo>
                  <a:close/>
                </a:path>
                <a:path w="267970" h="80010">
                  <a:moveTo>
                    <a:pt x="230200" y="12"/>
                  </a:moveTo>
                  <a:lnTo>
                    <a:pt x="223494" y="0"/>
                  </a:lnTo>
                  <a:lnTo>
                    <a:pt x="223494" y="4318"/>
                  </a:lnTo>
                  <a:lnTo>
                    <a:pt x="223494" y="79971"/>
                  </a:lnTo>
                  <a:lnTo>
                    <a:pt x="230200" y="79984"/>
                  </a:lnTo>
                  <a:lnTo>
                    <a:pt x="230200" y="12"/>
                  </a:lnTo>
                  <a:close/>
                </a:path>
                <a:path w="267970" h="80010">
                  <a:moveTo>
                    <a:pt x="267449" y="12"/>
                  </a:moveTo>
                  <a:lnTo>
                    <a:pt x="260756" y="0"/>
                  </a:lnTo>
                  <a:lnTo>
                    <a:pt x="260756" y="4318"/>
                  </a:lnTo>
                  <a:lnTo>
                    <a:pt x="260756" y="79971"/>
                  </a:lnTo>
                  <a:lnTo>
                    <a:pt x="267449" y="79984"/>
                  </a:lnTo>
                  <a:lnTo>
                    <a:pt x="267449" y="12"/>
                  </a:lnTo>
                  <a:close/>
                </a:path>
              </a:pathLst>
            </a:custGeom>
            <a:solidFill>
              <a:srgbClr val="192E35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5688622" y="4513643"/>
              <a:ext cx="457834" cy="80010"/>
            </a:xfrm>
            <a:custGeom>
              <a:avLst/>
              <a:gdLst/>
              <a:ahLst/>
              <a:cxnLst/>
              <a:rect l="l" t="t" r="r" b="b"/>
              <a:pathLst>
                <a:path w="457835" h="80010">
                  <a:moveTo>
                    <a:pt x="457377" y="0"/>
                  </a:moveTo>
                  <a:lnTo>
                    <a:pt x="0" y="0"/>
                  </a:lnTo>
                  <a:lnTo>
                    <a:pt x="0" y="79616"/>
                  </a:lnTo>
                  <a:lnTo>
                    <a:pt x="457377" y="79616"/>
                  </a:lnTo>
                  <a:lnTo>
                    <a:pt x="457377" y="0"/>
                  </a:lnTo>
                  <a:close/>
                </a:path>
              </a:pathLst>
            </a:custGeom>
            <a:solidFill>
              <a:srgbClr val="007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5688622" y="4513643"/>
              <a:ext cx="457834" cy="80010"/>
            </a:xfrm>
            <a:custGeom>
              <a:avLst/>
              <a:gdLst/>
              <a:ahLst/>
              <a:cxnLst/>
              <a:rect l="l" t="t" r="r" b="b"/>
              <a:pathLst>
                <a:path w="457835" h="80010">
                  <a:moveTo>
                    <a:pt x="457377" y="0"/>
                  </a:moveTo>
                  <a:lnTo>
                    <a:pt x="0" y="0"/>
                  </a:lnTo>
                  <a:lnTo>
                    <a:pt x="0" y="79616"/>
                  </a:lnTo>
                  <a:lnTo>
                    <a:pt x="457377" y="79616"/>
                  </a:lnTo>
                  <a:lnTo>
                    <a:pt x="457377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5836120" y="4513465"/>
              <a:ext cx="271145" cy="317500"/>
            </a:xfrm>
            <a:custGeom>
              <a:avLst/>
              <a:gdLst/>
              <a:ahLst/>
              <a:cxnLst/>
              <a:rect l="l" t="t" r="r" b="b"/>
              <a:pathLst>
                <a:path w="271145" h="317500">
                  <a:moveTo>
                    <a:pt x="6705" y="238963"/>
                  </a:moveTo>
                  <a:lnTo>
                    <a:pt x="0" y="238963"/>
                  </a:lnTo>
                  <a:lnTo>
                    <a:pt x="0" y="316953"/>
                  </a:lnTo>
                  <a:lnTo>
                    <a:pt x="6705" y="316953"/>
                  </a:lnTo>
                  <a:lnTo>
                    <a:pt x="6705" y="238963"/>
                  </a:lnTo>
                  <a:close/>
                </a:path>
                <a:path w="271145" h="317500">
                  <a:moveTo>
                    <a:pt x="10312" y="0"/>
                  </a:moveTo>
                  <a:lnTo>
                    <a:pt x="3606" y="0"/>
                  </a:lnTo>
                  <a:lnTo>
                    <a:pt x="3606" y="1333"/>
                  </a:lnTo>
                  <a:lnTo>
                    <a:pt x="10312" y="1333"/>
                  </a:lnTo>
                  <a:lnTo>
                    <a:pt x="10312" y="0"/>
                  </a:lnTo>
                  <a:close/>
                </a:path>
                <a:path w="271145" h="317500">
                  <a:moveTo>
                    <a:pt x="43942" y="236982"/>
                  </a:moveTo>
                  <a:lnTo>
                    <a:pt x="37249" y="236969"/>
                  </a:lnTo>
                  <a:lnTo>
                    <a:pt x="37249" y="241287"/>
                  </a:lnTo>
                  <a:lnTo>
                    <a:pt x="37249" y="316941"/>
                  </a:lnTo>
                  <a:lnTo>
                    <a:pt x="43942" y="316953"/>
                  </a:lnTo>
                  <a:lnTo>
                    <a:pt x="43942" y="236982"/>
                  </a:lnTo>
                  <a:close/>
                </a:path>
                <a:path w="271145" h="317500">
                  <a:moveTo>
                    <a:pt x="47548" y="12"/>
                  </a:moveTo>
                  <a:lnTo>
                    <a:pt x="40855" y="0"/>
                  </a:lnTo>
                  <a:lnTo>
                    <a:pt x="40855" y="4318"/>
                  </a:lnTo>
                  <a:lnTo>
                    <a:pt x="40855" y="79971"/>
                  </a:lnTo>
                  <a:lnTo>
                    <a:pt x="47548" y="79984"/>
                  </a:lnTo>
                  <a:lnTo>
                    <a:pt x="47548" y="12"/>
                  </a:lnTo>
                  <a:close/>
                </a:path>
                <a:path w="271145" h="317500">
                  <a:moveTo>
                    <a:pt x="81203" y="236982"/>
                  </a:moveTo>
                  <a:lnTo>
                    <a:pt x="74498" y="236969"/>
                  </a:lnTo>
                  <a:lnTo>
                    <a:pt x="74498" y="241287"/>
                  </a:lnTo>
                  <a:lnTo>
                    <a:pt x="74498" y="316941"/>
                  </a:lnTo>
                  <a:lnTo>
                    <a:pt x="81203" y="316953"/>
                  </a:lnTo>
                  <a:lnTo>
                    <a:pt x="81203" y="236982"/>
                  </a:lnTo>
                  <a:close/>
                </a:path>
                <a:path w="271145" h="317500">
                  <a:moveTo>
                    <a:pt x="84810" y="12"/>
                  </a:moveTo>
                  <a:lnTo>
                    <a:pt x="78105" y="0"/>
                  </a:lnTo>
                  <a:lnTo>
                    <a:pt x="78105" y="4318"/>
                  </a:lnTo>
                  <a:lnTo>
                    <a:pt x="78105" y="79971"/>
                  </a:lnTo>
                  <a:lnTo>
                    <a:pt x="84810" y="79984"/>
                  </a:lnTo>
                  <a:lnTo>
                    <a:pt x="84810" y="12"/>
                  </a:lnTo>
                  <a:close/>
                </a:path>
                <a:path w="271145" h="317500">
                  <a:moveTo>
                    <a:pt x="118440" y="236982"/>
                  </a:moveTo>
                  <a:lnTo>
                    <a:pt x="111747" y="236969"/>
                  </a:lnTo>
                  <a:lnTo>
                    <a:pt x="111747" y="241287"/>
                  </a:lnTo>
                  <a:lnTo>
                    <a:pt x="111747" y="316941"/>
                  </a:lnTo>
                  <a:lnTo>
                    <a:pt x="118440" y="316953"/>
                  </a:lnTo>
                  <a:lnTo>
                    <a:pt x="118440" y="236982"/>
                  </a:lnTo>
                  <a:close/>
                </a:path>
                <a:path w="271145" h="317500">
                  <a:moveTo>
                    <a:pt x="122059" y="12"/>
                  </a:moveTo>
                  <a:lnTo>
                    <a:pt x="115366" y="0"/>
                  </a:lnTo>
                  <a:lnTo>
                    <a:pt x="115366" y="4318"/>
                  </a:lnTo>
                  <a:lnTo>
                    <a:pt x="115366" y="79971"/>
                  </a:lnTo>
                  <a:lnTo>
                    <a:pt x="122059" y="79984"/>
                  </a:lnTo>
                  <a:lnTo>
                    <a:pt x="122059" y="12"/>
                  </a:lnTo>
                  <a:close/>
                </a:path>
                <a:path w="271145" h="317500">
                  <a:moveTo>
                    <a:pt x="155702" y="236982"/>
                  </a:moveTo>
                  <a:lnTo>
                    <a:pt x="148996" y="236969"/>
                  </a:lnTo>
                  <a:lnTo>
                    <a:pt x="148996" y="241287"/>
                  </a:lnTo>
                  <a:lnTo>
                    <a:pt x="148996" y="316941"/>
                  </a:lnTo>
                  <a:lnTo>
                    <a:pt x="155702" y="316953"/>
                  </a:lnTo>
                  <a:lnTo>
                    <a:pt x="155702" y="236982"/>
                  </a:lnTo>
                  <a:close/>
                </a:path>
                <a:path w="271145" h="317500">
                  <a:moveTo>
                    <a:pt x="159308" y="12"/>
                  </a:moveTo>
                  <a:lnTo>
                    <a:pt x="152603" y="0"/>
                  </a:lnTo>
                  <a:lnTo>
                    <a:pt x="152603" y="4318"/>
                  </a:lnTo>
                  <a:lnTo>
                    <a:pt x="152603" y="79971"/>
                  </a:lnTo>
                  <a:lnTo>
                    <a:pt x="159308" y="79984"/>
                  </a:lnTo>
                  <a:lnTo>
                    <a:pt x="159308" y="12"/>
                  </a:lnTo>
                  <a:close/>
                </a:path>
                <a:path w="271145" h="317500">
                  <a:moveTo>
                    <a:pt x="192963" y="236982"/>
                  </a:moveTo>
                  <a:lnTo>
                    <a:pt x="186258" y="236969"/>
                  </a:lnTo>
                  <a:lnTo>
                    <a:pt x="186258" y="241287"/>
                  </a:lnTo>
                  <a:lnTo>
                    <a:pt x="186258" y="316941"/>
                  </a:lnTo>
                  <a:lnTo>
                    <a:pt x="192963" y="316953"/>
                  </a:lnTo>
                  <a:lnTo>
                    <a:pt x="192963" y="236982"/>
                  </a:lnTo>
                  <a:close/>
                </a:path>
                <a:path w="271145" h="317500">
                  <a:moveTo>
                    <a:pt x="196557" y="12"/>
                  </a:moveTo>
                  <a:lnTo>
                    <a:pt x="189865" y="0"/>
                  </a:lnTo>
                  <a:lnTo>
                    <a:pt x="189865" y="4318"/>
                  </a:lnTo>
                  <a:lnTo>
                    <a:pt x="189865" y="79971"/>
                  </a:lnTo>
                  <a:lnTo>
                    <a:pt x="196557" y="79984"/>
                  </a:lnTo>
                  <a:lnTo>
                    <a:pt x="196557" y="12"/>
                  </a:lnTo>
                  <a:close/>
                </a:path>
                <a:path w="271145" h="317500">
                  <a:moveTo>
                    <a:pt x="230200" y="236982"/>
                  </a:moveTo>
                  <a:lnTo>
                    <a:pt x="223494" y="236969"/>
                  </a:lnTo>
                  <a:lnTo>
                    <a:pt x="223494" y="241287"/>
                  </a:lnTo>
                  <a:lnTo>
                    <a:pt x="223494" y="316941"/>
                  </a:lnTo>
                  <a:lnTo>
                    <a:pt x="230200" y="316953"/>
                  </a:lnTo>
                  <a:lnTo>
                    <a:pt x="230200" y="236982"/>
                  </a:lnTo>
                  <a:close/>
                </a:path>
                <a:path w="271145" h="317500">
                  <a:moveTo>
                    <a:pt x="233807" y="12"/>
                  </a:moveTo>
                  <a:lnTo>
                    <a:pt x="227101" y="0"/>
                  </a:lnTo>
                  <a:lnTo>
                    <a:pt x="227101" y="4318"/>
                  </a:lnTo>
                  <a:lnTo>
                    <a:pt x="227101" y="79971"/>
                  </a:lnTo>
                  <a:lnTo>
                    <a:pt x="233807" y="79984"/>
                  </a:lnTo>
                  <a:lnTo>
                    <a:pt x="233807" y="12"/>
                  </a:lnTo>
                  <a:close/>
                </a:path>
                <a:path w="271145" h="317500">
                  <a:moveTo>
                    <a:pt x="271056" y="12"/>
                  </a:moveTo>
                  <a:lnTo>
                    <a:pt x="264363" y="0"/>
                  </a:lnTo>
                  <a:lnTo>
                    <a:pt x="264363" y="4318"/>
                  </a:lnTo>
                  <a:lnTo>
                    <a:pt x="264363" y="79971"/>
                  </a:lnTo>
                  <a:lnTo>
                    <a:pt x="271056" y="79984"/>
                  </a:lnTo>
                  <a:lnTo>
                    <a:pt x="271056" y="12"/>
                  </a:lnTo>
                  <a:close/>
                </a:path>
              </a:pathLst>
            </a:custGeom>
            <a:solidFill>
              <a:srgbClr val="192E35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5660479" y="4594402"/>
              <a:ext cx="485775" cy="234950"/>
            </a:xfrm>
            <a:custGeom>
              <a:avLst/>
              <a:gdLst/>
              <a:ahLst/>
              <a:cxnLst/>
              <a:rect l="l" t="t" r="r" b="b"/>
              <a:pathLst>
                <a:path w="485775" h="234950">
                  <a:moveTo>
                    <a:pt x="485508" y="77470"/>
                  </a:moveTo>
                  <a:lnTo>
                    <a:pt x="457365" y="77470"/>
                  </a:lnTo>
                  <a:lnTo>
                    <a:pt x="457365" y="0"/>
                  </a:lnTo>
                  <a:lnTo>
                    <a:pt x="0" y="0"/>
                  </a:lnTo>
                  <a:lnTo>
                    <a:pt x="0" y="77470"/>
                  </a:lnTo>
                  <a:lnTo>
                    <a:pt x="173545" y="77470"/>
                  </a:lnTo>
                  <a:lnTo>
                    <a:pt x="173545" y="80010"/>
                  </a:lnTo>
                  <a:lnTo>
                    <a:pt x="201688" y="80010"/>
                  </a:lnTo>
                  <a:lnTo>
                    <a:pt x="201688" y="154940"/>
                  </a:lnTo>
                  <a:lnTo>
                    <a:pt x="201688" y="157480"/>
                  </a:lnTo>
                  <a:lnTo>
                    <a:pt x="166700" y="157480"/>
                  </a:lnTo>
                  <a:lnTo>
                    <a:pt x="166700" y="234950"/>
                  </a:lnTo>
                  <a:lnTo>
                    <a:pt x="450519" y="234950"/>
                  </a:lnTo>
                  <a:lnTo>
                    <a:pt x="450519" y="157480"/>
                  </a:lnTo>
                  <a:lnTo>
                    <a:pt x="485508" y="157480"/>
                  </a:lnTo>
                  <a:lnTo>
                    <a:pt x="485508" y="154940"/>
                  </a:lnTo>
                  <a:lnTo>
                    <a:pt x="485508" y="80010"/>
                  </a:lnTo>
                  <a:lnTo>
                    <a:pt x="485508" y="77470"/>
                  </a:lnTo>
                  <a:close/>
                </a:path>
              </a:pathLst>
            </a:custGeom>
            <a:solidFill>
              <a:srgbClr val="000000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5688622" y="4513643"/>
              <a:ext cx="457834" cy="80010"/>
            </a:xfrm>
            <a:custGeom>
              <a:avLst/>
              <a:gdLst/>
              <a:ahLst/>
              <a:cxnLst/>
              <a:rect l="l" t="t" r="r" b="b"/>
              <a:pathLst>
                <a:path w="457835" h="80010">
                  <a:moveTo>
                    <a:pt x="457377" y="0"/>
                  </a:moveTo>
                  <a:lnTo>
                    <a:pt x="0" y="0"/>
                  </a:lnTo>
                  <a:lnTo>
                    <a:pt x="0" y="79616"/>
                  </a:lnTo>
                  <a:lnTo>
                    <a:pt x="457377" y="79616"/>
                  </a:lnTo>
                  <a:lnTo>
                    <a:pt x="457377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5376659" y="4595545"/>
              <a:ext cx="457834" cy="80010"/>
            </a:xfrm>
            <a:custGeom>
              <a:avLst/>
              <a:gdLst/>
              <a:ahLst/>
              <a:cxnLst/>
              <a:rect l="l" t="t" r="r" b="b"/>
              <a:pathLst>
                <a:path w="457835" h="80010">
                  <a:moveTo>
                    <a:pt x="457365" y="0"/>
                  </a:moveTo>
                  <a:lnTo>
                    <a:pt x="0" y="0"/>
                  </a:lnTo>
                  <a:lnTo>
                    <a:pt x="0" y="79628"/>
                  </a:lnTo>
                  <a:lnTo>
                    <a:pt x="457365" y="79628"/>
                  </a:lnTo>
                  <a:lnTo>
                    <a:pt x="457365" y="0"/>
                  </a:lnTo>
                  <a:close/>
                </a:path>
              </a:pathLst>
            </a:custGeom>
            <a:solidFill>
              <a:srgbClr val="007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5413324" y="4595583"/>
              <a:ext cx="380365" cy="77470"/>
            </a:xfrm>
            <a:custGeom>
              <a:avLst/>
              <a:gdLst/>
              <a:ahLst/>
              <a:cxnLst/>
              <a:rect l="l" t="t" r="r" b="b"/>
              <a:pathLst>
                <a:path w="380364" h="77470">
                  <a:moveTo>
                    <a:pt x="6705" y="0"/>
                  </a:moveTo>
                  <a:lnTo>
                    <a:pt x="0" y="0"/>
                  </a:lnTo>
                  <a:lnTo>
                    <a:pt x="0" y="77216"/>
                  </a:lnTo>
                  <a:lnTo>
                    <a:pt x="6705" y="77216"/>
                  </a:lnTo>
                  <a:lnTo>
                    <a:pt x="6705" y="0"/>
                  </a:lnTo>
                  <a:close/>
                </a:path>
                <a:path w="380364" h="77470">
                  <a:moveTo>
                    <a:pt x="44500" y="0"/>
                  </a:moveTo>
                  <a:lnTo>
                    <a:pt x="37807" y="0"/>
                  </a:lnTo>
                  <a:lnTo>
                    <a:pt x="37807" y="77216"/>
                  </a:lnTo>
                  <a:lnTo>
                    <a:pt x="44500" y="77216"/>
                  </a:lnTo>
                  <a:lnTo>
                    <a:pt x="44500" y="0"/>
                  </a:lnTo>
                  <a:close/>
                </a:path>
                <a:path w="380364" h="77470">
                  <a:moveTo>
                    <a:pt x="81762" y="0"/>
                  </a:moveTo>
                  <a:lnTo>
                    <a:pt x="75057" y="0"/>
                  </a:lnTo>
                  <a:lnTo>
                    <a:pt x="75057" y="77216"/>
                  </a:lnTo>
                  <a:lnTo>
                    <a:pt x="81762" y="77216"/>
                  </a:lnTo>
                  <a:lnTo>
                    <a:pt x="81762" y="0"/>
                  </a:lnTo>
                  <a:close/>
                </a:path>
                <a:path w="380364" h="77470">
                  <a:moveTo>
                    <a:pt x="118999" y="0"/>
                  </a:moveTo>
                  <a:lnTo>
                    <a:pt x="112306" y="0"/>
                  </a:lnTo>
                  <a:lnTo>
                    <a:pt x="112306" y="77216"/>
                  </a:lnTo>
                  <a:lnTo>
                    <a:pt x="118999" y="77216"/>
                  </a:lnTo>
                  <a:lnTo>
                    <a:pt x="118999" y="0"/>
                  </a:lnTo>
                  <a:close/>
                </a:path>
                <a:path w="380364" h="77470">
                  <a:moveTo>
                    <a:pt x="156260" y="0"/>
                  </a:moveTo>
                  <a:lnTo>
                    <a:pt x="149555" y="0"/>
                  </a:lnTo>
                  <a:lnTo>
                    <a:pt x="149555" y="77216"/>
                  </a:lnTo>
                  <a:lnTo>
                    <a:pt x="156260" y="77216"/>
                  </a:lnTo>
                  <a:lnTo>
                    <a:pt x="156260" y="0"/>
                  </a:lnTo>
                  <a:close/>
                </a:path>
                <a:path w="380364" h="77470">
                  <a:moveTo>
                    <a:pt x="193509" y="0"/>
                  </a:moveTo>
                  <a:lnTo>
                    <a:pt x="186817" y="0"/>
                  </a:lnTo>
                  <a:lnTo>
                    <a:pt x="186817" y="77216"/>
                  </a:lnTo>
                  <a:lnTo>
                    <a:pt x="193509" y="77216"/>
                  </a:lnTo>
                  <a:lnTo>
                    <a:pt x="193509" y="0"/>
                  </a:lnTo>
                  <a:close/>
                </a:path>
                <a:path w="380364" h="77470">
                  <a:moveTo>
                    <a:pt x="230759" y="0"/>
                  </a:moveTo>
                  <a:lnTo>
                    <a:pt x="224053" y="0"/>
                  </a:lnTo>
                  <a:lnTo>
                    <a:pt x="224053" y="77216"/>
                  </a:lnTo>
                  <a:lnTo>
                    <a:pt x="230759" y="77216"/>
                  </a:lnTo>
                  <a:lnTo>
                    <a:pt x="230759" y="0"/>
                  </a:lnTo>
                  <a:close/>
                </a:path>
                <a:path w="380364" h="77470">
                  <a:moveTo>
                    <a:pt x="268008" y="0"/>
                  </a:moveTo>
                  <a:lnTo>
                    <a:pt x="261315" y="0"/>
                  </a:lnTo>
                  <a:lnTo>
                    <a:pt x="261315" y="77216"/>
                  </a:lnTo>
                  <a:lnTo>
                    <a:pt x="268008" y="77216"/>
                  </a:lnTo>
                  <a:lnTo>
                    <a:pt x="268008" y="0"/>
                  </a:lnTo>
                  <a:close/>
                </a:path>
                <a:path w="380364" h="77470">
                  <a:moveTo>
                    <a:pt x="305257" y="0"/>
                  </a:moveTo>
                  <a:lnTo>
                    <a:pt x="298551" y="0"/>
                  </a:lnTo>
                  <a:lnTo>
                    <a:pt x="298551" y="77216"/>
                  </a:lnTo>
                  <a:lnTo>
                    <a:pt x="305257" y="77216"/>
                  </a:lnTo>
                  <a:lnTo>
                    <a:pt x="305257" y="0"/>
                  </a:lnTo>
                  <a:close/>
                </a:path>
                <a:path w="380364" h="77470">
                  <a:moveTo>
                    <a:pt x="342506" y="0"/>
                  </a:moveTo>
                  <a:lnTo>
                    <a:pt x="335813" y="0"/>
                  </a:lnTo>
                  <a:lnTo>
                    <a:pt x="335813" y="77216"/>
                  </a:lnTo>
                  <a:lnTo>
                    <a:pt x="342506" y="77216"/>
                  </a:lnTo>
                  <a:lnTo>
                    <a:pt x="342506" y="0"/>
                  </a:lnTo>
                  <a:close/>
                </a:path>
                <a:path w="380364" h="77470">
                  <a:moveTo>
                    <a:pt x="379768" y="0"/>
                  </a:moveTo>
                  <a:lnTo>
                    <a:pt x="373062" y="0"/>
                  </a:lnTo>
                  <a:lnTo>
                    <a:pt x="373062" y="77216"/>
                  </a:lnTo>
                  <a:lnTo>
                    <a:pt x="379768" y="77216"/>
                  </a:lnTo>
                  <a:lnTo>
                    <a:pt x="379768" y="0"/>
                  </a:lnTo>
                  <a:close/>
                </a:path>
              </a:pathLst>
            </a:custGeom>
            <a:solidFill>
              <a:srgbClr val="192E35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5369814" y="4672799"/>
              <a:ext cx="492759" cy="157480"/>
            </a:xfrm>
            <a:custGeom>
              <a:avLst/>
              <a:gdLst/>
              <a:ahLst/>
              <a:cxnLst/>
              <a:rect l="l" t="t" r="r" b="b"/>
              <a:pathLst>
                <a:path w="492760" h="157479">
                  <a:moveTo>
                    <a:pt x="492353" y="0"/>
                  </a:moveTo>
                  <a:lnTo>
                    <a:pt x="34988" y="0"/>
                  </a:lnTo>
                  <a:lnTo>
                    <a:pt x="34988" y="77584"/>
                  </a:lnTo>
                  <a:lnTo>
                    <a:pt x="0" y="77584"/>
                  </a:lnTo>
                  <a:lnTo>
                    <a:pt x="0" y="157187"/>
                  </a:lnTo>
                  <a:lnTo>
                    <a:pt x="457365" y="157187"/>
                  </a:lnTo>
                  <a:lnTo>
                    <a:pt x="457365" y="79629"/>
                  </a:lnTo>
                  <a:lnTo>
                    <a:pt x="492353" y="79629"/>
                  </a:lnTo>
                  <a:lnTo>
                    <a:pt x="492353" y="0"/>
                  </a:lnTo>
                  <a:close/>
                </a:path>
              </a:pathLst>
            </a:custGeom>
            <a:solidFill>
              <a:srgbClr val="007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5404802" y="4672799"/>
              <a:ext cx="457834" cy="80010"/>
            </a:xfrm>
            <a:custGeom>
              <a:avLst/>
              <a:gdLst/>
              <a:ahLst/>
              <a:cxnLst/>
              <a:rect l="l" t="t" r="r" b="b"/>
              <a:pathLst>
                <a:path w="457835" h="80010">
                  <a:moveTo>
                    <a:pt x="457365" y="0"/>
                  </a:moveTo>
                  <a:lnTo>
                    <a:pt x="0" y="0"/>
                  </a:lnTo>
                  <a:lnTo>
                    <a:pt x="0" y="79629"/>
                  </a:lnTo>
                  <a:lnTo>
                    <a:pt x="457365" y="79629"/>
                  </a:lnTo>
                  <a:lnTo>
                    <a:pt x="457365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5443588" y="4672634"/>
              <a:ext cx="380365" cy="80010"/>
            </a:xfrm>
            <a:custGeom>
              <a:avLst/>
              <a:gdLst/>
              <a:ahLst/>
              <a:cxnLst/>
              <a:rect l="l" t="t" r="r" b="b"/>
              <a:pathLst>
                <a:path w="380364" h="80010">
                  <a:moveTo>
                    <a:pt x="6692" y="0"/>
                  </a:moveTo>
                  <a:lnTo>
                    <a:pt x="0" y="0"/>
                  </a:lnTo>
                  <a:lnTo>
                    <a:pt x="0" y="4318"/>
                  </a:lnTo>
                  <a:lnTo>
                    <a:pt x="0" y="79971"/>
                  </a:lnTo>
                  <a:lnTo>
                    <a:pt x="6692" y="79971"/>
                  </a:lnTo>
                  <a:lnTo>
                    <a:pt x="6692" y="0"/>
                  </a:lnTo>
                  <a:close/>
                </a:path>
                <a:path w="380364" h="80010">
                  <a:moveTo>
                    <a:pt x="44513" y="0"/>
                  </a:moveTo>
                  <a:lnTo>
                    <a:pt x="37807" y="0"/>
                  </a:lnTo>
                  <a:lnTo>
                    <a:pt x="37807" y="4318"/>
                  </a:lnTo>
                  <a:lnTo>
                    <a:pt x="37807" y="79971"/>
                  </a:lnTo>
                  <a:lnTo>
                    <a:pt x="44513" y="79971"/>
                  </a:lnTo>
                  <a:lnTo>
                    <a:pt x="44513" y="0"/>
                  </a:lnTo>
                  <a:close/>
                </a:path>
                <a:path w="380364" h="80010">
                  <a:moveTo>
                    <a:pt x="81762" y="0"/>
                  </a:moveTo>
                  <a:lnTo>
                    <a:pt x="75069" y="0"/>
                  </a:lnTo>
                  <a:lnTo>
                    <a:pt x="75069" y="4318"/>
                  </a:lnTo>
                  <a:lnTo>
                    <a:pt x="75069" y="79971"/>
                  </a:lnTo>
                  <a:lnTo>
                    <a:pt x="81762" y="79971"/>
                  </a:lnTo>
                  <a:lnTo>
                    <a:pt x="81762" y="0"/>
                  </a:lnTo>
                  <a:close/>
                </a:path>
                <a:path w="380364" h="80010">
                  <a:moveTo>
                    <a:pt x="119011" y="0"/>
                  </a:moveTo>
                  <a:lnTo>
                    <a:pt x="112306" y="0"/>
                  </a:lnTo>
                  <a:lnTo>
                    <a:pt x="112306" y="4318"/>
                  </a:lnTo>
                  <a:lnTo>
                    <a:pt x="112306" y="79971"/>
                  </a:lnTo>
                  <a:lnTo>
                    <a:pt x="119011" y="79971"/>
                  </a:lnTo>
                  <a:lnTo>
                    <a:pt x="119011" y="0"/>
                  </a:lnTo>
                  <a:close/>
                </a:path>
                <a:path w="380364" h="80010">
                  <a:moveTo>
                    <a:pt x="156260" y="0"/>
                  </a:moveTo>
                  <a:lnTo>
                    <a:pt x="149567" y="0"/>
                  </a:lnTo>
                  <a:lnTo>
                    <a:pt x="149567" y="4318"/>
                  </a:lnTo>
                  <a:lnTo>
                    <a:pt x="149567" y="79971"/>
                  </a:lnTo>
                  <a:lnTo>
                    <a:pt x="156260" y="79971"/>
                  </a:lnTo>
                  <a:lnTo>
                    <a:pt x="156260" y="0"/>
                  </a:lnTo>
                  <a:close/>
                </a:path>
                <a:path w="380364" h="80010">
                  <a:moveTo>
                    <a:pt x="193509" y="0"/>
                  </a:moveTo>
                  <a:lnTo>
                    <a:pt x="186804" y="0"/>
                  </a:lnTo>
                  <a:lnTo>
                    <a:pt x="186804" y="4318"/>
                  </a:lnTo>
                  <a:lnTo>
                    <a:pt x="186804" y="79971"/>
                  </a:lnTo>
                  <a:lnTo>
                    <a:pt x="193509" y="79971"/>
                  </a:lnTo>
                  <a:lnTo>
                    <a:pt x="193509" y="0"/>
                  </a:lnTo>
                  <a:close/>
                </a:path>
                <a:path w="380364" h="80010">
                  <a:moveTo>
                    <a:pt x="230771" y="0"/>
                  </a:moveTo>
                  <a:lnTo>
                    <a:pt x="224066" y="0"/>
                  </a:lnTo>
                  <a:lnTo>
                    <a:pt x="224066" y="4318"/>
                  </a:lnTo>
                  <a:lnTo>
                    <a:pt x="224066" y="79971"/>
                  </a:lnTo>
                  <a:lnTo>
                    <a:pt x="230771" y="79971"/>
                  </a:lnTo>
                  <a:lnTo>
                    <a:pt x="230771" y="0"/>
                  </a:lnTo>
                  <a:close/>
                </a:path>
                <a:path w="380364" h="80010">
                  <a:moveTo>
                    <a:pt x="268020" y="0"/>
                  </a:moveTo>
                  <a:lnTo>
                    <a:pt x="261315" y="0"/>
                  </a:lnTo>
                  <a:lnTo>
                    <a:pt x="261315" y="4318"/>
                  </a:lnTo>
                  <a:lnTo>
                    <a:pt x="261315" y="79971"/>
                  </a:lnTo>
                  <a:lnTo>
                    <a:pt x="268020" y="79971"/>
                  </a:lnTo>
                  <a:lnTo>
                    <a:pt x="268020" y="0"/>
                  </a:lnTo>
                  <a:close/>
                </a:path>
                <a:path w="380364" h="80010">
                  <a:moveTo>
                    <a:pt x="305269" y="0"/>
                  </a:moveTo>
                  <a:lnTo>
                    <a:pt x="298564" y="0"/>
                  </a:lnTo>
                  <a:lnTo>
                    <a:pt x="298564" y="4318"/>
                  </a:lnTo>
                  <a:lnTo>
                    <a:pt x="298564" y="79971"/>
                  </a:lnTo>
                  <a:lnTo>
                    <a:pt x="305269" y="79971"/>
                  </a:lnTo>
                  <a:lnTo>
                    <a:pt x="305269" y="0"/>
                  </a:lnTo>
                  <a:close/>
                </a:path>
                <a:path w="380364" h="80010">
                  <a:moveTo>
                    <a:pt x="342519" y="0"/>
                  </a:moveTo>
                  <a:lnTo>
                    <a:pt x="335826" y="0"/>
                  </a:lnTo>
                  <a:lnTo>
                    <a:pt x="335826" y="4318"/>
                  </a:lnTo>
                  <a:lnTo>
                    <a:pt x="335826" y="79971"/>
                  </a:lnTo>
                  <a:lnTo>
                    <a:pt x="342519" y="79971"/>
                  </a:lnTo>
                  <a:lnTo>
                    <a:pt x="342519" y="0"/>
                  </a:lnTo>
                  <a:close/>
                </a:path>
                <a:path w="380364" h="80010">
                  <a:moveTo>
                    <a:pt x="379768" y="0"/>
                  </a:moveTo>
                  <a:lnTo>
                    <a:pt x="373062" y="0"/>
                  </a:lnTo>
                  <a:lnTo>
                    <a:pt x="373062" y="4318"/>
                  </a:lnTo>
                  <a:lnTo>
                    <a:pt x="373062" y="79971"/>
                  </a:lnTo>
                  <a:lnTo>
                    <a:pt x="379768" y="79971"/>
                  </a:lnTo>
                  <a:lnTo>
                    <a:pt x="379768" y="0"/>
                  </a:lnTo>
                  <a:close/>
                </a:path>
              </a:pathLst>
            </a:custGeom>
            <a:solidFill>
              <a:srgbClr val="192E35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5404802" y="4514786"/>
              <a:ext cx="457834" cy="80010"/>
            </a:xfrm>
            <a:custGeom>
              <a:avLst/>
              <a:gdLst/>
              <a:ahLst/>
              <a:cxnLst/>
              <a:rect l="l" t="t" r="r" b="b"/>
              <a:pathLst>
                <a:path w="457835" h="80010">
                  <a:moveTo>
                    <a:pt x="457365" y="0"/>
                  </a:moveTo>
                  <a:lnTo>
                    <a:pt x="0" y="0"/>
                  </a:lnTo>
                  <a:lnTo>
                    <a:pt x="0" y="79629"/>
                  </a:lnTo>
                  <a:lnTo>
                    <a:pt x="457365" y="79629"/>
                  </a:lnTo>
                  <a:lnTo>
                    <a:pt x="457365" y="0"/>
                  </a:lnTo>
                  <a:close/>
                </a:path>
              </a:pathLst>
            </a:custGeom>
            <a:solidFill>
              <a:srgbClr val="007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5404802" y="4514786"/>
              <a:ext cx="457834" cy="80010"/>
            </a:xfrm>
            <a:custGeom>
              <a:avLst/>
              <a:gdLst/>
              <a:ahLst/>
              <a:cxnLst/>
              <a:rect l="l" t="t" r="r" b="b"/>
              <a:pathLst>
                <a:path w="457835" h="80010">
                  <a:moveTo>
                    <a:pt x="457365" y="0"/>
                  </a:moveTo>
                  <a:lnTo>
                    <a:pt x="0" y="0"/>
                  </a:lnTo>
                  <a:lnTo>
                    <a:pt x="0" y="79629"/>
                  </a:lnTo>
                  <a:lnTo>
                    <a:pt x="457365" y="79629"/>
                  </a:lnTo>
                  <a:lnTo>
                    <a:pt x="457365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5402732" y="4517986"/>
              <a:ext cx="421005" cy="313690"/>
            </a:xfrm>
            <a:custGeom>
              <a:avLst/>
              <a:gdLst/>
              <a:ahLst/>
              <a:cxnLst/>
              <a:rect l="l" t="t" r="r" b="b"/>
              <a:pathLst>
                <a:path w="421004" h="313689">
                  <a:moveTo>
                    <a:pt x="6705" y="233603"/>
                  </a:moveTo>
                  <a:lnTo>
                    <a:pt x="0" y="233603"/>
                  </a:lnTo>
                  <a:lnTo>
                    <a:pt x="0" y="237921"/>
                  </a:lnTo>
                  <a:lnTo>
                    <a:pt x="0" y="313575"/>
                  </a:lnTo>
                  <a:lnTo>
                    <a:pt x="6705" y="313588"/>
                  </a:lnTo>
                  <a:lnTo>
                    <a:pt x="6705" y="233603"/>
                  </a:lnTo>
                  <a:close/>
                </a:path>
                <a:path w="421004" h="313689">
                  <a:moveTo>
                    <a:pt x="44500" y="233603"/>
                  </a:moveTo>
                  <a:lnTo>
                    <a:pt x="37807" y="233603"/>
                  </a:lnTo>
                  <a:lnTo>
                    <a:pt x="37807" y="237921"/>
                  </a:lnTo>
                  <a:lnTo>
                    <a:pt x="37807" y="313575"/>
                  </a:lnTo>
                  <a:lnTo>
                    <a:pt x="44500" y="313588"/>
                  </a:lnTo>
                  <a:lnTo>
                    <a:pt x="44500" y="233603"/>
                  </a:lnTo>
                  <a:close/>
                </a:path>
                <a:path w="421004" h="313689">
                  <a:moveTo>
                    <a:pt x="47548" y="0"/>
                  </a:moveTo>
                  <a:lnTo>
                    <a:pt x="40855" y="0"/>
                  </a:lnTo>
                  <a:lnTo>
                    <a:pt x="40855" y="76619"/>
                  </a:lnTo>
                  <a:lnTo>
                    <a:pt x="47548" y="76619"/>
                  </a:lnTo>
                  <a:lnTo>
                    <a:pt x="47548" y="0"/>
                  </a:lnTo>
                  <a:close/>
                </a:path>
                <a:path w="421004" h="313689">
                  <a:moveTo>
                    <a:pt x="81762" y="233603"/>
                  </a:moveTo>
                  <a:lnTo>
                    <a:pt x="75057" y="233603"/>
                  </a:lnTo>
                  <a:lnTo>
                    <a:pt x="75057" y="237921"/>
                  </a:lnTo>
                  <a:lnTo>
                    <a:pt x="75057" y="313575"/>
                  </a:lnTo>
                  <a:lnTo>
                    <a:pt x="81762" y="313588"/>
                  </a:lnTo>
                  <a:lnTo>
                    <a:pt x="81762" y="233603"/>
                  </a:lnTo>
                  <a:close/>
                </a:path>
                <a:path w="421004" h="313689">
                  <a:moveTo>
                    <a:pt x="85369" y="0"/>
                  </a:moveTo>
                  <a:lnTo>
                    <a:pt x="78663" y="0"/>
                  </a:lnTo>
                  <a:lnTo>
                    <a:pt x="78663" y="76619"/>
                  </a:lnTo>
                  <a:lnTo>
                    <a:pt x="85369" y="76619"/>
                  </a:lnTo>
                  <a:lnTo>
                    <a:pt x="85369" y="0"/>
                  </a:lnTo>
                  <a:close/>
                </a:path>
                <a:path w="421004" h="313689">
                  <a:moveTo>
                    <a:pt x="118999" y="233603"/>
                  </a:moveTo>
                  <a:lnTo>
                    <a:pt x="112306" y="233603"/>
                  </a:lnTo>
                  <a:lnTo>
                    <a:pt x="112306" y="237921"/>
                  </a:lnTo>
                  <a:lnTo>
                    <a:pt x="112306" y="313575"/>
                  </a:lnTo>
                  <a:lnTo>
                    <a:pt x="118999" y="313588"/>
                  </a:lnTo>
                  <a:lnTo>
                    <a:pt x="118999" y="233603"/>
                  </a:lnTo>
                  <a:close/>
                </a:path>
                <a:path w="421004" h="313689">
                  <a:moveTo>
                    <a:pt x="122618" y="0"/>
                  </a:moveTo>
                  <a:lnTo>
                    <a:pt x="115925" y="0"/>
                  </a:lnTo>
                  <a:lnTo>
                    <a:pt x="115925" y="76619"/>
                  </a:lnTo>
                  <a:lnTo>
                    <a:pt x="122618" y="76619"/>
                  </a:lnTo>
                  <a:lnTo>
                    <a:pt x="122618" y="0"/>
                  </a:lnTo>
                  <a:close/>
                </a:path>
                <a:path w="421004" h="313689">
                  <a:moveTo>
                    <a:pt x="156260" y="233603"/>
                  </a:moveTo>
                  <a:lnTo>
                    <a:pt x="149555" y="233603"/>
                  </a:lnTo>
                  <a:lnTo>
                    <a:pt x="149555" y="237921"/>
                  </a:lnTo>
                  <a:lnTo>
                    <a:pt x="149555" y="313575"/>
                  </a:lnTo>
                  <a:lnTo>
                    <a:pt x="156260" y="313588"/>
                  </a:lnTo>
                  <a:lnTo>
                    <a:pt x="156260" y="233603"/>
                  </a:lnTo>
                  <a:close/>
                </a:path>
                <a:path w="421004" h="313689">
                  <a:moveTo>
                    <a:pt x="159867" y="0"/>
                  </a:moveTo>
                  <a:lnTo>
                    <a:pt x="153162" y="0"/>
                  </a:lnTo>
                  <a:lnTo>
                    <a:pt x="153162" y="76619"/>
                  </a:lnTo>
                  <a:lnTo>
                    <a:pt x="159867" y="76619"/>
                  </a:lnTo>
                  <a:lnTo>
                    <a:pt x="159867" y="0"/>
                  </a:lnTo>
                  <a:close/>
                </a:path>
                <a:path w="421004" h="313689">
                  <a:moveTo>
                    <a:pt x="193522" y="233603"/>
                  </a:moveTo>
                  <a:lnTo>
                    <a:pt x="186817" y="233603"/>
                  </a:lnTo>
                  <a:lnTo>
                    <a:pt x="186817" y="237921"/>
                  </a:lnTo>
                  <a:lnTo>
                    <a:pt x="186817" y="313575"/>
                  </a:lnTo>
                  <a:lnTo>
                    <a:pt x="193522" y="313588"/>
                  </a:lnTo>
                  <a:lnTo>
                    <a:pt x="193522" y="233603"/>
                  </a:lnTo>
                  <a:close/>
                </a:path>
                <a:path w="421004" h="313689">
                  <a:moveTo>
                    <a:pt x="197116" y="0"/>
                  </a:moveTo>
                  <a:lnTo>
                    <a:pt x="190423" y="0"/>
                  </a:lnTo>
                  <a:lnTo>
                    <a:pt x="190423" y="76619"/>
                  </a:lnTo>
                  <a:lnTo>
                    <a:pt x="197116" y="76619"/>
                  </a:lnTo>
                  <a:lnTo>
                    <a:pt x="197116" y="0"/>
                  </a:lnTo>
                  <a:close/>
                </a:path>
                <a:path w="421004" h="313689">
                  <a:moveTo>
                    <a:pt x="230759" y="233603"/>
                  </a:moveTo>
                  <a:lnTo>
                    <a:pt x="224053" y="233603"/>
                  </a:lnTo>
                  <a:lnTo>
                    <a:pt x="224053" y="237921"/>
                  </a:lnTo>
                  <a:lnTo>
                    <a:pt x="224053" y="313575"/>
                  </a:lnTo>
                  <a:lnTo>
                    <a:pt x="230759" y="313588"/>
                  </a:lnTo>
                  <a:lnTo>
                    <a:pt x="230759" y="233603"/>
                  </a:lnTo>
                  <a:close/>
                </a:path>
                <a:path w="421004" h="313689">
                  <a:moveTo>
                    <a:pt x="234365" y="0"/>
                  </a:moveTo>
                  <a:lnTo>
                    <a:pt x="227660" y="0"/>
                  </a:lnTo>
                  <a:lnTo>
                    <a:pt x="227660" y="76619"/>
                  </a:lnTo>
                  <a:lnTo>
                    <a:pt x="234365" y="76619"/>
                  </a:lnTo>
                  <a:lnTo>
                    <a:pt x="234365" y="0"/>
                  </a:lnTo>
                  <a:close/>
                </a:path>
                <a:path w="421004" h="313689">
                  <a:moveTo>
                    <a:pt x="268020" y="233603"/>
                  </a:moveTo>
                  <a:lnTo>
                    <a:pt x="261315" y="233603"/>
                  </a:lnTo>
                  <a:lnTo>
                    <a:pt x="261315" y="237921"/>
                  </a:lnTo>
                  <a:lnTo>
                    <a:pt x="261315" y="313575"/>
                  </a:lnTo>
                  <a:lnTo>
                    <a:pt x="268020" y="313588"/>
                  </a:lnTo>
                  <a:lnTo>
                    <a:pt x="268020" y="233603"/>
                  </a:lnTo>
                  <a:close/>
                </a:path>
                <a:path w="421004" h="313689">
                  <a:moveTo>
                    <a:pt x="271627" y="0"/>
                  </a:moveTo>
                  <a:lnTo>
                    <a:pt x="264922" y="0"/>
                  </a:lnTo>
                  <a:lnTo>
                    <a:pt x="264922" y="76619"/>
                  </a:lnTo>
                  <a:lnTo>
                    <a:pt x="271627" y="76619"/>
                  </a:lnTo>
                  <a:lnTo>
                    <a:pt x="271627" y="0"/>
                  </a:lnTo>
                  <a:close/>
                </a:path>
                <a:path w="421004" h="313689">
                  <a:moveTo>
                    <a:pt x="305257" y="233603"/>
                  </a:moveTo>
                  <a:lnTo>
                    <a:pt x="298564" y="233603"/>
                  </a:lnTo>
                  <a:lnTo>
                    <a:pt x="298564" y="237921"/>
                  </a:lnTo>
                  <a:lnTo>
                    <a:pt x="298564" y="313575"/>
                  </a:lnTo>
                  <a:lnTo>
                    <a:pt x="305257" y="313588"/>
                  </a:lnTo>
                  <a:lnTo>
                    <a:pt x="305257" y="233603"/>
                  </a:lnTo>
                  <a:close/>
                </a:path>
                <a:path w="421004" h="313689">
                  <a:moveTo>
                    <a:pt x="308876" y="0"/>
                  </a:moveTo>
                  <a:lnTo>
                    <a:pt x="302171" y="0"/>
                  </a:lnTo>
                  <a:lnTo>
                    <a:pt x="302171" y="76619"/>
                  </a:lnTo>
                  <a:lnTo>
                    <a:pt x="308876" y="76619"/>
                  </a:lnTo>
                  <a:lnTo>
                    <a:pt x="308876" y="0"/>
                  </a:lnTo>
                  <a:close/>
                </a:path>
                <a:path w="421004" h="313689">
                  <a:moveTo>
                    <a:pt x="342519" y="233603"/>
                  </a:moveTo>
                  <a:lnTo>
                    <a:pt x="335813" y="233603"/>
                  </a:lnTo>
                  <a:lnTo>
                    <a:pt x="335813" y="237921"/>
                  </a:lnTo>
                  <a:lnTo>
                    <a:pt x="335813" y="313575"/>
                  </a:lnTo>
                  <a:lnTo>
                    <a:pt x="342519" y="313588"/>
                  </a:lnTo>
                  <a:lnTo>
                    <a:pt x="342519" y="233603"/>
                  </a:lnTo>
                  <a:close/>
                </a:path>
                <a:path w="421004" h="313689">
                  <a:moveTo>
                    <a:pt x="346125" y="0"/>
                  </a:moveTo>
                  <a:lnTo>
                    <a:pt x="339420" y="0"/>
                  </a:lnTo>
                  <a:lnTo>
                    <a:pt x="339420" y="76619"/>
                  </a:lnTo>
                  <a:lnTo>
                    <a:pt x="346125" y="76619"/>
                  </a:lnTo>
                  <a:lnTo>
                    <a:pt x="346125" y="0"/>
                  </a:lnTo>
                  <a:close/>
                </a:path>
                <a:path w="421004" h="313689">
                  <a:moveTo>
                    <a:pt x="379768" y="233603"/>
                  </a:moveTo>
                  <a:lnTo>
                    <a:pt x="373075" y="233603"/>
                  </a:lnTo>
                  <a:lnTo>
                    <a:pt x="373075" y="237921"/>
                  </a:lnTo>
                  <a:lnTo>
                    <a:pt x="373075" y="313575"/>
                  </a:lnTo>
                  <a:lnTo>
                    <a:pt x="379768" y="313588"/>
                  </a:lnTo>
                  <a:lnTo>
                    <a:pt x="379768" y="233603"/>
                  </a:lnTo>
                  <a:close/>
                </a:path>
                <a:path w="421004" h="313689">
                  <a:moveTo>
                    <a:pt x="383374" y="0"/>
                  </a:moveTo>
                  <a:lnTo>
                    <a:pt x="376682" y="0"/>
                  </a:lnTo>
                  <a:lnTo>
                    <a:pt x="376682" y="76619"/>
                  </a:lnTo>
                  <a:lnTo>
                    <a:pt x="383374" y="76619"/>
                  </a:lnTo>
                  <a:lnTo>
                    <a:pt x="383374" y="0"/>
                  </a:lnTo>
                  <a:close/>
                </a:path>
                <a:path w="421004" h="313689">
                  <a:moveTo>
                    <a:pt x="420624" y="0"/>
                  </a:moveTo>
                  <a:lnTo>
                    <a:pt x="413918" y="0"/>
                  </a:lnTo>
                  <a:lnTo>
                    <a:pt x="413918" y="76619"/>
                  </a:lnTo>
                  <a:lnTo>
                    <a:pt x="420624" y="76619"/>
                  </a:lnTo>
                  <a:lnTo>
                    <a:pt x="420624" y="0"/>
                  </a:lnTo>
                  <a:close/>
                </a:path>
              </a:pathLst>
            </a:custGeom>
            <a:solidFill>
              <a:srgbClr val="192E35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5376659" y="4283557"/>
              <a:ext cx="457834" cy="80010"/>
            </a:xfrm>
            <a:custGeom>
              <a:avLst/>
              <a:gdLst/>
              <a:ahLst/>
              <a:cxnLst/>
              <a:rect l="l" t="t" r="r" b="b"/>
              <a:pathLst>
                <a:path w="457835" h="80010">
                  <a:moveTo>
                    <a:pt x="457365" y="0"/>
                  </a:moveTo>
                  <a:lnTo>
                    <a:pt x="0" y="0"/>
                  </a:lnTo>
                  <a:lnTo>
                    <a:pt x="0" y="79616"/>
                  </a:lnTo>
                  <a:lnTo>
                    <a:pt x="457365" y="79616"/>
                  </a:lnTo>
                  <a:lnTo>
                    <a:pt x="457365" y="0"/>
                  </a:lnTo>
                  <a:close/>
                </a:path>
              </a:pathLst>
            </a:custGeom>
            <a:solidFill>
              <a:srgbClr val="007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5413324" y="4283582"/>
              <a:ext cx="380365" cy="77470"/>
            </a:xfrm>
            <a:custGeom>
              <a:avLst/>
              <a:gdLst/>
              <a:ahLst/>
              <a:cxnLst/>
              <a:rect l="l" t="t" r="r" b="b"/>
              <a:pathLst>
                <a:path w="380364" h="77470">
                  <a:moveTo>
                    <a:pt x="6705" y="0"/>
                  </a:moveTo>
                  <a:lnTo>
                    <a:pt x="0" y="0"/>
                  </a:lnTo>
                  <a:lnTo>
                    <a:pt x="0" y="77228"/>
                  </a:lnTo>
                  <a:lnTo>
                    <a:pt x="6705" y="77228"/>
                  </a:lnTo>
                  <a:lnTo>
                    <a:pt x="6705" y="0"/>
                  </a:lnTo>
                  <a:close/>
                </a:path>
                <a:path w="380364" h="77470">
                  <a:moveTo>
                    <a:pt x="44500" y="0"/>
                  </a:moveTo>
                  <a:lnTo>
                    <a:pt x="37807" y="0"/>
                  </a:lnTo>
                  <a:lnTo>
                    <a:pt x="37807" y="77228"/>
                  </a:lnTo>
                  <a:lnTo>
                    <a:pt x="44500" y="77228"/>
                  </a:lnTo>
                  <a:lnTo>
                    <a:pt x="44500" y="0"/>
                  </a:lnTo>
                  <a:close/>
                </a:path>
                <a:path w="380364" h="77470">
                  <a:moveTo>
                    <a:pt x="81762" y="0"/>
                  </a:moveTo>
                  <a:lnTo>
                    <a:pt x="75057" y="0"/>
                  </a:lnTo>
                  <a:lnTo>
                    <a:pt x="75057" y="77228"/>
                  </a:lnTo>
                  <a:lnTo>
                    <a:pt x="81762" y="77228"/>
                  </a:lnTo>
                  <a:lnTo>
                    <a:pt x="81762" y="0"/>
                  </a:lnTo>
                  <a:close/>
                </a:path>
                <a:path w="380364" h="77470">
                  <a:moveTo>
                    <a:pt x="118999" y="0"/>
                  </a:moveTo>
                  <a:lnTo>
                    <a:pt x="112306" y="0"/>
                  </a:lnTo>
                  <a:lnTo>
                    <a:pt x="112306" y="77228"/>
                  </a:lnTo>
                  <a:lnTo>
                    <a:pt x="118999" y="77228"/>
                  </a:lnTo>
                  <a:lnTo>
                    <a:pt x="118999" y="0"/>
                  </a:lnTo>
                  <a:close/>
                </a:path>
                <a:path w="380364" h="77470">
                  <a:moveTo>
                    <a:pt x="156260" y="0"/>
                  </a:moveTo>
                  <a:lnTo>
                    <a:pt x="149555" y="0"/>
                  </a:lnTo>
                  <a:lnTo>
                    <a:pt x="149555" y="77228"/>
                  </a:lnTo>
                  <a:lnTo>
                    <a:pt x="156260" y="77228"/>
                  </a:lnTo>
                  <a:lnTo>
                    <a:pt x="156260" y="0"/>
                  </a:lnTo>
                  <a:close/>
                </a:path>
                <a:path w="380364" h="77470">
                  <a:moveTo>
                    <a:pt x="193509" y="0"/>
                  </a:moveTo>
                  <a:lnTo>
                    <a:pt x="186817" y="0"/>
                  </a:lnTo>
                  <a:lnTo>
                    <a:pt x="186817" y="77228"/>
                  </a:lnTo>
                  <a:lnTo>
                    <a:pt x="193509" y="77228"/>
                  </a:lnTo>
                  <a:lnTo>
                    <a:pt x="193509" y="0"/>
                  </a:lnTo>
                  <a:close/>
                </a:path>
                <a:path w="380364" h="77470">
                  <a:moveTo>
                    <a:pt x="230759" y="0"/>
                  </a:moveTo>
                  <a:lnTo>
                    <a:pt x="224053" y="0"/>
                  </a:lnTo>
                  <a:lnTo>
                    <a:pt x="224053" y="77228"/>
                  </a:lnTo>
                  <a:lnTo>
                    <a:pt x="230759" y="77228"/>
                  </a:lnTo>
                  <a:lnTo>
                    <a:pt x="230759" y="0"/>
                  </a:lnTo>
                  <a:close/>
                </a:path>
                <a:path w="380364" h="77470">
                  <a:moveTo>
                    <a:pt x="268008" y="0"/>
                  </a:moveTo>
                  <a:lnTo>
                    <a:pt x="261315" y="0"/>
                  </a:lnTo>
                  <a:lnTo>
                    <a:pt x="261315" y="77228"/>
                  </a:lnTo>
                  <a:lnTo>
                    <a:pt x="268008" y="77228"/>
                  </a:lnTo>
                  <a:lnTo>
                    <a:pt x="268008" y="0"/>
                  </a:lnTo>
                  <a:close/>
                </a:path>
                <a:path w="380364" h="77470">
                  <a:moveTo>
                    <a:pt x="305257" y="0"/>
                  </a:moveTo>
                  <a:lnTo>
                    <a:pt x="298551" y="0"/>
                  </a:lnTo>
                  <a:lnTo>
                    <a:pt x="298551" y="77228"/>
                  </a:lnTo>
                  <a:lnTo>
                    <a:pt x="305257" y="77228"/>
                  </a:lnTo>
                  <a:lnTo>
                    <a:pt x="305257" y="0"/>
                  </a:lnTo>
                  <a:close/>
                </a:path>
                <a:path w="380364" h="77470">
                  <a:moveTo>
                    <a:pt x="342506" y="0"/>
                  </a:moveTo>
                  <a:lnTo>
                    <a:pt x="335813" y="0"/>
                  </a:lnTo>
                  <a:lnTo>
                    <a:pt x="335813" y="77228"/>
                  </a:lnTo>
                  <a:lnTo>
                    <a:pt x="342506" y="77228"/>
                  </a:lnTo>
                  <a:lnTo>
                    <a:pt x="342506" y="0"/>
                  </a:lnTo>
                  <a:close/>
                </a:path>
                <a:path w="380364" h="77470">
                  <a:moveTo>
                    <a:pt x="379768" y="0"/>
                  </a:moveTo>
                  <a:lnTo>
                    <a:pt x="373062" y="0"/>
                  </a:lnTo>
                  <a:lnTo>
                    <a:pt x="373062" y="77228"/>
                  </a:lnTo>
                  <a:lnTo>
                    <a:pt x="379768" y="77228"/>
                  </a:lnTo>
                  <a:lnTo>
                    <a:pt x="379768" y="0"/>
                  </a:lnTo>
                  <a:close/>
                </a:path>
              </a:pathLst>
            </a:custGeom>
            <a:solidFill>
              <a:srgbClr val="192E35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5369814" y="4360811"/>
              <a:ext cx="492759" cy="157480"/>
            </a:xfrm>
            <a:custGeom>
              <a:avLst/>
              <a:gdLst/>
              <a:ahLst/>
              <a:cxnLst/>
              <a:rect l="l" t="t" r="r" b="b"/>
              <a:pathLst>
                <a:path w="492760" h="157479">
                  <a:moveTo>
                    <a:pt x="492353" y="0"/>
                  </a:moveTo>
                  <a:lnTo>
                    <a:pt x="34988" y="0"/>
                  </a:lnTo>
                  <a:lnTo>
                    <a:pt x="34988" y="77558"/>
                  </a:lnTo>
                  <a:lnTo>
                    <a:pt x="0" y="77558"/>
                  </a:lnTo>
                  <a:lnTo>
                    <a:pt x="0" y="157175"/>
                  </a:lnTo>
                  <a:lnTo>
                    <a:pt x="457365" y="157175"/>
                  </a:lnTo>
                  <a:lnTo>
                    <a:pt x="457365" y="79616"/>
                  </a:lnTo>
                  <a:lnTo>
                    <a:pt x="492353" y="79616"/>
                  </a:lnTo>
                  <a:lnTo>
                    <a:pt x="492353" y="0"/>
                  </a:lnTo>
                  <a:close/>
                </a:path>
              </a:pathLst>
            </a:custGeom>
            <a:solidFill>
              <a:srgbClr val="007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5404802" y="4360811"/>
              <a:ext cx="457834" cy="80010"/>
            </a:xfrm>
            <a:custGeom>
              <a:avLst/>
              <a:gdLst/>
              <a:ahLst/>
              <a:cxnLst/>
              <a:rect l="l" t="t" r="r" b="b"/>
              <a:pathLst>
                <a:path w="457835" h="80010">
                  <a:moveTo>
                    <a:pt x="457365" y="0"/>
                  </a:moveTo>
                  <a:lnTo>
                    <a:pt x="0" y="0"/>
                  </a:lnTo>
                  <a:lnTo>
                    <a:pt x="0" y="79616"/>
                  </a:lnTo>
                  <a:lnTo>
                    <a:pt x="457365" y="79616"/>
                  </a:lnTo>
                  <a:lnTo>
                    <a:pt x="457365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5402732" y="4360633"/>
              <a:ext cx="421005" cy="159385"/>
            </a:xfrm>
            <a:custGeom>
              <a:avLst/>
              <a:gdLst/>
              <a:ahLst/>
              <a:cxnLst/>
              <a:rect l="l" t="t" r="r" b="b"/>
              <a:pathLst>
                <a:path w="421004" h="159385">
                  <a:moveTo>
                    <a:pt x="6705" y="78968"/>
                  </a:moveTo>
                  <a:lnTo>
                    <a:pt x="0" y="78955"/>
                  </a:lnTo>
                  <a:lnTo>
                    <a:pt x="0" y="83286"/>
                  </a:lnTo>
                  <a:lnTo>
                    <a:pt x="0" y="158927"/>
                  </a:lnTo>
                  <a:lnTo>
                    <a:pt x="6705" y="158940"/>
                  </a:lnTo>
                  <a:lnTo>
                    <a:pt x="6705" y="78968"/>
                  </a:lnTo>
                  <a:close/>
                </a:path>
                <a:path w="421004" h="159385">
                  <a:moveTo>
                    <a:pt x="47548" y="12"/>
                  </a:moveTo>
                  <a:lnTo>
                    <a:pt x="40855" y="0"/>
                  </a:lnTo>
                  <a:lnTo>
                    <a:pt x="40855" y="4318"/>
                  </a:lnTo>
                  <a:lnTo>
                    <a:pt x="40855" y="78968"/>
                  </a:lnTo>
                  <a:lnTo>
                    <a:pt x="37807" y="78955"/>
                  </a:lnTo>
                  <a:lnTo>
                    <a:pt x="37807" y="83286"/>
                  </a:lnTo>
                  <a:lnTo>
                    <a:pt x="37807" y="158927"/>
                  </a:lnTo>
                  <a:lnTo>
                    <a:pt x="44500" y="158940"/>
                  </a:lnTo>
                  <a:lnTo>
                    <a:pt x="44500" y="79984"/>
                  </a:lnTo>
                  <a:lnTo>
                    <a:pt x="47548" y="79984"/>
                  </a:lnTo>
                  <a:lnTo>
                    <a:pt x="47548" y="12"/>
                  </a:lnTo>
                  <a:close/>
                </a:path>
                <a:path w="421004" h="159385">
                  <a:moveTo>
                    <a:pt x="85369" y="12"/>
                  </a:moveTo>
                  <a:lnTo>
                    <a:pt x="78663" y="0"/>
                  </a:lnTo>
                  <a:lnTo>
                    <a:pt x="78663" y="4318"/>
                  </a:lnTo>
                  <a:lnTo>
                    <a:pt x="78663" y="78968"/>
                  </a:lnTo>
                  <a:lnTo>
                    <a:pt x="75057" y="78955"/>
                  </a:lnTo>
                  <a:lnTo>
                    <a:pt x="75057" y="83286"/>
                  </a:lnTo>
                  <a:lnTo>
                    <a:pt x="75057" y="158927"/>
                  </a:lnTo>
                  <a:lnTo>
                    <a:pt x="81762" y="158940"/>
                  </a:lnTo>
                  <a:lnTo>
                    <a:pt x="81762" y="79984"/>
                  </a:lnTo>
                  <a:lnTo>
                    <a:pt x="85369" y="79984"/>
                  </a:lnTo>
                  <a:lnTo>
                    <a:pt x="85369" y="12"/>
                  </a:lnTo>
                  <a:close/>
                </a:path>
                <a:path w="421004" h="159385">
                  <a:moveTo>
                    <a:pt x="122618" y="12"/>
                  </a:moveTo>
                  <a:lnTo>
                    <a:pt x="115925" y="0"/>
                  </a:lnTo>
                  <a:lnTo>
                    <a:pt x="115925" y="4318"/>
                  </a:lnTo>
                  <a:lnTo>
                    <a:pt x="115925" y="78968"/>
                  </a:lnTo>
                  <a:lnTo>
                    <a:pt x="112306" y="78955"/>
                  </a:lnTo>
                  <a:lnTo>
                    <a:pt x="112306" y="83286"/>
                  </a:lnTo>
                  <a:lnTo>
                    <a:pt x="112306" y="158927"/>
                  </a:lnTo>
                  <a:lnTo>
                    <a:pt x="118999" y="158940"/>
                  </a:lnTo>
                  <a:lnTo>
                    <a:pt x="118999" y="79984"/>
                  </a:lnTo>
                  <a:lnTo>
                    <a:pt x="122618" y="79984"/>
                  </a:lnTo>
                  <a:lnTo>
                    <a:pt x="122618" y="12"/>
                  </a:lnTo>
                  <a:close/>
                </a:path>
                <a:path w="421004" h="159385">
                  <a:moveTo>
                    <a:pt x="159867" y="12"/>
                  </a:moveTo>
                  <a:lnTo>
                    <a:pt x="153162" y="0"/>
                  </a:lnTo>
                  <a:lnTo>
                    <a:pt x="153162" y="4318"/>
                  </a:lnTo>
                  <a:lnTo>
                    <a:pt x="153162" y="78968"/>
                  </a:lnTo>
                  <a:lnTo>
                    <a:pt x="149555" y="78955"/>
                  </a:lnTo>
                  <a:lnTo>
                    <a:pt x="149555" y="83286"/>
                  </a:lnTo>
                  <a:lnTo>
                    <a:pt x="149555" y="158927"/>
                  </a:lnTo>
                  <a:lnTo>
                    <a:pt x="156260" y="158940"/>
                  </a:lnTo>
                  <a:lnTo>
                    <a:pt x="156260" y="79984"/>
                  </a:lnTo>
                  <a:lnTo>
                    <a:pt x="159867" y="79984"/>
                  </a:lnTo>
                  <a:lnTo>
                    <a:pt x="159867" y="12"/>
                  </a:lnTo>
                  <a:close/>
                </a:path>
                <a:path w="421004" h="159385">
                  <a:moveTo>
                    <a:pt x="197116" y="12"/>
                  </a:moveTo>
                  <a:lnTo>
                    <a:pt x="190423" y="0"/>
                  </a:lnTo>
                  <a:lnTo>
                    <a:pt x="190423" y="4318"/>
                  </a:lnTo>
                  <a:lnTo>
                    <a:pt x="190423" y="78968"/>
                  </a:lnTo>
                  <a:lnTo>
                    <a:pt x="186817" y="78955"/>
                  </a:lnTo>
                  <a:lnTo>
                    <a:pt x="186817" y="83286"/>
                  </a:lnTo>
                  <a:lnTo>
                    <a:pt x="186817" y="158927"/>
                  </a:lnTo>
                  <a:lnTo>
                    <a:pt x="193522" y="158940"/>
                  </a:lnTo>
                  <a:lnTo>
                    <a:pt x="193522" y="79984"/>
                  </a:lnTo>
                  <a:lnTo>
                    <a:pt x="197116" y="79984"/>
                  </a:lnTo>
                  <a:lnTo>
                    <a:pt x="197116" y="12"/>
                  </a:lnTo>
                  <a:close/>
                </a:path>
                <a:path w="421004" h="159385">
                  <a:moveTo>
                    <a:pt x="234365" y="12"/>
                  </a:moveTo>
                  <a:lnTo>
                    <a:pt x="227660" y="0"/>
                  </a:lnTo>
                  <a:lnTo>
                    <a:pt x="227660" y="4318"/>
                  </a:lnTo>
                  <a:lnTo>
                    <a:pt x="227660" y="78968"/>
                  </a:lnTo>
                  <a:lnTo>
                    <a:pt x="224053" y="78955"/>
                  </a:lnTo>
                  <a:lnTo>
                    <a:pt x="224053" y="83286"/>
                  </a:lnTo>
                  <a:lnTo>
                    <a:pt x="224053" y="158927"/>
                  </a:lnTo>
                  <a:lnTo>
                    <a:pt x="230759" y="158940"/>
                  </a:lnTo>
                  <a:lnTo>
                    <a:pt x="230759" y="79984"/>
                  </a:lnTo>
                  <a:lnTo>
                    <a:pt x="234365" y="79984"/>
                  </a:lnTo>
                  <a:lnTo>
                    <a:pt x="234365" y="12"/>
                  </a:lnTo>
                  <a:close/>
                </a:path>
                <a:path w="421004" h="159385">
                  <a:moveTo>
                    <a:pt x="271627" y="12"/>
                  </a:moveTo>
                  <a:lnTo>
                    <a:pt x="264922" y="0"/>
                  </a:lnTo>
                  <a:lnTo>
                    <a:pt x="264922" y="4318"/>
                  </a:lnTo>
                  <a:lnTo>
                    <a:pt x="264922" y="78968"/>
                  </a:lnTo>
                  <a:lnTo>
                    <a:pt x="261315" y="78955"/>
                  </a:lnTo>
                  <a:lnTo>
                    <a:pt x="261315" y="83286"/>
                  </a:lnTo>
                  <a:lnTo>
                    <a:pt x="261315" y="158927"/>
                  </a:lnTo>
                  <a:lnTo>
                    <a:pt x="268020" y="158940"/>
                  </a:lnTo>
                  <a:lnTo>
                    <a:pt x="268020" y="79984"/>
                  </a:lnTo>
                  <a:lnTo>
                    <a:pt x="271627" y="79984"/>
                  </a:lnTo>
                  <a:lnTo>
                    <a:pt x="271627" y="12"/>
                  </a:lnTo>
                  <a:close/>
                </a:path>
                <a:path w="421004" h="159385">
                  <a:moveTo>
                    <a:pt x="308876" y="12"/>
                  </a:moveTo>
                  <a:lnTo>
                    <a:pt x="302171" y="0"/>
                  </a:lnTo>
                  <a:lnTo>
                    <a:pt x="302171" y="4318"/>
                  </a:lnTo>
                  <a:lnTo>
                    <a:pt x="302171" y="79971"/>
                  </a:lnTo>
                  <a:lnTo>
                    <a:pt x="308876" y="79984"/>
                  </a:lnTo>
                  <a:lnTo>
                    <a:pt x="308876" y="12"/>
                  </a:lnTo>
                  <a:close/>
                </a:path>
                <a:path w="421004" h="159385">
                  <a:moveTo>
                    <a:pt x="346125" y="12"/>
                  </a:moveTo>
                  <a:lnTo>
                    <a:pt x="339420" y="0"/>
                  </a:lnTo>
                  <a:lnTo>
                    <a:pt x="339420" y="4318"/>
                  </a:lnTo>
                  <a:lnTo>
                    <a:pt x="339420" y="79971"/>
                  </a:lnTo>
                  <a:lnTo>
                    <a:pt x="346125" y="79984"/>
                  </a:lnTo>
                  <a:lnTo>
                    <a:pt x="346125" y="12"/>
                  </a:lnTo>
                  <a:close/>
                </a:path>
                <a:path w="421004" h="159385">
                  <a:moveTo>
                    <a:pt x="383374" y="12"/>
                  </a:moveTo>
                  <a:lnTo>
                    <a:pt x="376682" y="0"/>
                  </a:lnTo>
                  <a:lnTo>
                    <a:pt x="376682" y="4318"/>
                  </a:lnTo>
                  <a:lnTo>
                    <a:pt x="376682" y="79971"/>
                  </a:lnTo>
                  <a:lnTo>
                    <a:pt x="383374" y="79984"/>
                  </a:lnTo>
                  <a:lnTo>
                    <a:pt x="383374" y="12"/>
                  </a:lnTo>
                  <a:close/>
                </a:path>
                <a:path w="421004" h="159385">
                  <a:moveTo>
                    <a:pt x="420624" y="12"/>
                  </a:moveTo>
                  <a:lnTo>
                    <a:pt x="413918" y="0"/>
                  </a:lnTo>
                  <a:lnTo>
                    <a:pt x="413918" y="4318"/>
                  </a:lnTo>
                  <a:lnTo>
                    <a:pt x="413918" y="79971"/>
                  </a:lnTo>
                  <a:lnTo>
                    <a:pt x="420624" y="79984"/>
                  </a:lnTo>
                  <a:lnTo>
                    <a:pt x="420624" y="12"/>
                  </a:lnTo>
                  <a:close/>
                </a:path>
              </a:pathLst>
            </a:custGeom>
            <a:solidFill>
              <a:srgbClr val="192E35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1" name="object 11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108938" y="2519109"/>
              <a:ext cx="2317293" cy="2230624"/>
            </a:xfrm>
            <a:prstGeom prst="rect">
              <a:avLst/>
            </a:prstGeom>
          </p:spPr>
        </p:pic>
        <p:sp>
          <p:nvSpPr>
            <p:cNvPr id="112" name="object 112"/>
            <p:cNvSpPr/>
            <p:nvPr/>
          </p:nvSpPr>
          <p:spPr>
            <a:xfrm>
              <a:off x="5701297" y="4439589"/>
              <a:ext cx="81280" cy="80010"/>
            </a:xfrm>
            <a:custGeom>
              <a:avLst/>
              <a:gdLst/>
              <a:ahLst/>
              <a:cxnLst/>
              <a:rect l="l" t="t" r="r" b="b"/>
              <a:pathLst>
                <a:path w="81279" h="80010">
                  <a:moveTo>
                    <a:pt x="6692" y="12"/>
                  </a:moveTo>
                  <a:lnTo>
                    <a:pt x="0" y="0"/>
                  </a:lnTo>
                  <a:lnTo>
                    <a:pt x="0" y="4330"/>
                  </a:lnTo>
                  <a:lnTo>
                    <a:pt x="0" y="79971"/>
                  </a:lnTo>
                  <a:lnTo>
                    <a:pt x="6692" y="79984"/>
                  </a:lnTo>
                  <a:lnTo>
                    <a:pt x="6692" y="12"/>
                  </a:lnTo>
                  <a:close/>
                </a:path>
                <a:path w="81279" h="80010">
                  <a:moveTo>
                    <a:pt x="43954" y="12"/>
                  </a:moveTo>
                  <a:lnTo>
                    <a:pt x="37249" y="0"/>
                  </a:lnTo>
                  <a:lnTo>
                    <a:pt x="37249" y="4330"/>
                  </a:lnTo>
                  <a:lnTo>
                    <a:pt x="37249" y="79971"/>
                  </a:lnTo>
                  <a:lnTo>
                    <a:pt x="43954" y="79984"/>
                  </a:lnTo>
                  <a:lnTo>
                    <a:pt x="43954" y="12"/>
                  </a:lnTo>
                  <a:close/>
                </a:path>
                <a:path w="81279" h="80010">
                  <a:moveTo>
                    <a:pt x="81203" y="12"/>
                  </a:moveTo>
                  <a:lnTo>
                    <a:pt x="74510" y="0"/>
                  </a:lnTo>
                  <a:lnTo>
                    <a:pt x="74510" y="4330"/>
                  </a:lnTo>
                  <a:lnTo>
                    <a:pt x="74510" y="79971"/>
                  </a:lnTo>
                  <a:lnTo>
                    <a:pt x="81203" y="79984"/>
                  </a:lnTo>
                  <a:lnTo>
                    <a:pt x="81203" y="12"/>
                  </a:lnTo>
                  <a:close/>
                </a:path>
              </a:pathLst>
            </a:custGeom>
            <a:solidFill>
              <a:srgbClr val="192E35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6747375" y="1983016"/>
              <a:ext cx="278130" cy="300355"/>
            </a:xfrm>
            <a:custGeom>
              <a:avLst/>
              <a:gdLst/>
              <a:ahLst/>
              <a:cxnLst/>
              <a:rect l="l" t="t" r="r" b="b"/>
              <a:pathLst>
                <a:path w="278129" h="300355">
                  <a:moveTo>
                    <a:pt x="170194" y="0"/>
                  </a:moveTo>
                  <a:lnTo>
                    <a:pt x="131747" y="16772"/>
                  </a:lnTo>
                  <a:lnTo>
                    <a:pt x="93707" y="47092"/>
                  </a:lnTo>
                  <a:lnTo>
                    <a:pt x="57542" y="87605"/>
                  </a:lnTo>
                  <a:lnTo>
                    <a:pt x="26220" y="133850"/>
                  </a:lnTo>
                  <a:lnTo>
                    <a:pt x="6038" y="179129"/>
                  </a:lnTo>
                  <a:lnTo>
                    <a:pt x="0" y="221077"/>
                  </a:lnTo>
                  <a:lnTo>
                    <a:pt x="11111" y="257328"/>
                  </a:lnTo>
                  <a:lnTo>
                    <a:pt x="43077" y="285268"/>
                  </a:lnTo>
                  <a:lnTo>
                    <a:pt x="113977" y="300324"/>
                  </a:lnTo>
                  <a:lnTo>
                    <a:pt x="154734" y="286923"/>
                  </a:lnTo>
                  <a:lnTo>
                    <a:pt x="194898" y="260931"/>
                  </a:lnTo>
                  <a:lnTo>
                    <a:pt x="231367" y="223368"/>
                  </a:lnTo>
                  <a:lnTo>
                    <a:pt x="258975" y="178886"/>
                  </a:lnTo>
                  <a:lnTo>
                    <a:pt x="274460" y="133623"/>
                  </a:lnTo>
                  <a:lnTo>
                    <a:pt x="277586" y="90835"/>
                  </a:lnTo>
                  <a:lnTo>
                    <a:pt x="268114" y="53777"/>
                  </a:lnTo>
                  <a:lnTo>
                    <a:pt x="227380" y="11507"/>
                  </a:lnTo>
                  <a:lnTo>
                    <a:pt x="170194" y="0"/>
                  </a:lnTo>
                  <a:close/>
                </a:path>
              </a:pathLst>
            </a:custGeom>
            <a:solidFill>
              <a:srgbClr val="007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6913461" y="2019655"/>
              <a:ext cx="112395" cy="223520"/>
            </a:xfrm>
            <a:custGeom>
              <a:avLst/>
              <a:gdLst/>
              <a:ahLst/>
              <a:cxnLst/>
              <a:rect l="l" t="t" r="r" b="b"/>
              <a:pathLst>
                <a:path w="112395" h="223519">
                  <a:moveTo>
                    <a:pt x="54749" y="199682"/>
                  </a:moveTo>
                  <a:lnTo>
                    <a:pt x="48209" y="193421"/>
                  </a:lnTo>
                  <a:lnTo>
                    <a:pt x="40919" y="188036"/>
                  </a:lnTo>
                  <a:lnTo>
                    <a:pt x="33007" y="183642"/>
                  </a:lnTo>
                  <a:lnTo>
                    <a:pt x="24587" y="180289"/>
                  </a:lnTo>
                  <a:lnTo>
                    <a:pt x="0" y="201841"/>
                  </a:lnTo>
                  <a:lnTo>
                    <a:pt x="8699" y="205409"/>
                  </a:lnTo>
                  <a:lnTo>
                    <a:pt x="16738" y="210299"/>
                  </a:lnTo>
                  <a:lnTo>
                    <a:pt x="23952" y="216344"/>
                  </a:lnTo>
                  <a:lnTo>
                    <a:pt x="30149" y="223405"/>
                  </a:lnTo>
                  <a:lnTo>
                    <a:pt x="36487" y="217944"/>
                  </a:lnTo>
                  <a:lnTo>
                    <a:pt x="42710" y="212166"/>
                  </a:lnTo>
                  <a:lnTo>
                    <a:pt x="48806" y="206082"/>
                  </a:lnTo>
                  <a:lnTo>
                    <a:pt x="54749" y="199682"/>
                  </a:lnTo>
                  <a:close/>
                </a:path>
                <a:path w="112395" h="223519">
                  <a:moveTo>
                    <a:pt x="111975" y="56921"/>
                  </a:moveTo>
                  <a:lnTo>
                    <a:pt x="109994" y="40767"/>
                  </a:lnTo>
                  <a:lnTo>
                    <a:pt x="105905" y="25742"/>
                  </a:lnTo>
                  <a:lnTo>
                    <a:pt x="99682" y="12077"/>
                  </a:lnTo>
                  <a:lnTo>
                    <a:pt x="91325" y="0"/>
                  </a:lnTo>
                  <a:lnTo>
                    <a:pt x="84607" y="571"/>
                  </a:lnTo>
                  <a:lnTo>
                    <a:pt x="77901" y="1435"/>
                  </a:lnTo>
                  <a:lnTo>
                    <a:pt x="71297" y="2743"/>
                  </a:lnTo>
                  <a:lnTo>
                    <a:pt x="83718" y="55118"/>
                  </a:lnTo>
                  <a:lnTo>
                    <a:pt x="98082" y="55638"/>
                  </a:lnTo>
                  <a:lnTo>
                    <a:pt x="105143" y="56108"/>
                  </a:lnTo>
                  <a:lnTo>
                    <a:pt x="111975" y="56921"/>
                  </a:lnTo>
                  <a:close/>
                </a:path>
                <a:path w="112395" h="223519">
                  <a:moveTo>
                    <a:pt x="112166" y="67449"/>
                  </a:moveTo>
                  <a:lnTo>
                    <a:pt x="104698" y="66687"/>
                  </a:lnTo>
                  <a:lnTo>
                    <a:pt x="97574" y="66179"/>
                  </a:lnTo>
                  <a:lnTo>
                    <a:pt x="82600" y="65417"/>
                  </a:lnTo>
                  <a:lnTo>
                    <a:pt x="79781" y="81851"/>
                  </a:lnTo>
                  <a:lnTo>
                    <a:pt x="87642" y="83693"/>
                  </a:lnTo>
                  <a:lnTo>
                    <a:pt x="110109" y="89395"/>
                  </a:lnTo>
                  <a:lnTo>
                    <a:pt x="111328" y="81915"/>
                  </a:lnTo>
                  <a:lnTo>
                    <a:pt x="112014" y="74587"/>
                  </a:lnTo>
                  <a:lnTo>
                    <a:pt x="112166" y="67449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6747585" y="1982992"/>
              <a:ext cx="278130" cy="300355"/>
            </a:xfrm>
            <a:custGeom>
              <a:avLst/>
              <a:gdLst/>
              <a:ahLst/>
              <a:cxnLst/>
              <a:rect l="l" t="t" r="r" b="b"/>
              <a:pathLst>
                <a:path w="278129" h="300355">
                  <a:moveTo>
                    <a:pt x="170194" y="0"/>
                  </a:moveTo>
                  <a:lnTo>
                    <a:pt x="131747" y="16772"/>
                  </a:lnTo>
                  <a:lnTo>
                    <a:pt x="93707" y="47092"/>
                  </a:lnTo>
                  <a:lnTo>
                    <a:pt x="57542" y="87605"/>
                  </a:lnTo>
                  <a:lnTo>
                    <a:pt x="26220" y="133850"/>
                  </a:lnTo>
                  <a:lnTo>
                    <a:pt x="6038" y="179129"/>
                  </a:lnTo>
                  <a:lnTo>
                    <a:pt x="0" y="221077"/>
                  </a:lnTo>
                  <a:lnTo>
                    <a:pt x="11111" y="257328"/>
                  </a:lnTo>
                  <a:lnTo>
                    <a:pt x="43090" y="285268"/>
                  </a:lnTo>
                  <a:lnTo>
                    <a:pt x="113976" y="300324"/>
                  </a:lnTo>
                  <a:lnTo>
                    <a:pt x="154730" y="286923"/>
                  </a:lnTo>
                  <a:lnTo>
                    <a:pt x="194893" y="260931"/>
                  </a:lnTo>
                  <a:lnTo>
                    <a:pt x="231367" y="223368"/>
                  </a:lnTo>
                  <a:lnTo>
                    <a:pt x="258975" y="178890"/>
                  </a:lnTo>
                  <a:lnTo>
                    <a:pt x="274460" y="133628"/>
                  </a:lnTo>
                  <a:lnTo>
                    <a:pt x="277586" y="90839"/>
                  </a:lnTo>
                  <a:lnTo>
                    <a:pt x="268114" y="53779"/>
                  </a:lnTo>
                  <a:lnTo>
                    <a:pt x="227380" y="11507"/>
                  </a:lnTo>
                  <a:lnTo>
                    <a:pt x="170194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6731762" y="1972923"/>
              <a:ext cx="265430" cy="288290"/>
            </a:xfrm>
            <a:custGeom>
              <a:avLst/>
              <a:gdLst/>
              <a:ahLst/>
              <a:cxnLst/>
              <a:rect l="l" t="t" r="r" b="b"/>
              <a:pathLst>
                <a:path w="265429" h="288289">
                  <a:moveTo>
                    <a:pt x="162436" y="0"/>
                  </a:moveTo>
                  <a:lnTo>
                    <a:pt x="121836" y="13199"/>
                  </a:lnTo>
                  <a:lnTo>
                    <a:pt x="81872" y="38936"/>
                  </a:lnTo>
                  <a:lnTo>
                    <a:pt x="45634" y="76206"/>
                  </a:lnTo>
                  <a:lnTo>
                    <a:pt x="18258" y="120397"/>
                  </a:lnTo>
                  <a:lnTo>
                    <a:pt x="2971" y="165404"/>
                  </a:lnTo>
                  <a:lnTo>
                    <a:pt x="0" y="207989"/>
                  </a:lnTo>
                  <a:lnTo>
                    <a:pt x="9569" y="244910"/>
                  </a:lnTo>
                  <a:lnTo>
                    <a:pt x="31906" y="272929"/>
                  </a:lnTo>
                  <a:lnTo>
                    <a:pt x="64511" y="287816"/>
                  </a:lnTo>
                  <a:lnTo>
                    <a:pt x="102658" y="288159"/>
                  </a:lnTo>
                  <a:lnTo>
                    <a:pt x="143260" y="274961"/>
                  </a:lnTo>
                  <a:lnTo>
                    <a:pt x="183228" y="249226"/>
                  </a:lnTo>
                  <a:lnTo>
                    <a:pt x="219472" y="211956"/>
                  </a:lnTo>
                  <a:lnTo>
                    <a:pt x="246843" y="167770"/>
                  </a:lnTo>
                  <a:lnTo>
                    <a:pt x="262129" y="122762"/>
                  </a:lnTo>
                  <a:lnTo>
                    <a:pt x="265101" y="80173"/>
                  </a:lnTo>
                  <a:lnTo>
                    <a:pt x="255530" y="43246"/>
                  </a:lnTo>
                  <a:lnTo>
                    <a:pt x="233188" y="15220"/>
                  </a:lnTo>
                  <a:lnTo>
                    <a:pt x="200583" y="339"/>
                  </a:lnTo>
                  <a:lnTo>
                    <a:pt x="162436" y="0"/>
                  </a:lnTo>
                  <a:close/>
                </a:path>
              </a:pathLst>
            </a:custGeom>
            <a:solidFill>
              <a:srgbClr val="007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7" name="object 11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731448" y="1971477"/>
              <a:ext cx="267753" cy="292704"/>
            </a:xfrm>
            <a:prstGeom prst="rect">
              <a:avLst/>
            </a:prstGeom>
          </p:spPr>
        </p:pic>
        <p:sp>
          <p:nvSpPr>
            <p:cNvPr id="118" name="object 118"/>
            <p:cNvSpPr/>
            <p:nvPr/>
          </p:nvSpPr>
          <p:spPr>
            <a:xfrm>
              <a:off x="5356578" y="3666014"/>
              <a:ext cx="485140" cy="380365"/>
            </a:xfrm>
            <a:custGeom>
              <a:avLst/>
              <a:gdLst/>
              <a:ahLst/>
              <a:cxnLst/>
              <a:rect l="l" t="t" r="r" b="b"/>
              <a:pathLst>
                <a:path w="485139" h="380364">
                  <a:moveTo>
                    <a:pt x="154348" y="0"/>
                  </a:moveTo>
                  <a:lnTo>
                    <a:pt x="110504" y="924"/>
                  </a:lnTo>
                  <a:lnTo>
                    <a:pt x="72248" y="11689"/>
                  </a:lnTo>
                  <a:lnTo>
                    <a:pt x="40906" y="33372"/>
                  </a:lnTo>
                  <a:lnTo>
                    <a:pt x="10375" y="89709"/>
                  </a:lnTo>
                  <a:lnTo>
                    <a:pt x="0" y="127012"/>
                  </a:lnTo>
                  <a:lnTo>
                    <a:pt x="1929" y="166669"/>
                  </a:lnTo>
                  <a:lnTo>
                    <a:pt x="15242" y="207140"/>
                  </a:lnTo>
                  <a:lnTo>
                    <a:pt x="39018" y="246885"/>
                  </a:lnTo>
                  <a:lnTo>
                    <a:pt x="72334" y="284364"/>
                  </a:lnTo>
                  <a:lnTo>
                    <a:pt x="114270" y="318037"/>
                  </a:lnTo>
                  <a:lnTo>
                    <a:pt x="163905" y="346363"/>
                  </a:lnTo>
                  <a:lnTo>
                    <a:pt x="217293" y="366744"/>
                  </a:lnTo>
                  <a:lnTo>
                    <a:pt x="269929" y="377781"/>
                  </a:lnTo>
                  <a:lnTo>
                    <a:pt x="320039" y="379740"/>
                  </a:lnTo>
                  <a:lnTo>
                    <a:pt x="365845" y="372888"/>
                  </a:lnTo>
                  <a:lnTo>
                    <a:pt x="405573" y="357489"/>
                  </a:lnTo>
                  <a:lnTo>
                    <a:pt x="437446" y="333810"/>
                  </a:lnTo>
                  <a:lnTo>
                    <a:pt x="459688" y="302117"/>
                  </a:lnTo>
                  <a:lnTo>
                    <a:pt x="481444" y="252118"/>
                  </a:lnTo>
                  <a:lnTo>
                    <a:pt x="484656" y="237359"/>
                  </a:lnTo>
                  <a:lnTo>
                    <a:pt x="479597" y="200238"/>
                  </a:lnTo>
                  <a:lnTo>
                    <a:pt x="462517" y="164760"/>
                  </a:lnTo>
                  <a:lnTo>
                    <a:pt x="435026" y="131235"/>
                  </a:lnTo>
                  <a:lnTo>
                    <a:pt x="398731" y="99973"/>
                  </a:lnTo>
                  <a:lnTo>
                    <a:pt x="355239" y="71283"/>
                  </a:lnTo>
                  <a:lnTo>
                    <a:pt x="306158" y="45475"/>
                  </a:lnTo>
                  <a:lnTo>
                    <a:pt x="253500" y="23354"/>
                  </a:lnTo>
                  <a:lnTo>
                    <a:pt x="202455" y="7836"/>
                  </a:lnTo>
                  <a:lnTo>
                    <a:pt x="154348" y="0"/>
                  </a:lnTo>
                  <a:close/>
                </a:path>
              </a:pathLst>
            </a:custGeom>
            <a:solidFill>
              <a:srgbClr val="007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5454867" y="3921301"/>
              <a:ext cx="62230" cy="80010"/>
            </a:xfrm>
            <a:custGeom>
              <a:avLst/>
              <a:gdLst/>
              <a:ahLst/>
              <a:cxnLst/>
              <a:rect l="l" t="t" r="r" b="b"/>
              <a:pathLst>
                <a:path w="62229" h="80010">
                  <a:moveTo>
                    <a:pt x="21742" y="0"/>
                  </a:moveTo>
                  <a:lnTo>
                    <a:pt x="19368" y="13991"/>
                  </a:lnTo>
                  <a:lnTo>
                    <a:pt x="14847" y="27441"/>
                  </a:lnTo>
                  <a:lnTo>
                    <a:pt x="8338" y="40058"/>
                  </a:lnTo>
                  <a:lnTo>
                    <a:pt x="0" y="51549"/>
                  </a:lnTo>
                  <a:lnTo>
                    <a:pt x="10152" y="59053"/>
                  </a:lnTo>
                  <a:lnTo>
                    <a:pt x="20716" y="66292"/>
                  </a:lnTo>
                  <a:lnTo>
                    <a:pt x="31686" y="73243"/>
                  </a:lnTo>
                  <a:lnTo>
                    <a:pt x="43052" y="79882"/>
                  </a:lnTo>
                  <a:lnTo>
                    <a:pt x="50118" y="68178"/>
                  </a:lnTo>
                  <a:lnTo>
                    <a:pt x="55622" y="55665"/>
                  </a:lnTo>
                  <a:lnTo>
                    <a:pt x="59483" y="42555"/>
                  </a:lnTo>
                  <a:lnTo>
                    <a:pt x="61620" y="29057"/>
                  </a:lnTo>
                  <a:lnTo>
                    <a:pt x="21742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0" name="object 12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678642" y="3960266"/>
              <a:ext cx="125399" cy="85831"/>
            </a:xfrm>
            <a:prstGeom prst="rect">
              <a:avLst/>
            </a:prstGeom>
          </p:spPr>
        </p:pic>
        <p:sp>
          <p:nvSpPr>
            <p:cNvPr id="121" name="object 121"/>
            <p:cNvSpPr/>
            <p:nvPr/>
          </p:nvSpPr>
          <p:spPr>
            <a:xfrm>
              <a:off x="5356690" y="3666322"/>
              <a:ext cx="485140" cy="379730"/>
            </a:xfrm>
            <a:custGeom>
              <a:avLst/>
              <a:gdLst/>
              <a:ahLst/>
              <a:cxnLst/>
              <a:rect l="l" t="t" r="r" b="b"/>
              <a:pathLst>
                <a:path w="485139" h="379729">
                  <a:moveTo>
                    <a:pt x="154340" y="0"/>
                  </a:moveTo>
                  <a:lnTo>
                    <a:pt x="110494" y="925"/>
                  </a:lnTo>
                  <a:lnTo>
                    <a:pt x="72237" y="11690"/>
                  </a:lnTo>
                  <a:lnTo>
                    <a:pt x="40893" y="33374"/>
                  </a:lnTo>
                  <a:lnTo>
                    <a:pt x="10375" y="89711"/>
                  </a:lnTo>
                  <a:lnTo>
                    <a:pt x="0" y="127010"/>
                  </a:lnTo>
                  <a:lnTo>
                    <a:pt x="1929" y="166665"/>
                  </a:lnTo>
                  <a:lnTo>
                    <a:pt x="15242" y="207135"/>
                  </a:lnTo>
                  <a:lnTo>
                    <a:pt x="39018" y="246880"/>
                  </a:lnTo>
                  <a:lnTo>
                    <a:pt x="72334" y="284358"/>
                  </a:lnTo>
                  <a:lnTo>
                    <a:pt x="114270" y="318029"/>
                  </a:lnTo>
                  <a:lnTo>
                    <a:pt x="163905" y="346352"/>
                  </a:lnTo>
                  <a:lnTo>
                    <a:pt x="217292" y="366733"/>
                  </a:lnTo>
                  <a:lnTo>
                    <a:pt x="269927" y="377770"/>
                  </a:lnTo>
                  <a:lnTo>
                    <a:pt x="320034" y="379730"/>
                  </a:lnTo>
                  <a:lnTo>
                    <a:pt x="365838" y="372879"/>
                  </a:lnTo>
                  <a:lnTo>
                    <a:pt x="405563" y="357483"/>
                  </a:lnTo>
                  <a:lnTo>
                    <a:pt x="437434" y="333807"/>
                  </a:lnTo>
                  <a:lnTo>
                    <a:pt x="459675" y="302118"/>
                  </a:lnTo>
                  <a:lnTo>
                    <a:pt x="481442" y="252108"/>
                  </a:lnTo>
                  <a:lnTo>
                    <a:pt x="484656" y="237348"/>
                  </a:lnTo>
                  <a:lnTo>
                    <a:pt x="479596" y="200228"/>
                  </a:lnTo>
                  <a:lnTo>
                    <a:pt x="462514" y="164752"/>
                  </a:lnTo>
                  <a:lnTo>
                    <a:pt x="435020" y="131229"/>
                  </a:lnTo>
                  <a:lnTo>
                    <a:pt x="398721" y="99967"/>
                  </a:lnTo>
                  <a:lnTo>
                    <a:pt x="355227" y="71276"/>
                  </a:lnTo>
                  <a:lnTo>
                    <a:pt x="306145" y="45464"/>
                  </a:lnTo>
                  <a:lnTo>
                    <a:pt x="253492" y="23348"/>
                  </a:lnTo>
                  <a:lnTo>
                    <a:pt x="202448" y="7833"/>
                  </a:lnTo>
                  <a:lnTo>
                    <a:pt x="154340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5380660" y="3630967"/>
              <a:ext cx="467359" cy="367030"/>
            </a:xfrm>
            <a:custGeom>
              <a:avLst/>
              <a:gdLst/>
              <a:ahLst/>
              <a:cxnLst/>
              <a:rect l="l" t="t" r="r" b="b"/>
              <a:pathLst>
                <a:path w="467360" h="367029">
                  <a:moveTo>
                    <a:pt x="466940" y="251498"/>
                  </a:moveTo>
                  <a:lnTo>
                    <a:pt x="465124" y="211899"/>
                  </a:lnTo>
                  <a:lnTo>
                    <a:pt x="452005" y="171513"/>
                  </a:lnTo>
                  <a:lnTo>
                    <a:pt x="428472" y="131889"/>
                  </a:lnTo>
                  <a:lnTo>
                    <a:pt x="395452" y="94551"/>
                  </a:lnTo>
                  <a:lnTo>
                    <a:pt x="353860" y="61048"/>
                  </a:lnTo>
                  <a:lnTo>
                    <a:pt x="304596" y="32893"/>
                  </a:lnTo>
                  <a:lnTo>
                    <a:pt x="251574" y="12687"/>
                  </a:lnTo>
                  <a:lnTo>
                    <a:pt x="199275" y="1816"/>
                  </a:lnTo>
                  <a:lnTo>
                    <a:pt x="149466" y="0"/>
                  </a:lnTo>
                  <a:lnTo>
                    <a:pt x="103911" y="6959"/>
                  </a:lnTo>
                  <a:lnTo>
                    <a:pt x="64376" y="22453"/>
                  </a:lnTo>
                  <a:lnTo>
                    <a:pt x="32626" y="46189"/>
                  </a:lnTo>
                  <a:lnTo>
                    <a:pt x="10426" y="77901"/>
                  </a:lnTo>
                  <a:lnTo>
                    <a:pt x="0" y="115176"/>
                  </a:lnTo>
                  <a:lnTo>
                    <a:pt x="1816" y="154774"/>
                  </a:lnTo>
                  <a:lnTo>
                    <a:pt x="14947" y="195160"/>
                  </a:lnTo>
                  <a:lnTo>
                    <a:pt x="38468" y="234784"/>
                  </a:lnTo>
                  <a:lnTo>
                    <a:pt x="71488" y="272122"/>
                  </a:lnTo>
                  <a:lnTo>
                    <a:pt x="113093" y="305625"/>
                  </a:lnTo>
                  <a:lnTo>
                    <a:pt x="162356" y="333781"/>
                  </a:lnTo>
                  <a:lnTo>
                    <a:pt x="215366" y="353987"/>
                  </a:lnTo>
                  <a:lnTo>
                    <a:pt x="267665" y="364858"/>
                  </a:lnTo>
                  <a:lnTo>
                    <a:pt x="317474" y="366674"/>
                  </a:lnTo>
                  <a:lnTo>
                    <a:pt x="363029" y="359714"/>
                  </a:lnTo>
                  <a:lnTo>
                    <a:pt x="402577" y="344220"/>
                  </a:lnTo>
                  <a:lnTo>
                    <a:pt x="434327" y="320484"/>
                  </a:lnTo>
                  <a:lnTo>
                    <a:pt x="456526" y="288772"/>
                  </a:lnTo>
                  <a:lnTo>
                    <a:pt x="466940" y="251498"/>
                  </a:lnTo>
                  <a:close/>
                </a:path>
              </a:pathLst>
            </a:custGeom>
            <a:solidFill>
              <a:srgbClr val="007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5452618" y="3688790"/>
              <a:ext cx="325755" cy="252729"/>
            </a:xfrm>
            <a:custGeom>
              <a:avLst/>
              <a:gdLst/>
              <a:ahLst/>
              <a:cxnLst/>
              <a:rect l="l" t="t" r="r" b="b"/>
              <a:pathLst>
                <a:path w="325754" h="252729">
                  <a:moveTo>
                    <a:pt x="325666" y="163347"/>
                  </a:moveTo>
                  <a:lnTo>
                    <a:pt x="316992" y="124714"/>
                  </a:lnTo>
                  <a:lnTo>
                    <a:pt x="293928" y="86588"/>
                  </a:lnTo>
                  <a:lnTo>
                    <a:pt x="258254" y="51879"/>
                  </a:lnTo>
                  <a:lnTo>
                    <a:pt x="211709" y="23456"/>
                  </a:lnTo>
                  <a:lnTo>
                    <a:pt x="160210" y="5524"/>
                  </a:lnTo>
                  <a:lnTo>
                    <a:pt x="110744" y="0"/>
                  </a:lnTo>
                  <a:lnTo>
                    <a:pt x="66649" y="6388"/>
                  </a:lnTo>
                  <a:lnTo>
                    <a:pt x="31292" y="24193"/>
                  </a:lnTo>
                  <a:lnTo>
                    <a:pt x="17576" y="41135"/>
                  </a:lnTo>
                  <a:lnTo>
                    <a:pt x="18834" y="38481"/>
                  </a:lnTo>
                  <a:lnTo>
                    <a:pt x="22618" y="32766"/>
                  </a:lnTo>
                  <a:lnTo>
                    <a:pt x="27051" y="27584"/>
                  </a:lnTo>
                  <a:lnTo>
                    <a:pt x="21183" y="33248"/>
                  </a:lnTo>
                  <a:lnTo>
                    <a:pt x="15925" y="39408"/>
                  </a:lnTo>
                  <a:lnTo>
                    <a:pt x="11341" y="46075"/>
                  </a:lnTo>
                  <a:lnTo>
                    <a:pt x="7454" y="53251"/>
                  </a:lnTo>
                  <a:lnTo>
                    <a:pt x="0" y="89484"/>
                  </a:lnTo>
                  <a:lnTo>
                    <a:pt x="8686" y="128104"/>
                  </a:lnTo>
                  <a:lnTo>
                    <a:pt x="31737" y="166230"/>
                  </a:lnTo>
                  <a:lnTo>
                    <a:pt x="67411" y="200964"/>
                  </a:lnTo>
                  <a:lnTo>
                    <a:pt x="113957" y="229374"/>
                  </a:lnTo>
                  <a:lnTo>
                    <a:pt x="151168" y="241846"/>
                  </a:lnTo>
                  <a:lnTo>
                    <a:pt x="166014" y="247015"/>
                  </a:lnTo>
                  <a:lnTo>
                    <a:pt x="166903" y="247116"/>
                  </a:lnTo>
                  <a:lnTo>
                    <a:pt x="171157" y="248539"/>
                  </a:lnTo>
                  <a:lnTo>
                    <a:pt x="194564" y="250215"/>
                  </a:lnTo>
                  <a:lnTo>
                    <a:pt x="215480" y="252552"/>
                  </a:lnTo>
                  <a:lnTo>
                    <a:pt x="219392" y="251993"/>
                  </a:lnTo>
                  <a:lnTo>
                    <a:pt x="225374" y="252412"/>
                  </a:lnTo>
                  <a:lnTo>
                    <a:pt x="240588" y="248920"/>
                  </a:lnTo>
                  <a:lnTo>
                    <a:pt x="259575" y="246164"/>
                  </a:lnTo>
                  <a:lnTo>
                    <a:pt x="265455" y="243205"/>
                  </a:lnTo>
                  <a:lnTo>
                    <a:pt x="272008" y="241693"/>
                  </a:lnTo>
                  <a:lnTo>
                    <a:pt x="280492" y="235623"/>
                  </a:lnTo>
                  <a:lnTo>
                    <a:pt x="294932" y="228346"/>
                  </a:lnTo>
                  <a:lnTo>
                    <a:pt x="300799" y="221107"/>
                  </a:lnTo>
                  <a:lnTo>
                    <a:pt x="306463" y="217043"/>
                  </a:lnTo>
                  <a:lnTo>
                    <a:pt x="302107" y="219481"/>
                  </a:lnTo>
                  <a:lnTo>
                    <a:pt x="318211" y="199580"/>
                  </a:lnTo>
                  <a:lnTo>
                    <a:pt x="325666" y="163347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5380114" y="3691089"/>
              <a:ext cx="467995" cy="307975"/>
            </a:xfrm>
            <a:custGeom>
              <a:avLst/>
              <a:gdLst/>
              <a:ahLst/>
              <a:cxnLst/>
              <a:rect l="l" t="t" r="r" b="b"/>
              <a:pathLst>
                <a:path w="467995" h="307975">
                  <a:moveTo>
                    <a:pt x="137807" y="260565"/>
                  </a:moveTo>
                  <a:lnTo>
                    <a:pt x="56197" y="126707"/>
                  </a:lnTo>
                  <a:lnTo>
                    <a:pt x="22428" y="70396"/>
                  </a:lnTo>
                  <a:lnTo>
                    <a:pt x="3784" y="37769"/>
                  </a:lnTo>
                  <a:lnTo>
                    <a:pt x="1981" y="45808"/>
                  </a:lnTo>
                  <a:lnTo>
                    <a:pt x="0" y="73850"/>
                  </a:lnTo>
                  <a:lnTo>
                    <a:pt x="95491" y="232194"/>
                  </a:lnTo>
                  <a:lnTo>
                    <a:pt x="137807" y="260565"/>
                  </a:lnTo>
                  <a:close/>
                </a:path>
                <a:path w="467995" h="307975">
                  <a:moveTo>
                    <a:pt x="324573" y="306108"/>
                  </a:moveTo>
                  <a:lnTo>
                    <a:pt x="296202" y="260007"/>
                  </a:lnTo>
                  <a:lnTo>
                    <a:pt x="290423" y="250190"/>
                  </a:lnTo>
                  <a:lnTo>
                    <a:pt x="266725" y="250202"/>
                  </a:lnTo>
                  <a:lnTo>
                    <a:pt x="300342" y="307822"/>
                  </a:lnTo>
                  <a:lnTo>
                    <a:pt x="324573" y="306108"/>
                  </a:lnTo>
                  <a:close/>
                </a:path>
                <a:path w="467995" h="307975">
                  <a:moveTo>
                    <a:pt x="415226" y="276631"/>
                  </a:moveTo>
                  <a:lnTo>
                    <a:pt x="378548" y="215646"/>
                  </a:lnTo>
                  <a:lnTo>
                    <a:pt x="365417" y="227545"/>
                  </a:lnTo>
                  <a:lnTo>
                    <a:pt x="349834" y="236931"/>
                  </a:lnTo>
                  <a:lnTo>
                    <a:pt x="331990" y="243865"/>
                  </a:lnTo>
                  <a:lnTo>
                    <a:pt x="312242" y="248297"/>
                  </a:lnTo>
                  <a:lnTo>
                    <a:pt x="340093" y="304355"/>
                  </a:lnTo>
                  <a:lnTo>
                    <a:pt x="372402" y="297624"/>
                  </a:lnTo>
                  <a:lnTo>
                    <a:pt x="390994" y="292493"/>
                  </a:lnTo>
                  <a:lnTo>
                    <a:pt x="402920" y="286359"/>
                  </a:lnTo>
                  <a:lnTo>
                    <a:pt x="415226" y="276631"/>
                  </a:lnTo>
                  <a:close/>
                </a:path>
                <a:path w="467995" h="307975">
                  <a:moveTo>
                    <a:pt x="467766" y="188087"/>
                  </a:moveTo>
                  <a:lnTo>
                    <a:pt x="465061" y="148805"/>
                  </a:lnTo>
                  <a:lnTo>
                    <a:pt x="451332" y="108864"/>
                  </a:lnTo>
                  <a:lnTo>
                    <a:pt x="427482" y="69773"/>
                  </a:lnTo>
                  <a:lnTo>
                    <a:pt x="394398" y="32981"/>
                  </a:lnTo>
                  <a:lnTo>
                    <a:pt x="352958" y="0"/>
                  </a:lnTo>
                  <a:lnTo>
                    <a:pt x="377088" y="40411"/>
                  </a:lnTo>
                  <a:lnTo>
                    <a:pt x="442353" y="146977"/>
                  </a:lnTo>
                  <a:lnTo>
                    <a:pt x="467766" y="188087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5" name="object 12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498976" y="3630591"/>
              <a:ext cx="137566" cy="70454"/>
            </a:xfrm>
            <a:prstGeom prst="rect">
              <a:avLst/>
            </a:prstGeom>
          </p:spPr>
        </p:pic>
        <p:sp>
          <p:nvSpPr>
            <p:cNvPr id="126" name="object 126"/>
            <p:cNvSpPr/>
            <p:nvPr/>
          </p:nvSpPr>
          <p:spPr>
            <a:xfrm>
              <a:off x="5504031" y="3733902"/>
              <a:ext cx="229870" cy="153035"/>
            </a:xfrm>
            <a:custGeom>
              <a:avLst/>
              <a:gdLst/>
              <a:ahLst/>
              <a:cxnLst/>
              <a:rect l="l" t="t" r="r" b="b"/>
              <a:pathLst>
                <a:path w="229870" h="153035">
                  <a:moveTo>
                    <a:pt x="167114" y="88798"/>
                  </a:moveTo>
                  <a:lnTo>
                    <a:pt x="125882" y="88798"/>
                  </a:lnTo>
                  <a:lnTo>
                    <a:pt x="165336" y="107448"/>
                  </a:lnTo>
                  <a:lnTo>
                    <a:pt x="159207" y="115005"/>
                  </a:lnTo>
                  <a:lnTo>
                    <a:pt x="151682" y="121505"/>
                  </a:lnTo>
                  <a:lnTo>
                    <a:pt x="143138" y="126717"/>
                  </a:lnTo>
                  <a:lnTo>
                    <a:pt x="133946" y="130416"/>
                  </a:lnTo>
                  <a:lnTo>
                    <a:pt x="131610" y="135382"/>
                  </a:lnTo>
                  <a:lnTo>
                    <a:pt x="158635" y="152806"/>
                  </a:lnTo>
                  <a:lnTo>
                    <a:pt x="169301" y="148456"/>
                  </a:lnTo>
                  <a:lnTo>
                    <a:pt x="179489" y="141616"/>
                  </a:lnTo>
                  <a:lnTo>
                    <a:pt x="188657" y="132687"/>
                  </a:lnTo>
                  <a:lnTo>
                    <a:pt x="196265" y="122072"/>
                  </a:lnTo>
                  <a:lnTo>
                    <a:pt x="227770" y="122072"/>
                  </a:lnTo>
                  <a:lnTo>
                    <a:pt x="229552" y="118300"/>
                  </a:lnTo>
                  <a:lnTo>
                    <a:pt x="203111" y="105803"/>
                  </a:lnTo>
                  <a:lnTo>
                    <a:pt x="204101" y="92352"/>
                  </a:lnTo>
                  <a:lnTo>
                    <a:pt x="204196" y="91071"/>
                  </a:lnTo>
                  <a:lnTo>
                    <a:pt x="171919" y="91071"/>
                  </a:lnTo>
                  <a:lnTo>
                    <a:pt x="167114" y="88798"/>
                  </a:lnTo>
                  <a:close/>
                </a:path>
                <a:path w="229870" h="153035">
                  <a:moveTo>
                    <a:pt x="227770" y="122072"/>
                  </a:moveTo>
                  <a:lnTo>
                    <a:pt x="196265" y="122072"/>
                  </a:lnTo>
                  <a:lnTo>
                    <a:pt x="222021" y="134239"/>
                  </a:lnTo>
                  <a:lnTo>
                    <a:pt x="227770" y="122072"/>
                  </a:lnTo>
                  <a:close/>
                </a:path>
                <a:path w="229870" h="153035">
                  <a:moveTo>
                    <a:pt x="7531" y="13360"/>
                  </a:moveTo>
                  <a:lnTo>
                    <a:pt x="0" y="29286"/>
                  </a:lnTo>
                  <a:lnTo>
                    <a:pt x="26225" y="41681"/>
                  </a:lnTo>
                  <a:lnTo>
                    <a:pt x="24643" y="61083"/>
                  </a:lnTo>
                  <a:lnTo>
                    <a:pt x="30393" y="77825"/>
                  </a:lnTo>
                  <a:lnTo>
                    <a:pt x="30506" y="78155"/>
                  </a:lnTo>
                  <a:lnTo>
                    <a:pt x="42497" y="92352"/>
                  </a:lnTo>
                  <a:lnTo>
                    <a:pt x="59296" y="103124"/>
                  </a:lnTo>
                  <a:lnTo>
                    <a:pt x="81875" y="109683"/>
                  </a:lnTo>
                  <a:lnTo>
                    <a:pt x="99728" y="107448"/>
                  </a:lnTo>
                  <a:lnTo>
                    <a:pt x="114012" y="99469"/>
                  </a:lnTo>
                  <a:lnTo>
                    <a:pt x="125882" y="88798"/>
                  </a:lnTo>
                  <a:lnTo>
                    <a:pt x="167114" y="88798"/>
                  </a:lnTo>
                  <a:lnTo>
                    <a:pt x="149559" y="80492"/>
                  </a:lnTo>
                  <a:lnTo>
                    <a:pt x="77800" y="80492"/>
                  </a:lnTo>
                  <a:lnTo>
                    <a:pt x="61747" y="72898"/>
                  </a:lnTo>
                  <a:lnTo>
                    <a:pt x="56476" y="66319"/>
                  </a:lnTo>
                  <a:lnTo>
                    <a:pt x="57632" y="56527"/>
                  </a:lnTo>
                  <a:lnTo>
                    <a:pt x="98863" y="56527"/>
                  </a:lnTo>
                  <a:lnTo>
                    <a:pt x="64465" y="40259"/>
                  </a:lnTo>
                  <a:lnTo>
                    <a:pt x="68493" y="36145"/>
                  </a:lnTo>
                  <a:lnTo>
                    <a:pt x="73680" y="32823"/>
                  </a:lnTo>
                  <a:lnTo>
                    <a:pt x="85915" y="26644"/>
                  </a:lnTo>
                  <a:lnTo>
                    <a:pt x="86445" y="25527"/>
                  </a:lnTo>
                  <a:lnTo>
                    <a:pt x="33273" y="25527"/>
                  </a:lnTo>
                  <a:lnTo>
                    <a:pt x="7531" y="13360"/>
                  </a:lnTo>
                  <a:close/>
                </a:path>
                <a:path w="229870" h="153035">
                  <a:moveTo>
                    <a:pt x="197374" y="67983"/>
                  </a:moveTo>
                  <a:lnTo>
                    <a:pt x="152780" y="67983"/>
                  </a:lnTo>
                  <a:lnTo>
                    <a:pt x="168605" y="75463"/>
                  </a:lnTo>
                  <a:lnTo>
                    <a:pt x="173088" y="81864"/>
                  </a:lnTo>
                  <a:lnTo>
                    <a:pt x="171919" y="91071"/>
                  </a:lnTo>
                  <a:lnTo>
                    <a:pt x="204196" y="91071"/>
                  </a:lnTo>
                  <a:lnTo>
                    <a:pt x="204534" y="86471"/>
                  </a:lnTo>
                  <a:lnTo>
                    <a:pt x="198680" y="69530"/>
                  </a:lnTo>
                  <a:lnTo>
                    <a:pt x="197374" y="67983"/>
                  </a:lnTo>
                  <a:close/>
                </a:path>
                <a:path w="229870" h="153035">
                  <a:moveTo>
                    <a:pt x="98863" y="56527"/>
                  </a:moveTo>
                  <a:lnTo>
                    <a:pt x="57632" y="56527"/>
                  </a:lnTo>
                  <a:lnTo>
                    <a:pt x="91173" y="72377"/>
                  </a:lnTo>
                  <a:lnTo>
                    <a:pt x="84556" y="77825"/>
                  </a:lnTo>
                  <a:lnTo>
                    <a:pt x="77800" y="80492"/>
                  </a:lnTo>
                  <a:lnTo>
                    <a:pt x="149559" y="80492"/>
                  </a:lnTo>
                  <a:lnTo>
                    <a:pt x="139331" y="75653"/>
                  </a:lnTo>
                  <a:lnTo>
                    <a:pt x="146113" y="70485"/>
                  </a:lnTo>
                  <a:lnTo>
                    <a:pt x="152780" y="67983"/>
                  </a:lnTo>
                  <a:lnTo>
                    <a:pt x="197374" y="67983"/>
                  </a:lnTo>
                  <a:lnTo>
                    <a:pt x="190003" y="59245"/>
                  </a:lnTo>
                  <a:lnTo>
                    <a:pt x="104609" y="59245"/>
                  </a:lnTo>
                  <a:lnTo>
                    <a:pt x="98863" y="56527"/>
                  </a:lnTo>
                  <a:close/>
                </a:path>
                <a:path w="229870" h="153035">
                  <a:moveTo>
                    <a:pt x="148052" y="38425"/>
                  </a:moveTo>
                  <a:lnTo>
                    <a:pt x="130417" y="40627"/>
                  </a:lnTo>
                  <a:lnTo>
                    <a:pt x="116309" y="48554"/>
                  </a:lnTo>
                  <a:lnTo>
                    <a:pt x="104609" y="59245"/>
                  </a:lnTo>
                  <a:lnTo>
                    <a:pt x="190003" y="59245"/>
                  </a:lnTo>
                  <a:lnTo>
                    <a:pt x="186846" y="55502"/>
                  </a:lnTo>
                  <a:lnTo>
                    <a:pt x="170332" y="44907"/>
                  </a:lnTo>
                  <a:lnTo>
                    <a:pt x="148052" y="38425"/>
                  </a:lnTo>
                  <a:close/>
                </a:path>
                <a:path w="229870" h="153035">
                  <a:moveTo>
                    <a:pt x="62979" y="0"/>
                  </a:moveTo>
                  <a:lnTo>
                    <a:pt x="54098" y="4454"/>
                  </a:lnTo>
                  <a:lnTo>
                    <a:pt x="46126" y="10358"/>
                  </a:lnTo>
                  <a:lnTo>
                    <a:pt x="39154" y="17464"/>
                  </a:lnTo>
                  <a:lnTo>
                    <a:pt x="33273" y="25527"/>
                  </a:lnTo>
                  <a:lnTo>
                    <a:pt x="86445" y="25527"/>
                  </a:lnTo>
                  <a:lnTo>
                    <a:pt x="88264" y="21691"/>
                  </a:lnTo>
                  <a:lnTo>
                    <a:pt x="62979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5501688" y="3738863"/>
              <a:ext cx="229870" cy="153035"/>
            </a:xfrm>
            <a:custGeom>
              <a:avLst/>
              <a:gdLst/>
              <a:ahLst/>
              <a:cxnLst/>
              <a:rect l="l" t="t" r="r" b="b"/>
              <a:pathLst>
                <a:path w="229870" h="153035">
                  <a:moveTo>
                    <a:pt x="167110" y="88785"/>
                  </a:moveTo>
                  <a:lnTo>
                    <a:pt x="125882" y="88785"/>
                  </a:lnTo>
                  <a:lnTo>
                    <a:pt x="165341" y="107442"/>
                  </a:lnTo>
                  <a:lnTo>
                    <a:pt x="159207" y="115003"/>
                  </a:lnTo>
                  <a:lnTo>
                    <a:pt x="151682" y="121500"/>
                  </a:lnTo>
                  <a:lnTo>
                    <a:pt x="143138" y="126712"/>
                  </a:lnTo>
                  <a:lnTo>
                    <a:pt x="133946" y="130416"/>
                  </a:lnTo>
                  <a:lnTo>
                    <a:pt x="158635" y="152806"/>
                  </a:lnTo>
                  <a:lnTo>
                    <a:pt x="169296" y="148455"/>
                  </a:lnTo>
                  <a:lnTo>
                    <a:pt x="179484" y="141614"/>
                  </a:lnTo>
                  <a:lnTo>
                    <a:pt x="188655" y="132682"/>
                  </a:lnTo>
                  <a:lnTo>
                    <a:pt x="196265" y="122059"/>
                  </a:lnTo>
                  <a:lnTo>
                    <a:pt x="227774" y="122059"/>
                  </a:lnTo>
                  <a:lnTo>
                    <a:pt x="229552" y="118300"/>
                  </a:lnTo>
                  <a:lnTo>
                    <a:pt x="203111" y="105803"/>
                  </a:lnTo>
                  <a:lnTo>
                    <a:pt x="204102" y="92341"/>
                  </a:lnTo>
                  <a:lnTo>
                    <a:pt x="204197" y="91059"/>
                  </a:lnTo>
                  <a:lnTo>
                    <a:pt x="171919" y="91059"/>
                  </a:lnTo>
                  <a:lnTo>
                    <a:pt x="167110" y="88785"/>
                  </a:lnTo>
                  <a:close/>
                </a:path>
                <a:path w="229870" h="153035">
                  <a:moveTo>
                    <a:pt x="227774" y="122059"/>
                  </a:moveTo>
                  <a:lnTo>
                    <a:pt x="196265" y="122059"/>
                  </a:lnTo>
                  <a:lnTo>
                    <a:pt x="222021" y="134226"/>
                  </a:lnTo>
                  <a:lnTo>
                    <a:pt x="227774" y="122059"/>
                  </a:lnTo>
                  <a:close/>
                </a:path>
                <a:path w="229870" h="153035">
                  <a:moveTo>
                    <a:pt x="7531" y="13360"/>
                  </a:moveTo>
                  <a:lnTo>
                    <a:pt x="0" y="29286"/>
                  </a:lnTo>
                  <a:lnTo>
                    <a:pt x="26225" y="41668"/>
                  </a:lnTo>
                  <a:lnTo>
                    <a:pt x="24643" y="61075"/>
                  </a:lnTo>
                  <a:lnTo>
                    <a:pt x="30396" y="77825"/>
                  </a:lnTo>
                  <a:lnTo>
                    <a:pt x="30506" y="78147"/>
                  </a:lnTo>
                  <a:lnTo>
                    <a:pt x="42497" y="92341"/>
                  </a:lnTo>
                  <a:lnTo>
                    <a:pt x="59296" y="103111"/>
                  </a:lnTo>
                  <a:lnTo>
                    <a:pt x="81875" y="109675"/>
                  </a:lnTo>
                  <a:lnTo>
                    <a:pt x="99715" y="107442"/>
                  </a:lnTo>
                  <a:lnTo>
                    <a:pt x="114012" y="99459"/>
                  </a:lnTo>
                  <a:lnTo>
                    <a:pt x="125882" y="88785"/>
                  </a:lnTo>
                  <a:lnTo>
                    <a:pt x="167110" y="88785"/>
                  </a:lnTo>
                  <a:lnTo>
                    <a:pt x="149567" y="80492"/>
                  </a:lnTo>
                  <a:lnTo>
                    <a:pt x="77800" y="80492"/>
                  </a:lnTo>
                  <a:lnTo>
                    <a:pt x="61747" y="72898"/>
                  </a:lnTo>
                  <a:lnTo>
                    <a:pt x="56476" y="66319"/>
                  </a:lnTo>
                  <a:lnTo>
                    <a:pt x="57632" y="56527"/>
                  </a:lnTo>
                  <a:lnTo>
                    <a:pt x="98863" y="56527"/>
                  </a:lnTo>
                  <a:lnTo>
                    <a:pt x="64465" y="40259"/>
                  </a:lnTo>
                  <a:lnTo>
                    <a:pt x="68866" y="34970"/>
                  </a:lnTo>
                  <a:lnTo>
                    <a:pt x="74298" y="30075"/>
                  </a:lnTo>
                  <a:lnTo>
                    <a:pt x="80763" y="25630"/>
                  </a:lnTo>
                  <a:lnTo>
                    <a:pt x="33492" y="25630"/>
                  </a:lnTo>
                  <a:lnTo>
                    <a:pt x="7531" y="13360"/>
                  </a:lnTo>
                  <a:close/>
                </a:path>
                <a:path w="229870" h="153035">
                  <a:moveTo>
                    <a:pt x="197363" y="67970"/>
                  </a:moveTo>
                  <a:lnTo>
                    <a:pt x="152780" y="67970"/>
                  </a:lnTo>
                  <a:lnTo>
                    <a:pt x="168605" y="75463"/>
                  </a:lnTo>
                  <a:lnTo>
                    <a:pt x="173088" y="81864"/>
                  </a:lnTo>
                  <a:lnTo>
                    <a:pt x="171919" y="91059"/>
                  </a:lnTo>
                  <a:lnTo>
                    <a:pt x="204197" y="91059"/>
                  </a:lnTo>
                  <a:lnTo>
                    <a:pt x="204534" y="86471"/>
                  </a:lnTo>
                  <a:lnTo>
                    <a:pt x="198680" y="69530"/>
                  </a:lnTo>
                  <a:lnTo>
                    <a:pt x="197363" y="67970"/>
                  </a:lnTo>
                  <a:close/>
                </a:path>
                <a:path w="229870" h="153035">
                  <a:moveTo>
                    <a:pt x="98863" y="56527"/>
                  </a:moveTo>
                  <a:lnTo>
                    <a:pt x="57632" y="56527"/>
                  </a:lnTo>
                  <a:lnTo>
                    <a:pt x="91173" y="72377"/>
                  </a:lnTo>
                  <a:lnTo>
                    <a:pt x="84556" y="77825"/>
                  </a:lnTo>
                  <a:lnTo>
                    <a:pt x="77800" y="80492"/>
                  </a:lnTo>
                  <a:lnTo>
                    <a:pt x="149567" y="80492"/>
                  </a:lnTo>
                  <a:lnTo>
                    <a:pt x="139331" y="75653"/>
                  </a:lnTo>
                  <a:lnTo>
                    <a:pt x="146113" y="70485"/>
                  </a:lnTo>
                  <a:lnTo>
                    <a:pt x="152780" y="67970"/>
                  </a:lnTo>
                  <a:lnTo>
                    <a:pt x="197363" y="67970"/>
                  </a:lnTo>
                  <a:lnTo>
                    <a:pt x="190003" y="59245"/>
                  </a:lnTo>
                  <a:lnTo>
                    <a:pt x="104609" y="59245"/>
                  </a:lnTo>
                  <a:lnTo>
                    <a:pt x="98863" y="56527"/>
                  </a:lnTo>
                  <a:close/>
                </a:path>
                <a:path w="229870" h="153035">
                  <a:moveTo>
                    <a:pt x="148052" y="38425"/>
                  </a:moveTo>
                  <a:lnTo>
                    <a:pt x="130417" y="40627"/>
                  </a:lnTo>
                  <a:lnTo>
                    <a:pt x="116309" y="48554"/>
                  </a:lnTo>
                  <a:lnTo>
                    <a:pt x="104609" y="59245"/>
                  </a:lnTo>
                  <a:lnTo>
                    <a:pt x="190003" y="59245"/>
                  </a:lnTo>
                  <a:lnTo>
                    <a:pt x="186846" y="55502"/>
                  </a:lnTo>
                  <a:lnTo>
                    <a:pt x="170332" y="44907"/>
                  </a:lnTo>
                  <a:lnTo>
                    <a:pt x="148052" y="38425"/>
                  </a:lnTo>
                  <a:close/>
                </a:path>
                <a:path w="229870" h="153035">
                  <a:moveTo>
                    <a:pt x="62979" y="0"/>
                  </a:moveTo>
                  <a:lnTo>
                    <a:pt x="54098" y="4449"/>
                  </a:lnTo>
                  <a:lnTo>
                    <a:pt x="46126" y="10353"/>
                  </a:lnTo>
                  <a:lnTo>
                    <a:pt x="39154" y="17462"/>
                  </a:lnTo>
                  <a:lnTo>
                    <a:pt x="33198" y="25630"/>
                  </a:lnTo>
                  <a:lnTo>
                    <a:pt x="80763" y="25630"/>
                  </a:lnTo>
                  <a:lnTo>
                    <a:pt x="88264" y="21691"/>
                  </a:lnTo>
                  <a:lnTo>
                    <a:pt x="62979" y="0"/>
                  </a:lnTo>
                  <a:close/>
                </a:path>
              </a:pathLst>
            </a:custGeom>
            <a:solidFill>
              <a:srgbClr val="007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5377033" y="3703244"/>
              <a:ext cx="431165" cy="298450"/>
            </a:xfrm>
            <a:custGeom>
              <a:avLst/>
              <a:gdLst/>
              <a:ahLst/>
              <a:cxnLst/>
              <a:rect l="l" t="t" r="r" b="b"/>
              <a:pathLst>
                <a:path w="431164" h="298450">
                  <a:moveTo>
                    <a:pt x="12946" y="0"/>
                  </a:moveTo>
                  <a:lnTo>
                    <a:pt x="11168" y="3911"/>
                  </a:lnTo>
                  <a:lnTo>
                    <a:pt x="0" y="51290"/>
                  </a:lnTo>
                  <a:lnTo>
                    <a:pt x="6157" y="98456"/>
                  </a:lnTo>
                  <a:lnTo>
                    <a:pt x="25498" y="143003"/>
                  </a:lnTo>
                  <a:lnTo>
                    <a:pt x="53878" y="182524"/>
                  </a:lnTo>
                  <a:lnTo>
                    <a:pt x="86182" y="214537"/>
                  </a:lnTo>
                  <a:lnTo>
                    <a:pt x="122979" y="242004"/>
                  </a:lnTo>
                  <a:lnTo>
                    <a:pt x="163309" y="264501"/>
                  </a:lnTo>
                  <a:lnTo>
                    <a:pt x="206209" y="281604"/>
                  </a:lnTo>
                  <a:lnTo>
                    <a:pt x="250719" y="292888"/>
                  </a:lnTo>
                  <a:lnTo>
                    <a:pt x="295876" y="297929"/>
                  </a:lnTo>
                  <a:lnTo>
                    <a:pt x="330708" y="297062"/>
                  </a:lnTo>
                  <a:lnTo>
                    <a:pt x="365105" y="291245"/>
                  </a:lnTo>
                  <a:lnTo>
                    <a:pt x="397848" y="279737"/>
                  </a:lnTo>
                  <a:lnTo>
                    <a:pt x="427715" y="261797"/>
                  </a:lnTo>
                  <a:lnTo>
                    <a:pt x="431080" y="259206"/>
                  </a:lnTo>
                  <a:lnTo>
                    <a:pt x="427753" y="253390"/>
                  </a:lnTo>
                  <a:lnTo>
                    <a:pt x="424324" y="256006"/>
                  </a:lnTo>
                  <a:lnTo>
                    <a:pt x="383660" y="278941"/>
                  </a:lnTo>
                  <a:lnTo>
                    <a:pt x="338996" y="290496"/>
                  </a:lnTo>
                  <a:lnTo>
                    <a:pt x="292061" y="292137"/>
                  </a:lnTo>
                  <a:lnTo>
                    <a:pt x="244580" y="285330"/>
                  </a:lnTo>
                  <a:lnTo>
                    <a:pt x="198280" y="271543"/>
                  </a:lnTo>
                  <a:lnTo>
                    <a:pt x="154889" y="252241"/>
                  </a:lnTo>
                  <a:lnTo>
                    <a:pt x="116133" y="228892"/>
                  </a:lnTo>
                  <a:lnTo>
                    <a:pt x="82935" y="202335"/>
                  </a:lnTo>
                  <a:lnTo>
                    <a:pt x="52163" y="169831"/>
                  </a:lnTo>
                  <a:lnTo>
                    <a:pt x="26998" y="132727"/>
                  </a:lnTo>
                  <a:lnTo>
                    <a:pt x="10621" y="92372"/>
                  </a:lnTo>
                  <a:lnTo>
                    <a:pt x="6215" y="50114"/>
                  </a:lnTo>
                  <a:lnTo>
                    <a:pt x="16959" y="7302"/>
                  </a:lnTo>
                  <a:lnTo>
                    <a:pt x="18724" y="3403"/>
                  </a:lnTo>
                  <a:lnTo>
                    <a:pt x="12946" y="0"/>
                  </a:lnTo>
                  <a:close/>
                </a:path>
              </a:pathLst>
            </a:custGeom>
            <a:solidFill>
              <a:srgbClr val="192E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7815502" y="1923535"/>
              <a:ext cx="494030" cy="492125"/>
            </a:xfrm>
            <a:custGeom>
              <a:avLst/>
              <a:gdLst/>
              <a:ahLst/>
              <a:cxnLst/>
              <a:rect l="l" t="t" r="r" b="b"/>
              <a:pathLst>
                <a:path w="494029" h="492125">
                  <a:moveTo>
                    <a:pt x="251819" y="0"/>
                  </a:moveTo>
                  <a:lnTo>
                    <a:pt x="204219" y="3563"/>
                  </a:lnTo>
                  <a:lnTo>
                    <a:pt x="157466" y="16520"/>
                  </a:lnTo>
                  <a:lnTo>
                    <a:pt x="112931" y="39166"/>
                  </a:lnTo>
                  <a:lnTo>
                    <a:pt x="73844" y="70209"/>
                  </a:lnTo>
                  <a:lnTo>
                    <a:pt x="42711" y="107257"/>
                  </a:lnTo>
                  <a:lnTo>
                    <a:pt x="19830" y="148944"/>
                  </a:lnTo>
                  <a:lnTo>
                    <a:pt x="5494" y="193903"/>
                  </a:lnTo>
                  <a:lnTo>
                    <a:pt x="0" y="240767"/>
                  </a:lnTo>
                  <a:lnTo>
                    <a:pt x="3641" y="288169"/>
                  </a:lnTo>
                  <a:lnTo>
                    <a:pt x="16714" y="334742"/>
                  </a:lnTo>
                  <a:lnTo>
                    <a:pt x="39513" y="379120"/>
                  </a:lnTo>
                  <a:lnTo>
                    <a:pt x="59274" y="405193"/>
                  </a:lnTo>
                  <a:lnTo>
                    <a:pt x="55223" y="483425"/>
                  </a:lnTo>
                  <a:lnTo>
                    <a:pt x="118037" y="455257"/>
                  </a:lnTo>
                  <a:lnTo>
                    <a:pt x="159036" y="475369"/>
                  </a:lnTo>
                  <a:lnTo>
                    <a:pt x="202771" y="487631"/>
                  </a:lnTo>
                  <a:lnTo>
                    <a:pt x="248039" y="491767"/>
                  </a:lnTo>
                  <a:lnTo>
                    <a:pt x="293635" y="487504"/>
                  </a:lnTo>
                  <a:lnTo>
                    <a:pt x="338358" y="474566"/>
                  </a:lnTo>
                  <a:lnTo>
                    <a:pt x="381003" y="452678"/>
                  </a:lnTo>
                  <a:lnTo>
                    <a:pt x="420096" y="421636"/>
                  </a:lnTo>
                  <a:lnTo>
                    <a:pt x="451232" y="384588"/>
                  </a:lnTo>
                  <a:lnTo>
                    <a:pt x="474118" y="342901"/>
                  </a:lnTo>
                  <a:lnTo>
                    <a:pt x="488458" y="297943"/>
                  </a:lnTo>
                  <a:lnTo>
                    <a:pt x="493956" y="251081"/>
                  </a:lnTo>
                  <a:lnTo>
                    <a:pt x="490317" y="203681"/>
                  </a:lnTo>
                  <a:lnTo>
                    <a:pt x="477246" y="157111"/>
                  </a:lnTo>
                  <a:lnTo>
                    <a:pt x="454447" y="112738"/>
                  </a:lnTo>
                  <a:lnTo>
                    <a:pt x="423214" y="73768"/>
                  </a:lnTo>
                  <a:lnTo>
                    <a:pt x="385962" y="42713"/>
                  </a:lnTo>
                  <a:lnTo>
                    <a:pt x="344063" y="19870"/>
                  </a:lnTo>
                  <a:lnTo>
                    <a:pt x="298891" y="5534"/>
                  </a:lnTo>
                  <a:lnTo>
                    <a:pt x="251819" y="0"/>
                  </a:lnTo>
                  <a:close/>
                </a:path>
              </a:pathLst>
            </a:custGeom>
            <a:solidFill>
              <a:srgbClr val="007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7815502" y="1923535"/>
              <a:ext cx="494030" cy="492125"/>
            </a:xfrm>
            <a:custGeom>
              <a:avLst/>
              <a:gdLst/>
              <a:ahLst/>
              <a:cxnLst/>
              <a:rect l="l" t="t" r="r" b="b"/>
              <a:pathLst>
                <a:path w="494029" h="492125">
                  <a:moveTo>
                    <a:pt x="251819" y="0"/>
                  </a:moveTo>
                  <a:lnTo>
                    <a:pt x="204219" y="3563"/>
                  </a:lnTo>
                  <a:lnTo>
                    <a:pt x="157466" y="16520"/>
                  </a:lnTo>
                  <a:lnTo>
                    <a:pt x="112931" y="39166"/>
                  </a:lnTo>
                  <a:lnTo>
                    <a:pt x="73844" y="70209"/>
                  </a:lnTo>
                  <a:lnTo>
                    <a:pt x="42711" y="107257"/>
                  </a:lnTo>
                  <a:lnTo>
                    <a:pt x="19830" y="148944"/>
                  </a:lnTo>
                  <a:lnTo>
                    <a:pt x="5494" y="193903"/>
                  </a:lnTo>
                  <a:lnTo>
                    <a:pt x="0" y="240767"/>
                  </a:lnTo>
                  <a:lnTo>
                    <a:pt x="3641" y="288169"/>
                  </a:lnTo>
                  <a:lnTo>
                    <a:pt x="16714" y="334742"/>
                  </a:lnTo>
                  <a:lnTo>
                    <a:pt x="39513" y="379120"/>
                  </a:lnTo>
                  <a:lnTo>
                    <a:pt x="59274" y="405193"/>
                  </a:lnTo>
                  <a:lnTo>
                    <a:pt x="55223" y="483425"/>
                  </a:lnTo>
                  <a:lnTo>
                    <a:pt x="118037" y="455257"/>
                  </a:lnTo>
                  <a:lnTo>
                    <a:pt x="159036" y="475369"/>
                  </a:lnTo>
                  <a:lnTo>
                    <a:pt x="202771" y="487631"/>
                  </a:lnTo>
                  <a:lnTo>
                    <a:pt x="248039" y="491767"/>
                  </a:lnTo>
                  <a:lnTo>
                    <a:pt x="293635" y="487504"/>
                  </a:lnTo>
                  <a:lnTo>
                    <a:pt x="338358" y="474566"/>
                  </a:lnTo>
                  <a:lnTo>
                    <a:pt x="381003" y="452678"/>
                  </a:lnTo>
                  <a:lnTo>
                    <a:pt x="420096" y="421636"/>
                  </a:lnTo>
                  <a:lnTo>
                    <a:pt x="451232" y="384588"/>
                  </a:lnTo>
                  <a:lnTo>
                    <a:pt x="474118" y="342901"/>
                  </a:lnTo>
                  <a:lnTo>
                    <a:pt x="488458" y="297943"/>
                  </a:lnTo>
                  <a:lnTo>
                    <a:pt x="493956" y="251081"/>
                  </a:lnTo>
                  <a:lnTo>
                    <a:pt x="490317" y="203681"/>
                  </a:lnTo>
                  <a:lnTo>
                    <a:pt x="477246" y="157111"/>
                  </a:lnTo>
                  <a:lnTo>
                    <a:pt x="454447" y="112738"/>
                  </a:lnTo>
                  <a:lnTo>
                    <a:pt x="423214" y="73768"/>
                  </a:lnTo>
                  <a:lnTo>
                    <a:pt x="385962" y="42713"/>
                  </a:lnTo>
                  <a:lnTo>
                    <a:pt x="344063" y="19870"/>
                  </a:lnTo>
                  <a:lnTo>
                    <a:pt x="298891" y="5534"/>
                  </a:lnTo>
                  <a:lnTo>
                    <a:pt x="251819" y="0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1" name="object 131"/>
          <p:cNvSpPr txBox="1"/>
          <p:nvPr/>
        </p:nvSpPr>
        <p:spPr>
          <a:xfrm>
            <a:off x="7898991" y="1934981"/>
            <a:ext cx="339725" cy="4362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700" b="1" spc="-50">
                <a:solidFill>
                  <a:srgbClr val="007BFF"/>
                </a:solidFill>
                <a:latin typeface="Bodoni MT"/>
                <a:cs typeface="Bodoni MT"/>
              </a:rPr>
              <a:t>%</a:t>
            </a:r>
            <a:endParaRPr sz="2700">
              <a:latin typeface="Bodoni MT"/>
              <a:cs typeface="Bodoni M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2250" y="365656"/>
            <a:ext cx="6254466" cy="1059514"/>
          </a:xfrm>
          <a:prstGeom prst="rect">
            <a:avLst/>
          </a:prstGeom>
        </p:spPr>
        <p:txBody>
          <a:bodyPr vert="horz" wrap="square" lIns="0" tIns="58667" rIns="0" bIns="0" rtlCol="0">
            <a:spAutoFit/>
          </a:bodyPr>
          <a:lstStyle/>
          <a:p>
            <a:pPr marL="3272790">
              <a:lnSpc>
                <a:spcPts val="5215"/>
              </a:lnSpc>
              <a:spcBef>
                <a:spcPts val="95"/>
              </a:spcBef>
            </a:pPr>
            <a:r>
              <a:rPr spc="-305">
                <a:solidFill>
                  <a:srgbClr val="06769F"/>
                </a:solidFill>
                <a:hlinkClick r:id="rId2"/>
              </a:rPr>
              <a:t>Demo</a:t>
            </a:r>
          </a:p>
          <a:p>
            <a:pPr marL="3324225">
              <a:lnSpc>
                <a:spcPts val="2575"/>
              </a:lnSpc>
            </a:pPr>
            <a:r>
              <a:rPr sz="2200" b="1" spc="105">
                <a:solidFill>
                  <a:srgbClr val="D57C1E"/>
                </a:solidFill>
                <a:latin typeface="Calibri"/>
                <a:cs typeface="Calibri"/>
                <a:hlinkClick r:id="rId2"/>
              </a:rPr>
              <a:t>Demo</a:t>
            </a:r>
            <a:r>
              <a:rPr sz="2200" b="1" spc="20">
                <a:solidFill>
                  <a:srgbClr val="D57C1E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2200" b="1" spc="114">
                <a:solidFill>
                  <a:srgbClr val="D57C1E"/>
                </a:solidFill>
                <a:latin typeface="Calibri"/>
                <a:cs typeface="Calibri"/>
                <a:hlinkClick r:id="rId2"/>
              </a:rPr>
              <a:t>Link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56" y="4981385"/>
            <a:ext cx="9144000" cy="167005"/>
          </a:xfrm>
          <a:custGeom>
            <a:avLst/>
            <a:gdLst/>
            <a:ahLst/>
            <a:cxnLst/>
            <a:rect l="l" t="t" r="r" b="b"/>
            <a:pathLst>
              <a:path w="9144000" h="167004">
                <a:moveTo>
                  <a:pt x="9144000" y="0"/>
                </a:moveTo>
                <a:lnTo>
                  <a:pt x="0" y="0"/>
                </a:lnTo>
                <a:lnTo>
                  <a:pt x="0" y="166687"/>
                </a:lnTo>
                <a:lnTo>
                  <a:pt x="9144000" y="166687"/>
                </a:lnTo>
                <a:lnTo>
                  <a:pt x="9144000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643066" y="1313027"/>
            <a:ext cx="8507095" cy="3348354"/>
            <a:chOff x="637509" y="1313027"/>
            <a:chExt cx="8507095" cy="3348354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7509" y="1326438"/>
              <a:ext cx="8506490" cy="333433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37874" y="2509664"/>
              <a:ext cx="432242" cy="75099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962452" y="2845627"/>
              <a:ext cx="200025" cy="354965"/>
            </a:xfrm>
            <a:custGeom>
              <a:avLst/>
              <a:gdLst/>
              <a:ahLst/>
              <a:cxnLst/>
              <a:rect l="l" t="t" r="r" b="b"/>
              <a:pathLst>
                <a:path w="200025" h="354964">
                  <a:moveTo>
                    <a:pt x="11718" y="0"/>
                  </a:moveTo>
                  <a:lnTo>
                    <a:pt x="2651" y="48310"/>
                  </a:lnTo>
                  <a:lnTo>
                    <a:pt x="0" y="76681"/>
                  </a:lnTo>
                  <a:lnTo>
                    <a:pt x="4096" y="96153"/>
                  </a:lnTo>
                  <a:lnTo>
                    <a:pt x="15274" y="117767"/>
                  </a:lnTo>
                  <a:lnTo>
                    <a:pt x="36587" y="149376"/>
                  </a:lnTo>
                  <a:lnTo>
                    <a:pt x="65505" y="189734"/>
                  </a:lnTo>
                  <a:lnTo>
                    <a:pt x="94043" y="236231"/>
                  </a:lnTo>
                  <a:lnTo>
                    <a:pt x="114220" y="286258"/>
                  </a:lnTo>
                  <a:lnTo>
                    <a:pt x="131262" y="327508"/>
                  </a:lnTo>
                  <a:lnTo>
                    <a:pt x="152712" y="350054"/>
                  </a:lnTo>
                  <a:lnTo>
                    <a:pt x="174065" y="354854"/>
                  </a:lnTo>
                  <a:lnTo>
                    <a:pt x="190814" y="342861"/>
                  </a:lnTo>
                  <a:lnTo>
                    <a:pt x="199889" y="316774"/>
                  </a:lnTo>
                  <a:lnTo>
                    <a:pt x="199070" y="283168"/>
                  </a:lnTo>
                  <a:lnTo>
                    <a:pt x="185101" y="248853"/>
                  </a:lnTo>
                  <a:lnTo>
                    <a:pt x="154720" y="220637"/>
                  </a:lnTo>
                  <a:lnTo>
                    <a:pt x="117400" y="197672"/>
                  </a:lnTo>
                  <a:lnTo>
                    <a:pt x="85571" y="174940"/>
                  </a:lnTo>
                  <a:lnTo>
                    <a:pt x="43100" y="132359"/>
                  </a:lnTo>
                  <a:lnTo>
                    <a:pt x="22782" y="88216"/>
                  </a:lnTo>
                  <a:lnTo>
                    <a:pt x="13708" y="45324"/>
                  </a:lnTo>
                  <a:lnTo>
                    <a:pt x="11484" y="12860"/>
                  </a:lnTo>
                  <a:lnTo>
                    <a:pt x="11718" y="0"/>
                  </a:lnTo>
                  <a:close/>
                </a:path>
              </a:pathLst>
            </a:custGeom>
            <a:solidFill>
              <a:srgbClr val="FCCD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20524" y="2988170"/>
              <a:ext cx="247015" cy="230504"/>
            </a:xfrm>
            <a:custGeom>
              <a:avLst/>
              <a:gdLst/>
              <a:ahLst/>
              <a:cxnLst/>
              <a:rect l="l" t="t" r="r" b="b"/>
              <a:pathLst>
                <a:path w="247014" h="230505">
                  <a:moveTo>
                    <a:pt x="14655" y="192265"/>
                  </a:moveTo>
                  <a:lnTo>
                    <a:pt x="14630" y="183273"/>
                  </a:lnTo>
                  <a:lnTo>
                    <a:pt x="7327" y="183273"/>
                  </a:lnTo>
                  <a:lnTo>
                    <a:pt x="0" y="183273"/>
                  </a:lnTo>
                  <a:lnTo>
                    <a:pt x="25" y="192265"/>
                  </a:lnTo>
                  <a:lnTo>
                    <a:pt x="14655" y="192265"/>
                  </a:lnTo>
                  <a:close/>
                </a:path>
                <a:path w="247014" h="230505">
                  <a:moveTo>
                    <a:pt x="34163" y="209829"/>
                  </a:moveTo>
                  <a:lnTo>
                    <a:pt x="34150" y="200837"/>
                  </a:lnTo>
                  <a:lnTo>
                    <a:pt x="24892" y="200837"/>
                  </a:lnTo>
                  <a:lnTo>
                    <a:pt x="17564" y="200837"/>
                  </a:lnTo>
                  <a:lnTo>
                    <a:pt x="17589" y="209829"/>
                  </a:lnTo>
                  <a:lnTo>
                    <a:pt x="34163" y="209829"/>
                  </a:lnTo>
                  <a:close/>
                </a:path>
                <a:path w="247014" h="230505">
                  <a:moveTo>
                    <a:pt x="38785" y="82435"/>
                  </a:moveTo>
                  <a:lnTo>
                    <a:pt x="37261" y="75298"/>
                  </a:lnTo>
                  <a:lnTo>
                    <a:pt x="35737" y="68122"/>
                  </a:lnTo>
                  <a:lnTo>
                    <a:pt x="26936" y="70015"/>
                  </a:lnTo>
                  <a:lnTo>
                    <a:pt x="29984" y="84340"/>
                  </a:lnTo>
                  <a:lnTo>
                    <a:pt x="38785" y="82435"/>
                  </a:lnTo>
                  <a:close/>
                </a:path>
                <a:path w="247014" h="230505">
                  <a:moveTo>
                    <a:pt x="44907" y="138595"/>
                  </a:moveTo>
                  <a:lnTo>
                    <a:pt x="44894" y="129590"/>
                  </a:lnTo>
                  <a:lnTo>
                    <a:pt x="37579" y="129590"/>
                  </a:lnTo>
                  <a:lnTo>
                    <a:pt x="30251" y="129590"/>
                  </a:lnTo>
                  <a:lnTo>
                    <a:pt x="30264" y="138379"/>
                  </a:lnTo>
                  <a:lnTo>
                    <a:pt x="25869" y="138379"/>
                  </a:lnTo>
                  <a:lnTo>
                    <a:pt x="18542" y="138379"/>
                  </a:lnTo>
                  <a:lnTo>
                    <a:pt x="18554" y="147383"/>
                  </a:lnTo>
                  <a:lnTo>
                    <a:pt x="33197" y="147383"/>
                  </a:lnTo>
                  <a:lnTo>
                    <a:pt x="33172" y="138595"/>
                  </a:lnTo>
                  <a:lnTo>
                    <a:pt x="44907" y="138595"/>
                  </a:lnTo>
                  <a:close/>
                </a:path>
                <a:path w="247014" h="230505">
                  <a:moveTo>
                    <a:pt x="49784" y="181521"/>
                  </a:moveTo>
                  <a:lnTo>
                    <a:pt x="49771" y="172529"/>
                  </a:lnTo>
                  <a:lnTo>
                    <a:pt x="42456" y="172529"/>
                  </a:lnTo>
                  <a:lnTo>
                    <a:pt x="35128" y="172529"/>
                  </a:lnTo>
                  <a:lnTo>
                    <a:pt x="35153" y="181533"/>
                  </a:lnTo>
                  <a:lnTo>
                    <a:pt x="49784" y="181521"/>
                  </a:lnTo>
                  <a:close/>
                </a:path>
                <a:path w="247014" h="230505">
                  <a:moveTo>
                    <a:pt x="50761" y="219583"/>
                  </a:moveTo>
                  <a:lnTo>
                    <a:pt x="50749" y="210591"/>
                  </a:lnTo>
                  <a:lnTo>
                    <a:pt x="43434" y="210591"/>
                  </a:lnTo>
                  <a:lnTo>
                    <a:pt x="36106" y="210591"/>
                  </a:lnTo>
                  <a:lnTo>
                    <a:pt x="36131" y="219583"/>
                  </a:lnTo>
                  <a:lnTo>
                    <a:pt x="50761" y="219583"/>
                  </a:lnTo>
                  <a:close/>
                </a:path>
                <a:path w="247014" h="230505">
                  <a:moveTo>
                    <a:pt x="70802" y="176809"/>
                  </a:moveTo>
                  <a:lnTo>
                    <a:pt x="60655" y="173532"/>
                  </a:lnTo>
                  <a:lnTo>
                    <a:pt x="54165" y="171424"/>
                  </a:lnTo>
                  <a:lnTo>
                    <a:pt x="50342" y="179870"/>
                  </a:lnTo>
                  <a:lnTo>
                    <a:pt x="66967" y="185267"/>
                  </a:lnTo>
                  <a:lnTo>
                    <a:pt x="70802" y="176809"/>
                  </a:lnTo>
                  <a:close/>
                </a:path>
                <a:path w="247014" h="230505">
                  <a:moveTo>
                    <a:pt x="74193" y="157124"/>
                  </a:moveTo>
                  <a:lnTo>
                    <a:pt x="74168" y="148132"/>
                  </a:lnTo>
                  <a:lnTo>
                    <a:pt x="65887" y="148132"/>
                  </a:lnTo>
                  <a:lnTo>
                    <a:pt x="58559" y="148132"/>
                  </a:lnTo>
                  <a:lnTo>
                    <a:pt x="58572" y="157137"/>
                  </a:lnTo>
                  <a:lnTo>
                    <a:pt x="74193" y="157124"/>
                  </a:lnTo>
                  <a:close/>
                </a:path>
                <a:path w="247014" h="230505">
                  <a:moveTo>
                    <a:pt x="77597" y="60769"/>
                  </a:moveTo>
                  <a:lnTo>
                    <a:pt x="65887" y="60794"/>
                  </a:lnTo>
                  <a:lnTo>
                    <a:pt x="65887" y="75679"/>
                  </a:lnTo>
                  <a:lnTo>
                    <a:pt x="77597" y="75666"/>
                  </a:lnTo>
                  <a:lnTo>
                    <a:pt x="77597" y="66763"/>
                  </a:lnTo>
                  <a:lnTo>
                    <a:pt x="77597" y="60769"/>
                  </a:lnTo>
                  <a:close/>
                </a:path>
                <a:path w="247014" h="230505">
                  <a:moveTo>
                    <a:pt x="80632" y="91338"/>
                  </a:moveTo>
                  <a:lnTo>
                    <a:pt x="69113" y="89496"/>
                  </a:lnTo>
                  <a:lnTo>
                    <a:pt x="65036" y="99695"/>
                  </a:lnTo>
                  <a:lnTo>
                    <a:pt x="62687" y="105575"/>
                  </a:lnTo>
                  <a:lnTo>
                    <a:pt x="74218" y="107403"/>
                  </a:lnTo>
                  <a:lnTo>
                    <a:pt x="80632" y="91338"/>
                  </a:lnTo>
                  <a:close/>
                </a:path>
                <a:path w="247014" h="230505">
                  <a:moveTo>
                    <a:pt x="102476" y="142494"/>
                  </a:moveTo>
                  <a:lnTo>
                    <a:pt x="102463" y="133502"/>
                  </a:lnTo>
                  <a:lnTo>
                    <a:pt x="95148" y="133502"/>
                  </a:lnTo>
                  <a:lnTo>
                    <a:pt x="87820" y="133502"/>
                  </a:lnTo>
                  <a:lnTo>
                    <a:pt x="87845" y="142494"/>
                  </a:lnTo>
                  <a:lnTo>
                    <a:pt x="102476" y="142494"/>
                  </a:lnTo>
                  <a:close/>
                </a:path>
                <a:path w="247014" h="230505">
                  <a:moveTo>
                    <a:pt x="104292" y="38633"/>
                  </a:moveTo>
                  <a:lnTo>
                    <a:pt x="102120" y="35572"/>
                  </a:lnTo>
                  <a:lnTo>
                    <a:pt x="97282" y="33274"/>
                  </a:lnTo>
                  <a:lnTo>
                    <a:pt x="94145" y="34124"/>
                  </a:lnTo>
                  <a:lnTo>
                    <a:pt x="88150" y="40106"/>
                  </a:lnTo>
                  <a:lnTo>
                    <a:pt x="86029" y="42227"/>
                  </a:lnTo>
                  <a:lnTo>
                    <a:pt x="88201" y="45275"/>
                  </a:lnTo>
                  <a:lnTo>
                    <a:pt x="93027" y="47586"/>
                  </a:lnTo>
                  <a:lnTo>
                    <a:pt x="96177" y="46736"/>
                  </a:lnTo>
                  <a:lnTo>
                    <a:pt x="104292" y="38633"/>
                  </a:lnTo>
                  <a:close/>
                </a:path>
                <a:path w="247014" h="230505">
                  <a:moveTo>
                    <a:pt x="114185" y="202031"/>
                  </a:moveTo>
                  <a:lnTo>
                    <a:pt x="114173" y="193027"/>
                  </a:lnTo>
                  <a:lnTo>
                    <a:pt x="106857" y="193027"/>
                  </a:lnTo>
                  <a:lnTo>
                    <a:pt x="99542" y="193027"/>
                  </a:lnTo>
                  <a:lnTo>
                    <a:pt x="99542" y="200977"/>
                  </a:lnTo>
                  <a:lnTo>
                    <a:pt x="97650" y="198666"/>
                  </a:lnTo>
                  <a:lnTo>
                    <a:pt x="86817" y="202323"/>
                  </a:lnTo>
                  <a:lnTo>
                    <a:pt x="93891" y="210908"/>
                  </a:lnTo>
                  <a:lnTo>
                    <a:pt x="97028" y="213347"/>
                  </a:lnTo>
                  <a:lnTo>
                    <a:pt x="106413" y="218109"/>
                  </a:lnTo>
                  <a:lnTo>
                    <a:pt x="113614" y="211010"/>
                  </a:lnTo>
                  <a:lnTo>
                    <a:pt x="104546" y="206413"/>
                  </a:lnTo>
                  <a:lnTo>
                    <a:pt x="102844" y="204965"/>
                  </a:lnTo>
                  <a:lnTo>
                    <a:pt x="101244" y="203022"/>
                  </a:lnTo>
                  <a:lnTo>
                    <a:pt x="100418" y="202031"/>
                  </a:lnTo>
                  <a:lnTo>
                    <a:pt x="114185" y="202031"/>
                  </a:lnTo>
                  <a:close/>
                </a:path>
                <a:path w="247014" h="230505">
                  <a:moveTo>
                    <a:pt x="116141" y="110286"/>
                  </a:moveTo>
                  <a:lnTo>
                    <a:pt x="116128" y="101295"/>
                  </a:lnTo>
                  <a:lnTo>
                    <a:pt x="108826" y="101295"/>
                  </a:lnTo>
                  <a:lnTo>
                    <a:pt x="101498" y="101295"/>
                  </a:lnTo>
                  <a:lnTo>
                    <a:pt x="101511" y="110299"/>
                  </a:lnTo>
                  <a:lnTo>
                    <a:pt x="116141" y="110286"/>
                  </a:lnTo>
                  <a:close/>
                </a:path>
                <a:path w="247014" h="230505">
                  <a:moveTo>
                    <a:pt x="120053" y="166890"/>
                  </a:moveTo>
                  <a:lnTo>
                    <a:pt x="120027" y="157899"/>
                  </a:lnTo>
                  <a:lnTo>
                    <a:pt x="112712" y="157899"/>
                  </a:lnTo>
                  <a:lnTo>
                    <a:pt x="105397" y="157899"/>
                  </a:lnTo>
                  <a:lnTo>
                    <a:pt x="105410" y="166890"/>
                  </a:lnTo>
                  <a:lnTo>
                    <a:pt x="120053" y="166890"/>
                  </a:lnTo>
                  <a:close/>
                </a:path>
                <a:path w="247014" h="230505">
                  <a:moveTo>
                    <a:pt x="120561" y="71120"/>
                  </a:moveTo>
                  <a:lnTo>
                    <a:pt x="113360" y="64008"/>
                  </a:lnTo>
                  <a:lnTo>
                    <a:pt x="103911" y="68732"/>
                  </a:lnTo>
                  <a:lnTo>
                    <a:pt x="97066" y="72161"/>
                  </a:lnTo>
                  <a:lnTo>
                    <a:pt x="104267" y="79273"/>
                  </a:lnTo>
                  <a:lnTo>
                    <a:pt x="120561" y="71120"/>
                  </a:lnTo>
                  <a:close/>
                </a:path>
                <a:path w="247014" h="230505">
                  <a:moveTo>
                    <a:pt x="127596" y="5359"/>
                  </a:moveTo>
                  <a:lnTo>
                    <a:pt x="125450" y="2298"/>
                  </a:lnTo>
                  <a:lnTo>
                    <a:pt x="120611" y="0"/>
                  </a:lnTo>
                  <a:lnTo>
                    <a:pt x="117449" y="850"/>
                  </a:lnTo>
                  <a:lnTo>
                    <a:pt x="109537" y="8801"/>
                  </a:lnTo>
                  <a:lnTo>
                    <a:pt x="107429" y="10934"/>
                  </a:lnTo>
                  <a:lnTo>
                    <a:pt x="109575" y="13970"/>
                  </a:lnTo>
                  <a:lnTo>
                    <a:pt x="114414" y="16281"/>
                  </a:lnTo>
                  <a:lnTo>
                    <a:pt x="117576" y="15430"/>
                  </a:lnTo>
                  <a:lnTo>
                    <a:pt x="127596" y="5359"/>
                  </a:lnTo>
                  <a:close/>
                </a:path>
                <a:path w="247014" h="230505">
                  <a:moveTo>
                    <a:pt x="141516" y="129819"/>
                  </a:moveTo>
                  <a:lnTo>
                    <a:pt x="141503" y="120815"/>
                  </a:lnTo>
                  <a:lnTo>
                    <a:pt x="134188" y="120815"/>
                  </a:lnTo>
                  <a:lnTo>
                    <a:pt x="126873" y="120815"/>
                  </a:lnTo>
                  <a:lnTo>
                    <a:pt x="126885" y="129819"/>
                  </a:lnTo>
                  <a:lnTo>
                    <a:pt x="141516" y="129819"/>
                  </a:lnTo>
                  <a:close/>
                </a:path>
                <a:path w="247014" h="230505">
                  <a:moveTo>
                    <a:pt x="150291" y="77114"/>
                  </a:moveTo>
                  <a:lnTo>
                    <a:pt x="150279" y="68122"/>
                  </a:lnTo>
                  <a:lnTo>
                    <a:pt x="142963" y="68122"/>
                  </a:lnTo>
                  <a:lnTo>
                    <a:pt x="135648" y="68122"/>
                  </a:lnTo>
                  <a:lnTo>
                    <a:pt x="135661" y="77127"/>
                  </a:lnTo>
                  <a:lnTo>
                    <a:pt x="150291" y="77114"/>
                  </a:lnTo>
                  <a:close/>
                </a:path>
                <a:path w="247014" h="230505">
                  <a:moveTo>
                    <a:pt x="159600" y="102400"/>
                  </a:moveTo>
                  <a:lnTo>
                    <a:pt x="148856" y="97028"/>
                  </a:lnTo>
                  <a:lnTo>
                    <a:pt x="143306" y="94259"/>
                  </a:lnTo>
                  <a:lnTo>
                    <a:pt x="136105" y="101384"/>
                  </a:lnTo>
                  <a:lnTo>
                    <a:pt x="152400" y="109524"/>
                  </a:lnTo>
                  <a:lnTo>
                    <a:pt x="159600" y="102400"/>
                  </a:lnTo>
                  <a:close/>
                </a:path>
                <a:path w="247014" h="230505">
                  <a:moveTo>
                    <a:pt x="160185" y="182422"/>
                  </a:moveTo>
                  <a:lnTo>
                    <a:pt x="148653" y="180505"/>
                  </a:lnTo>
                  <a:lnTo>
                    <a:pt x="145135" y="187553"/>
                  </a:lnTo>
                  <a:lnTo>
                    <a:pt x="142341" y="193103"/>
                  </a:lnTo>
                  <a:lnTo>
                    <a:pt x="153873" y="195033"/>
                  </a:lnTo>
                  <a:lnTo>
                    <a:pt x="160185" y="182422"/>
                  </a:lnTo>
                  <a:close/>
                </a:path>
                <a:path w="247014" h="230505">
                  <a:moveTo>
                    <a:pt x="160312" y="17360"/>
                  </a:moveTo>
                  <a:lnTo>
                    <a:pt x="156514" y="9906"/>
                  </a:lnTo>
                  <a:lnTo>
                    <a:pt x="153911" y="4826"/>
                  </a:lnTo>
                  <a:lnTo>
                    <a:pt x="142405" y="6781"/>
                  </a:lnTo>
                  <a:lnTo>
                    <a:pt x="148805" y="19329"/>
                  </a:lnTo>
                  <a:lnTo>
                    <a:pt x="160312" y="17360"/>
                  </a:lnTo>
                  <a:close/>
                </a:path>
                <a:path w="247014" h="230505">
                  <a:moveTo>
                    <a:pt x="164947" y="230327"/>
                  </a:moveTo>
                  <a:lnTo>
                    <a:pt x="164922" y="221335"/>
                  </a:lnTo>
                  <a:lnTo>
                    <a:pt x="154686" y="221335"/>
                  </a:lnTo>
                  <a:lnTo>
                    <a:pt x="147358" y="221335"/>
                  </a:lnTo>
                  <a:lnTo>
                    <a:pt x="147370" y="230327"/>
                  </a:lnTo>
                  <a:lnTo>
                    <a:pt x="164947" y="230327"/>
                  </a:lnTo>
                  <a:close/>
                </a:path>
                <a:path w="247014" h="230505">
                  <a:moveTo>
                    <a:pt x="165900" y="56616"/>
                  </a:moveTo>
                  <a:lnTo>
                    <a:pt x="165874" y="47625"/>
                  </a:lnTo>
                  <a:lnTo>
                    <a:pt x="158572" y="47625"/>
                  </a:lnTo>
                  <a:lnTo>
                    <a:pt x="151257" y="47625"/>
                  </a:lnTo>
                  <a:lnTo>
                    <a:pt x="151269" y="56629"/>
                  </a:lnTo>
                  <a:lnTo>
                    <a:pt x="165900" y="56616"/>
                  </a:lnTo>
                  <a:close/>
                </a:path>
                <a:path w="247014" h="230505">
                  <a:moveTo>
                    <a:pt x="170776" y="161036"/>
                  </a:moveTo>
                  <a:lnTo>
                    <a:pt x="170764" y="152044"/>
                  </a:lnTo>
                  <a:lnTo>
                    <a:pt x="161505" y="152044"/>
                  </a:lnTo>
                  <a:lnTo>
                    <a:pt x="154190" y="152044"/>
                  </a:lnTo>
                  <a:lnTo>
                    <a:pt x="154203" y="161036"/>
                  </a:lnTo>
                  <a:lnTo>
                    <a:pt x="170776" y="161036"/>
                  </a:lnTo>
                  <a:close/>
                </a:path>
                <a:path w="247014" h="230505">
                  <a:moveTo>
                    <a:pt x="183476" y="96634"/>
                  </a:moveTo>
                  <a:lnTo>
                    <a:pt x="183451" y="87642"/>
                  </a:lnTo>
                  <a:lnTo>
                    <a:pt x="176136" y="87642"/>
                  </a:lnTo>
                  <a:lnTo>
                    <a:pt x="168821" y="87642"/>
                  </a:lnTo>
                  <a:lnTo>
                    <a:pt x="168833" y="96647"/>
                  </a:lnTo>
                  <a:lnTo>
                    <a:pt x="183476" y="96634"/>
                  </a:lnTo>
                  <a:close/>
                </a:path>
                <a:path w="247014" h="230505">
                  <a:moveTo>
                    <a:pt x="189153" y="62687"/>
                  </a:moveTo>
                  <a:lnTo>
                    <a:pt x="184010" y="57531"/>
                  </a:lnTo>
                  <a:lnTo>
                    <a:pt x="180898" y="56680"/>
                  </a:lnTo>
                  <a:lnTo>
                    <a:pt x="178079" y="58013"/>
                  </a:lnTo>
                  <a:lnTo>
                    <a:pt x="175996" y="58991"/>
                  </a:lnTo>
                  <a:lnTo>
                    <a:pt x="173888" y="62064"/>
                  </a:lnTo>
                  <a:lnTo>
                    <a:pt x="179044" y="67233"/>
                  </a:lnTo>
                  <a:lnTo>
                    <a:pt x="182143" y="68084"/>
                  </a:lnTo>
                  <a:lnTo>
                    <a:pt x="187032" y="65760"/>
                  </a:lnTo>
                  <a:lnTo>
                    <a:pt x="189153" y="62687"/>
                  </a:lnTo>
                  <a:close/>
                </a:path>
                <a:path w="247014" h="230505">
                  <a:moveTo>
                    <a:pt x="191274" y="143471"/>
                  </a:moveTo>
                  <a:lnTo>
                    <a:pt x="191262" y="134480"/>
                  </a:lnTo>
                  <a:lnTo>
                    <a:pt x="183578" y="134480"/>
                  </a:lnTo>
                  <a:lnTo>
                    <a:pt x="183311" y="134581"/>
                  </a:lnTo>
                  <a:lnTo>
                    <a:pt x="182968" y="134632"/>
                  </a:lnTo>
                  <a:lnTo>
                    <a:pt x="182638" y="134594"/>
                  </a:lnTo>
                  <a:lnTo>
                    <a:pt x="182372" y="134480"/>
                  </a:lnTo>
                  <a:lnTo>
                    <a:pt x="182003" y="134480"/>
                  </a:lnTo>
                  <a:lnTo>
                    <a:pt x="174675" y="134480"/>
                  </a:lnTo>
                  <a:lnTo>
                    <a:pt x="174701" y="143471"/>
                  </a:lnTo>
                  <a:lnTo>
                    <a:pt x="182372" y="143471"/>
                  </a:lnTo>
                  <a:lnTo>
                    <a:pt x="182638" y="143357"/>
                  </a:lnTo>
                  <a:lnTo>
                    <a:pt x="182968" y="143306"/>
                  </a:lnTo>
                  <a:lnTo>
                    <a:pt x="183311" y="143344"/>
                  </a:lnTo>
                  <a:lnTo>
                    <a:pt x="183578" y="143471"/>
                  </a:lnTo>
                  <a:lnTo>
                    <a:pt x="191274" y="143471"/>
                  </a:lnTo>
                  <a:close/>
                </a:path>
                <a:path w="247014" h="230505">
                  <a:moveTo>
                    <a:pt x="193243" y="37109"/>
                  </a:moveTo>
                  <a:lnTo>
                    <a:pt x="193217" y="28117"/>
                  </a:lnTo>
                  <a:lnTo>
                    <a:pt x="185902" y="28117"/>
                  </a:lnTo>
                  <a:lnTo>
                    <a:pt x="178587" y="28117"/>
                  </a:lnTo>
                  <a:lnTo>
                    <a:pt x="178600" y="37109"/>
                  </a:lnTo>
                  <a:lnTo>
                    <a:pt x="193243" y="37109"/>
                  </a:lnTo>
                  <a:close/>
                </a:path>
                <a:path w="247014" h="230505">
                  <a:moveTo>
                    <a:pt x="195516" y="18910"/>
                  </a:moveTo>
                  <a:lnTo>
                    <a:pt x="192405" y="9575"/>
                  </a:lnTo>
                  <a:lnTo>
                    <a:pt x="192138" y="9321"/>
                  </a:lnTo>
                  <a:lnTo>
                    <a:pt x="191947" y="9017"/>
                  </a:lnTo>
                  <a:lnTo>
                    <a:pt x="193192" y="6375"/>
                  </a:lnTo>
                  <a:lnTo>
                    <a:pt x="191541" y="2743"/>
                  </a:lnTo>
                  <a:lnTo>
                    <a:pt x="182283" y="2743"/>
                  </a:lnTo>
                  <a:lnTo>
                    <a:pt x="180581" y="6273"/>
                  </a:lnTo>
                  <a:lnTo>
                    <a:pt x="181762" y="8915"/>
                  </a:lnTo>
                  <a:lnTo>
                    <a:pt x="181076" y="9817"/>
                  </a:lnTo>
                  <a:lnTo>
                    <a:pt x="180784" y="10947"/>
                  </a:lnTo>
                  <a:lnTo>
                    <a:pt x="184035" y="20726"/>
                  </a:lnTo>
                  <a:lnTo>
                    <a:pt x="195516" y="18910"/>
                  </a:lnTo>
                  <a:close/>
                </a:path>
                <a:path w="247014" h="230505">
                  <a:moveTo>
                    <a:pt x="203962" y="78105"/>
                  </a:moveTo>
                  <a:lnTo>
                    <a:pt x="203949" y="69100"/>
                  </a:lnTo>
                  <a:lnTo>
                    <a:pt x="190792" y="69100"/>
                  </a:lnTo>
                  <a:lnTo>
                    <a:pt x="183464" y="69100"/>
                  </a:lnTo>
                  <a:lnTo>
                    <a:pt x="183489" y="78105"/>
                  </a:lnTo>
                  <a:lnTo>
                    <a:pt x="203962" y="78105"/>
                  </a:lnTo>
                  <a:close/>
                </a:path>
                <a:path w="247014" h="230505">
                  <a:moveTo>
                    <a:pt x="205943" y="194119"/>
                  </a:moveTo>
                  <a:lnTo>
                    <a:pt x="202184" y="186626"/>
                  </a:lnTo>
                  <a:lnTo>
                    <a:pt x="199631" y="181521"/>
                  </a:lnTo>
                  <a:lnTo>
                    <a:pt x="188125" y="183476"/>
                  </a:lnTo>
                  <a:lnTo>
                    <a:pt x="194437" y="196075"/>
                  </a:lnTo>
                  <a:lnTo>
                    <a:pt x="205943" y="194119"/>
                  </a:lnTo>
                  <a:close/>
                </a:path>
                <a:path w="247014" h="230505">
                  <a:moveTo>
                    <a:pt x="208838" y="116154"/>
                  </a:moveTo>
                  <a:lnTo>
                    <a:pt x="208826" y="107162"/>
                  </a:lnTo>
                  <a:lnTo>
                    <a:pt x="201510" y="107162"/>
                  </a:lnTo>
                  <a:lnTo>
                    <a:pt x="194183" y="107162"/>
                  </a:lnTo>
                  <a:lnTo>
                    <a:pt x="194208" y="116154"/>
                  </a:lnTo>
                  <a:lnTo>
                    <a:pt x="208838" y="116154"/>
                  </a:lnTo>
                  <a:close/>
                </a:path>
                <a:path w="247014" h="230505">
                  <a:moveTo>
                    <a:pt x="225425" y="89814"/>
                  </a:moveTo>
                  <a:lnTo>
                    <a:pt x="225412" y="80810"/>
                  </a:lnTo>
                  <a:lnTo>
                    <a:pt x="218109" y="80810"/>
                  </a:lnTo>
                  <a:lnTo>
                    <a:pt x="210781" y="80810"/>
                  </a:lnTo>
                  <a:lnTo>
                    <a:pt x="210807" y="89814"/>
                  </a:lnTo>
                  <a:lnTo>
                    <a:pt x="225425" y="89814"/>
                  </a:lnTo>
                  <a:close/>
                </a:path>
                <a:path w="247014" h="230505">
                  <a:moveTo>
                    <a:pt x="228358" y="48818"/>
                  </a:moveTo>
                  <a:lnTo>
                    <a:pt x="228333" y="39827"/>
                  </a:lnTo>
                  <a:lnTo>
                    <a:pt x="221030" y="39827"/>
                  </a:lnTo>
                  <a:lnTo>
                    <a:pt x="213702" y="39827"/>
                  </a:lnTo>
                  <a:lnTo>
                    <a:pt x="213728" y="48818"/>
                  </a:lnTo>
                  <a:lnTo>
                    <a:pt x="228358" y="48818"/>
                  </a:lnTo>
                  <a:close/>
                </a:path>
                <a:path w="247014" h="230505">
                  <a:moveTo>
                    <a:pt x="239102" y="164947"/>
                  </a:moveTo>
                  <a:lnTo>
                    <a:pt x="239077" y="155956"/>
                  </a:lnTo>
                  <a:lnTo>
                    <a:pt x="230784" y="155956"/>
                  </a:lnTo>
                  <a:lnTo>
                    <a:pt x="223469" y="155956"/>
                  </a:lnTo>
                  <a:lnTo>
                    <a:pt x="223494" y="164947"/>
                  </a:lnTo>
                  <a:lnTo>
                    <a:pt x="239102" y="164947"/>
                  </a:lnTo>
                  <a:close/>
                </a:path>
                <a:path w="247014" h="230505">
                  <a:moveTo>
                    <a:pt x="241046" y="143471"/>
                  </a:moveTo>
                  <a:lnTo>
                    <a:pt x="241020" y="134480"/>
                  </a:lnTo>
                  <a:lnTo>
                    <a:pt x="233718" y="134480"/>
                  </a:lnTo>
                  <a:lnTo>
                    <a:pt x="226390" y="134480"/>
                  </a:lnTo>
                  <a:lnTo>
                    <a:pt x="226415" y="143471"/>
                  </a:lnTo>
                  <a:lnTo>
                    <a:pt x="241046" y="143471"/>
                  </a:lnTo>
                  <a:close/>
                </a:path>
                <a:path w="247014" h="230505">
                  <a:moveTo>
                    <a:pt x="246900" y="115176"/>
                  </a:moveTo>
                  <a:lnTo>
                    <a:pt x="246875" y="106184"/>
                  </a:lnTo>
                  <a:lnTo>
                    <a:pt x="239572" y="106184"/>
                  </a:lnTo>
                  <a:lnTo>
                    <a:pt x="232244" y="106184"/>
                  </a:lnTo>
                  <a:lnTo>
                    <a:pt x="232270" y="115176"/>
                  </a:lnTo>
                  <a:lnTo>
                    <a:pt x="246900" y="115176"/>
                  </a:lnTo>
                  <a:close/>
                </a:path>
              </a:pathLst>
            </a:custGeom>
            <a:solidFill>
              <a:srgbClr val="FDE428">
                <a:alpha val="67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786704" y="3159086"/>
              <a:ext cx="43180" cy="22225"/>
            </a:xfrm>
            <a:custGeom>
              <a:avLst/>
              <a:gdLst/>
              <a:ahLst/>
              <a:cxnLst/>
              <a:rect l="l" t="t" r="r" b="b"/>
              <a:pathLst>
                <a:path w="43179" h="22225">
                  <a:moveTo>
                    <a:pt x="10769" y="10629"/>
                  </a:moveTo>
                  <a:lnTo>
                    <a:pt x="4076" y="10629"/>
                  </a:lnTo>
                  <a:lnTo>
                    <a:pt x="50" y="15697"/>
                  </a:lnTo>
                  <a:lnTo>
                    <a:pt x="0" y="21907"/>
                  </a:lnTo>
                  <a:lnTo>
                    <a:pt x="6616" y="21907"/>
                  </a:lnTo>
                  <a:lnTo>
                    <a:pt x="10731" y="16725"/>
                  </a:lnTo>
                  <a:lnTo>
                    <a:pt x="10769" y="10629"/>
                  </a:lnTo>
                  <a:close/>
                </a:path>
                <a:path w="43179" h="22225">
                  <a:moveTo>
                    <a:pt x="42887" y="0"/>
                  </a:moveTo>
                  <a:lnTo>
                    <a:pt x="36195" y="0"/>
                  </a:lnTo>
                  <a:lnTo>
                    <a:pt x="32778" y="4292"/>
                  </a:lnTo>
                  <a:lnTo>
                    <a:pt x="32727" y="10502"/>
                  </a:lnTo>
                  <a:lnTo>
                    <a:pt x="39344" y="10502"/>
                  </a:lnTo>
                  <a:lnTo>
                    <a:pt x="42837" y="6096"/>
                  </a:lnTo>
                  <a:lnTo>
                    <a:pt x="42887" y="0"/>
                  </a:lnTo>
                  <a:close/>
                </a:path>
              </a:pathLst>
            </a:custGeom>
            <a:solidFill>
              <a:srgbClr val="D4691C">
                <a:alpha val="1971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826036" y="2921139"/>
              <a:ext cx="232410" cy="191135"/>
            </a:xfrm>
            <a:custGeom>
              <a:avLst/>
              <a:gdLst/>
              <a:ahLst/>
              <a:cxnLst/>
              <a:rect l="l" t="t" r="r" b="b"/>
              <a:pathLst>
                <a:path w="232410" h="191135">
                  <a:moveTo>
                    <a:pt x="12458" y="130327"/>
                  </a:moveTo>
                  <a:lnTo>
                    <a:pt x="10312" y="120319"/>
                  </a:lnTo>
                  <a:lnTo>
                    <a:pt x="8788" y="113157"/>
                  </a:lnTo>
                  <a:lnTo>
                    <a:pt x="0" y="115049"/>
                  </a:lnTo>
                  <a:lnTo>
                    <a:pt x="3657" y="132219"/>
                  </a:lnTo>
                  <a:lnTo>
                    <a:pt x="12458" y="130327"/>
                  </a:lnTo>
                  <a:close/>
                </a:path>
                <a:path w="232410" h="191135">
                  <a:moveTo>
                    <a:pt x="49530" y="117589"/>
                  </a:moveTo>
                  <a:lnTo>
                    <a:pt x="49009" y="105918"/>
                  </a:lnTo>
                  <a:lnTo>
                    <a:pt x="41376" y="103936"/>
                  </a:lnTo>
                  <a:lnTo>
                    <a:pt x="35344" y="102374"/>
                  </a:lnTo>
                  <a:lnTo>
                    <a:pt x="35864" y="114046"/>
                  </a:lnTo>
                  <a:lnTo>
                    <a:pt x="49530" y="117589"/>
                  </a:lnTo>
                  <a:close/>
                </a:path>
                <a:path w="232410" h="191135">
                  <a:moveTo>
                    <a:pt x="58623" y="155968"/>
                  </a:moveTo>
                  <a:lnTo>
                    <a:pt x="54305" y="145110"/>
                  </a:lnTo>
                  <a:lnTo>
                    <a:pt x="43307" y="153936"/>
                  </a:lnTo>
                  <a:lnTo>
                    <a:pt x="47612" y="164769"/>
                  </a:lnTo>
                  <a:lnTo>
                    <a:pt x="54152" y="159537"/>
                  </a:lnTo>
                  <a:lnTo>
                    <a:pt x="58623" y="155968"/>
                  </a:lnTo>
                  <a:close/>
                </a:path>
                <a:path w="232410" h="191135">
                  <a:moveTo>
                    <a:pt x="65138" y="73190"/>
                  </a:moveTo>
                  <a:lnTo>
                    <a:pt x="63614" y="66052"/>
                  </a:lnTo>
                  <a:lnTo>
                    <a:pt x="62077" y="58889"/>
                  </a:lnTo>
                  <a:lnTo>
                    <a:pt x="53301" y="60769"/>
                  </a:lnTo>
                  <a:lnTo>
                    <a:pt x="56349" y="75095"/>
                  </a:lnTo>
                  <a:lnTo>
                    <a:pt x="65138" y="73190"/>
                  </a:lnTo>
                  <a:close/>
                </a:path>
                <a:path w="232410" h="191135">
                  <a:moveTo>
                    <a:pt x="81419" y="121602"/>
                  </a:moveTo>
                  <a:lnTo>
                    <a:pt x="79489" y="112547"/>
                  </a:lnTo>
                  <a:lnTo>
                    <a:pt x="77965" y="105384"/>
                  </a:lnTo>
                  <a:lnTo>
                    <a:pt x="69176" y="107276"/>
                  </a:lnTo>
                  <a:lnTo>
                    <a:pt x="72618" y="123494"/>
                  </a:lnTo>
                  <a:lnTo>
                    <a:pt x="81419" y="121602"/>
                  </a:lnTo>
                  <a:close/>
                </a:path>
                <a:path w="232410" h="191135">
                  <a:moveTo>
                    <a:pt x="85331" y="50927"/>
                  </a:moveTo>
                  <a:lnTo>
                    <a:pt x="83807" y="43776"/>
                  </a:lnTo>
                  <a:lnTo>
                    <a:pt x="82283" y="36626"/>
                  </a:lnTo>
                  <a:lnTo>
                    <a:pt x="73482" y="38519"/>
                  </a:lnTo>
                  <a:lnTo>
                    <a:pt x="76530" y="52832"/>
                  </a:lnTo>
                  <a:lnTo>
                    <a:pt x="85331" y="50927"/>
                  </a:lnTo>
                  <a:close/>
                </a:path>
                <a:path w="232410" h="191135">
                  <a:moveTo>
                    <a:pt x="91846" y="189230"/>
                  </a:moveTo>
                  <a:lnTo>
                    <a:pt x="90119" y="181127"/>
                  </a:lnTo>
                  <a:lnTo>
                    <a:pt x="88595" y="173964"/>
                  </a:lnTo>
                  <a:lnTo>
                    <a:pt x="79806" y="175856"/>
                  </a:lnTo>
                  <a:lnTo>
                    <a:pt x="83045" y="191122"/>
                  </a:lnTo>
                  <a:lnTo>
                    <a:pt x="91846" y="189230"/>
                  </a:lnTo>
                  <a:close/>
                </a:path>
                <a:path w="232410" h="191135">
                  <a:moveTo>
                    <a:pt x="102882" y="137985"/>
                  </a:moveTo>
                  <a:lnTo>
                    <a:pt x="101269" y="130467"/>
                  </a:lnTo>
                  <a:lnTo>
                    <a:pt x="101117" y="130238"/>
                  </a:lnTo>
                  <a:lnTo>
                    <a:pt x="101003" y="129908"/>
                  </a:lnTo>
                  <a:lnTo>
                    <a:pt x="100977" y="129578"/>
                  </a:lnTo>
                  <a:lnTo>
                    <a:pt x="101028" y="129286"/>
                  </a:lnTo>
                  <a:lnTo>
                    <a:pt x="100952" y="128930"/>
                  </a:lnTo>
                  <a:lnTo>
                    <a:pt x="99428" y="121767"/>
                  </a:lnTo>
                  <a:lnTo>
                    <a:pt x="90639" y="123659"/>
                  </a:lnTo>
                  <a:lnTo>
                    <a:pt x="92227" y="131165"/>
                  </a:lnTo>
                  <a:lnTo>
                    <a:pt x="92392" y="131406"/>
                  </a:lnTo>
                  <a:lnTo>
                    <a:pt x="92506" y="131724"/>
                  </a:lnTo>
                  <a:lnTo>
                    <a:pt x="92532" y="132054"/>
                  </a:lnTo>
                  <a:lnTo>
                    <a:pt x="92481" y="132346"/>
                  </a:lnTo>
                  <a:lnTo>
                    <a:pt x="94081" y="139877"/>
                  </a:lnTo>
                  <a:lnTo>
                    <a:pt x="102882" y="137985"/>
                  </a:lnTo>
                  <a:close/>
                </a:path>
                <a:path w="232410" h="191135">
                  <a:moveTo>
                    <a:pt x="105879" y="86461"/>
                  </a:moveTo>
                  <a:lnTo>
                    <a:pt x="104355" y="79324"/>
                  </a:lnTo>
                  <a:lnTo>
                    <a:pt x="102831" y="72161"/>
                  </a:lnTo>
                  <a:lnTo>
                    <a:pt x="94043" y="74053"/>
                  </a:lnTo>
                  <a:lnTo>
                    <a:pt x="97078" y="88366"/>
                  </a:lnTo>
                  <a:lnTo>
                    <a:pt x="105879" y="86461"/>
                  </a:lnTo>
                  <a:close/>
                </a:path>
                <a:path w="232410" h="191135">
                  <a:moveTo>
                    <a:pt x="113258" y="186664"/>
                  </a:moveTo>
                  <a:lnTo>
                    <a:pt x="111734" y="179514"/>
                  </a:lnTo>
                  <a:lnTo>
                    <a:pt x="110210" y="172364"/>
                  </a:lnTo>
                  <a:lnTo>
                    <a:pt x="101422" y="174244"/>
                  </a:lnTo>
                  <a:lnTo>
                    <a:pt x="104470" y="188569"/>
                  </a:lnTo>
                  <a:lnTo>
                    <a:pt x="113258" y="186664"/>
                  </a:lnTo>
                  <a:close/>
                </a:path>
                <a:path w="232410" h="191135">
                  <a:moveTo>
                    <a:pt x="119659" y="57581"/>
                  </a:moveTo>
                  <a:lnTo>
                    <a:pt x="118135" y="50444"/>
                  </a:lnTo>
                  <a:lnTo>
                    <a:pt x="116611" y="43268"/>
                  </a:lnTo>
                  <a:lnTo>
                    <a:pt x="107823" y="45161"/>
                  </a:lnTo>
                  <a:lnTo>
                    <a:pt x="110871" y="59486"/>
                  </a:lnTo>
                  <a:lnTo>
                    <a:pt x="119659" y="57581"/>
                  </a:lnTo>
                  <a:close/>
                </a:path>
                <a:path w="232410" h="191135">
                  <a:moveTo>
                    <a:pt x="122021" y="20789"/>
                  </a:moveTo>
                  <a:lnTo>
                    <a:pt x="121424" y="9144"/>
                  </a:lnTo>
                  <a:lnTo>
                    <a:pt x="110591" y="7289"/>
                  </a:lnTo>
                  <a:lnTo>
                    <a:pt x="104368" y="6223"/>
                  </a:lnTo>
                  <a:lnTo>
                    <a:pt x="104978" y="17856"/>
                  </a:lnTo>
                  <a:lnTo>
                    <a:pt x="122021" y="20789"/>
                  </a:lnTo>
                  <a:close/>
                </a:path>
                <a:path w="232410" h="191135">
                  <a:moveTo>
                    <a:pt x="132232" y="82677"/>
                  </a:moveTo>
                  <a:lnTo>
                    <a:pt x="123748" y="77139"/>
                  </a:lnTo>
                  <a:lnTo>
                    <a:pt x="119202" y="94780"/>
                  </a:lnTo>
                  <a:lnTo>
                    <a:pt x="127660" y="100317"/>
                  </a:lnTo>
                  <a:lnTo>
                    <a:pt x="130670" y="88696"/>
                  </a:lnTo>
                  <a:lnTo>
                    <a:pt x="132232" y="82677"/>
                  </a:lnTo>
                  <a:close/>
                </a:path>
                <a:path w="232410" h="191135">
                  <a:moveTo>
                    <a:pt x="142163" y="186486"/>
                  </a:moveTo>
                  <a:lnTo>
                    <a:pt x="140639" y="179336"/>
                  </a:lnTo>
                  <a:lnTo>
                    <a:pt x="139103" y="172173"/>
                  </a:lnTo>
                  <a:lnTo>
                    <a:pt x="130314" y="174066"/>
                  </a:lnTo>
                  <a:lnTo>
                    <a:pt x="133362" y="188391"/>
                  </a:lnTo>
                  <a:lnTo>
                    <a:pt x="142163" y="186486"/>
                  </a:lnTo>
                  <a:close/>
                </a:path>
                <a:path w="232410" h="191135">
                  <a:moveTo>
                    <a:pt x="147078" y="120586"/>
                  </a:moveTo>
                  <a:lnTo>
                    <a:pt x="145554" y="113436"/>
                  </a:lnTo>
                  <a:lnTo>
                    <a:pt x="144018" y="106286"/>
                  </a:lnTo>
                  <a:lnTo>
                    <a:pt x="135229" y="108178"/>
                  </a:lnTo>
                  <a:lnTo>
                    <a:pt x="138277" y="122491"/>
                  </a:lnTo>
                  <a:lnTo>
                    <a:pt x="147078" y="120586"/>
                  </a:lnTo>
                  <a:close/>
                </a:path>
                <a:path w="232410" h="191135">
                  <a:moveTo>
                    <a:pt x="151269" y="11442"/>
                  </a:moveTo>
                  <a:lnTo>
                    <a:pt x="148818" y="0"/>
                  </a:lnTo>
                  <a:lnTo>
                    <a:pt x="134251" y="3098"/>
                  </a:lnTo>
                  <a:lnTo>
                    <a:pt x="136702" y="14554"/>
                  </a:lnTo>
                  <a:lnTo>
                    <a:pt x="145415" y="12700"/>
                  </a:lnTo>
                  <a:lnTo>
                    <a:pt x="151269" y="11442"/>
                  </a:lnTo>
                  <a:close/>
                </a:path>
                <a:path w="232410" h="191135">
                  <a:moveTo>
                    <a:pt x="155575" y="47117"/>
                  </a:moveTo>
                  <a:lnTo>
                    <a:pt x="148971" y="38862"/>
                  </a:lnTo>
                  <a:lnTo>
                    <a:pt x="144208" y="32867"/>
                  </a:lnTo>
                  <a:lnTo>
                    <a:pt x="138734" y="41402"/>
                  </a:lnTo>
                  <a:lnTo>
                    <a:pt x="150101" y="55638"/>
                  </a:lnTo>
                  <a:lnTo>
                    <a:pt x="155575" y="47117"/>
                  </a:lnTo>
                  <a:close/>
                </a:path>
                <a:path w="232410" h="191135">
                  <a:moveTo>
                    <a:pt x="159245" y="84074"/>
                  </a:moveTo>
                  <a:lnTo>
                    <a:pt x="157721" y="76923"/>
                  </a:lnTo>
                  <a:lnTo>
                    <a:pt x="156197" y="69773"/>
                  </a:lnTo>
                  <a:lnTo>
                    <a:pt x="147408" y="71653"/>
                  </a:lnTo>
                  <a:lnTo>
                    <a:pt x="150456" y="85979"/>
                  </a:lnTo>
                  <a:lnTo>
                    <a:pt x="159245" y="84074"/>
                  </a:lnTo>
                  <a:close/>
                </a:path>
                <a:path w="232410" h="191135">
                  <a:moveTo>
                    <a:pt x="162496" y="160197"/>
                  </a:moveTo>
                  <a:lnTo>
                    <a:pt x="160972" y="153060"/>
                  </a:lnTo>
                  <a:lnTo>
                    <a:pt x="159448" y="145897"/>
                  </a:lnTo>
                  <a:lnTo>
                    <a:pt x="150660" y="147789"/>
                  </a:lnTo>
                  <a:lnTo>
                    <a:pt x="153708" y="162102"/>
                  </a:lnTo>
                  <a:lnTo>
                    <a:pt x="162496" y="160197"/>
                  </a:lnTo>
                  <a:close/>
                </a:path>
                <a:path w="232410" h="191135">
                  <a:moveTo>
                    <a:pt x="169481" y="136779"/>
                  </a:moveTo>
                  <a:lnTo>
                    <a:pt x="166725" y="123888"/>
                  </a:lnTo>
                  <a:lnTo>
                    <a:pt x="165201" y="116725"/>
                  </a:lnTo>
                  <a:lnTo>
                    <a:pt x="156413" y="118618"/>
                  </a:lnTo>
                  <a:lnTo>
                    <a:pt x="160680" y="138658"/>
                  </a:lnTo>
                  <a:lnTo>
                    <a:pt x="169481" y="136779"/>
                  </a:lnTo>
                  <a:close/>
                </a:path>
                <a:path w="232410" h="191135">
                  <a:moveTo>
                    <a:pt x="176809" y="111620"/>
                  </a:moveTo>
                  <a:lnTo>
                    <a:pt x="174929" y="109156"/>
                  </a:lnTo>
                  <a:lnTo>
                    <a:pt x="173532" y="107315"/>
                  </a:lnTo>
                  <a:lnTo>
                    <a:pt x="170078" y="105892"/>
                  </a:lnTo>
                  <a:lnTo>
                    <a:pt x="166116" y="112026"/>
                  </a:lnTo>
                  <a:lnTo>
                    <a:pt x="165912" y="115239"/>
                  </a:lnTo>
                  <a:lnTo>
                    <a:pt x="169214" y="119532"/>
                  </a:lnTo>
                  <a:lnTo>
                    <a:pt x="172656" y="120967"/>
                  </a:lnTo>
                  <a:lnTo>
                    <a:pt x="176618" y="114846"/>
                  </a:lnTo>
                  <a:lnTo>
                    <a:pt x="176809" y="111620"/>
                  </a:lnTo>
                  <a:close/>
                </a:path>
                <a:path w="232410" h="191135">
                  <a:moveTo>
                    <a:pt x="182283" y="24980"/>
                  </a:moveTo>
                  <a:lnTo>
                    <a:pt x="180797" y="22072"/>
                  </a:lnTo>
                  <a:lnTo>
                    <a:pt x="173685" y="17462"/>
                  </a:lnTo>
                  <a:lnTo>
                    <a:pt x="171170" y="15836"/>
                  </a:lnTo>
                  <a:lnTo>
                    <a:pt x="168643" y="18592"/>
                  </a:lnTo>
                  <a:lnTo>
                    <a:pt x="167398" y="23799"/>
                  </a:lnTo>
                  <a:lnTo>
                    <a:pt x="168884" y="26708"/>
                  </a:lnTo>
                  <a:lnTo>
                    <a:pt x="178511" y="32943"/>
                  </a:lnTo>
                  <a:lnTo>
                    <a:pt x="181038" y="30187"/>
                  </a:lnTo>
                  <a:lnTo>
                    <a:pt x="182283" y="24980"/>
                  </a:lnTo>
                  <a:close/>
                </a:path>
                <a:path w="232410" h="191135">
                  <a:moveTo>
                    <a:pt x="182537" y="95072"/>
                  </a:moveTo>
                  <a:lnTo>
                    <a:pt x="181013" y="87934"/>
                  </a:lnTo>
                  <a:lnTo>
                    <a:pt x="179489" y="80759"/>
                  </a:lnTo>
                  <a:lnTo>
                    <a:pt x="170700" y="82651"/>
                  </a:lnTo>
                  <a:lnTo>
                    <a:pt x="173748" y="96977"/>
                  </a:lnTo>
                  <a:lnTo>
                    <a:pt x="182537" y="95072"/>
                  </a:lnTo>
                  <a:close/>
                </a:path>
                <a:path w="232410" h="191135">
                  <a:moveTo>
                    <a:pt x="203200" y="154520"/>
                  </a:moveTo>
                  <a:lnTo>
                    <a:pt x="201676" y="147370"/>
                  </a:lnTo>
                  <a:lnTo>
                    <a:pt x="200139" y="140208"/>
                  </a:lnTo>
                  <a:lnTo>
                    <a:pt x="191350" y="142100"/>
                  </a:lnTo>
                  <a:lnTo>
                    <a:pt x="194411" y="156425"/>
                  </a:lnTo>
                  <a:lnTo>
                    <a:pt x="203200" y="154520"/>
                  </a:lnTo>
                  <a:close/>
                </a:path>
                <a:path w="232410" h="191135">
                  <a:moveTo>
                    <a:pt x="207327" y="117716"/>
                  </a:moveTo>
                  <a:lnTo>
                    <a:pt x="205803" y="110578"/>
                  </a:lnTo>
                  <a:lnTo>
                    <a:pt x="204266" y="103416"/>
                  </a:lnTo>
                  <a:lnTo>
                    <a:pt x="195478" y="105308"/>
                  </a:lnTo>
                  <a:lnTo>
                    <a:pt x="198526" y="119621"/>
                  </a:lnTo>
                  <a:lnTo>
                    <a:pt x="207327" y="117716"/>
                  </a:lnTo>
                  <a:close/>
                </a:path>
                <a:path w="232410" h="191135">
                  <a:moveTo>
                    <a:pt x="219671" y="40855"/>
                  </a:moveTo>
                  <a:lnTo>
                    <a:pt x="218186" y="37947"/>
                  </a:lnTo>
                  <a:lnTo>
                    <a:pt x="208762" y="31864"/>
                  </a:lnTo>
                  <a:lnTo>
                    <a:pt x="206248" y="30238"/>
                  </a:lnTo>
                  <a:lnTo>
                    <a:pt x="203720" y="32981"/>
                  </a:lnTo>
                  <a:lnTo>
                    <a:pt x="202463" y="38188"/>
                  </a:lnTo>
                  <a:lnTo>
                    <a:pt x="203949" y="41109"/>
                  </a:lnTo>
                  <a:lnTo>
                    <a:pt x="215900" y="48818"/>
                  </a:lnTo>
                  <a:lnTo>
                    <a:pt x="218440" y="46075"/>
                  </a:lnTo>
                  <a:lnTo>
                    <a:pt x="219671" y="40855"/>
                  </a:lnTo>
                  <a:close/>
                </a:path>
                <a:path w="232410" h="191135">
                  <a:moveTo>
                    <a:pt x="221919" y="74434"/>
                  </a:moveTo>
                  <a:lnTo>
                    <a:pt x="217601" y="63588"/>
                  </a:lnTo>
                  <a:lnTo>
                    <a:pt x="206667" y="72453"/>
                  </a:lnTo>
                  <a:lnTo>
                    <a:pt x="210972" y="83299"/>
                  </a:lnTo>
                  <a:lnTo>
                    <a:pt x="217487" y="78028"/>
                  </a:lnTo>
                  <a:lnTo>
                    <a:pt x="221919" y="74434"/>
                  </a:lnTo>
                  <a:close/>
                </a:path>
                <a:path w="232410" h="191135">
                  <a:moveTo>
                    <a:pt x="231787" y="110782"/>
                  </a:moveTo>
                  <a:lnTo>
                    <a:pt x="229844" y="101739"/>
                  </a:lnTo>
                  <a:lnTo>
                    <a:pt x="226034" y="100812"/>
                  </a:lnTo>
                  <a:lnTo>
                    <a:pt x="223697" y="102527"/>
                  </a:lnTo>
                  <a:lnTo>
                    <a:pt x="222669" y="102044"/>
                  </a:lnTo>
                  <a:lnTo>
                    <a:pt x="221500" y="101981"/>
                  </a:lnTo>
                  <a:lnTo>
                    <a:pt x="212636" y="107188"/>
                  </a:lnTo>
                  <a:lnTo>
                    <a:pt x="216789" y="118046"/>
                  </a:lnTo>
                  <a:lnTo>
                    <a:pt x="225272" y="113068"/>
                  </a:lnTo>
                  <a:lnTo>
                    <a:pt x="225475" y="112763"/>
                  </a:lnTo>
                  <a:lnTo>
                    <a:pt x="225717" y="112483"/>
                  </a:lnTo>
                  <a:lnTo>
                    <a:pt x="228587" y="113182"/>
                  </a:lnTo>
                  <a:lnTo>
                    <a:pt x="231787" y="110782"/>
                  </a:lnTo>
                  <a:close/>
                </a:path>
              </a:pathLst>
            </a:custGeom>
            <a:solidFill>
              <a:srgbClr val="FDE428">
                <a:alpha val="67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752368" y="3113290"/>
              <a:ext cx="10160" cy="10795"/>
            </a:xfrm>
            <a:custGeom>
              <a:avLst/>
              <a:gdLst/>
              <a:ahLst/>
              <a:cxnLst/>
              <a:rect l="l" t="t" r="r" b="b"/>
              <a:pathLst>
                <a:path w="10160" h="10794">
                  <a:moveTo>
                    <a:pt x="10165" y="0"/>
                  </a:moveTo>
                  <a:lnTo>
                    <a:pt x="3466" y="0"/>
                  </a:lnTo>
                  <a:lnTo>
                    <a:pt x="49" y="4309"/>
                  </a:lnTo>
                  <a:lnTo>
                    <a:pt x="0" y="10507"/>
                  </a:lnTo>
                  <a:lnTo>
                    <a:pt x="6610" y="10507"/>
                  </a:lnTo>
                  <a:lnTo>
                    <a:pt x="10114" y="6098"/>
                  </a:lnTo>
                  <a:lnTo>
                    <a:pt x="10165" y="0"/>
                  </a:lnTo>
                  <a:close/>
                </a:path>
              </a:pathLst>
            </a:custGeom>
            <a:solidFill>
              <a:srgbClr val="D4691C">
                <a:alpha val="1971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829427" y="2971126"/>
              <a:ext cx="26670" cy="28575"/>
            </a:xfrm>
            <a:custGeom>
              <a:avLst/>
              <a:gdLst/>
              <a:ahLst/>
              <a:cxnLst/>
              <a:rect l="l" t="t" r="r" b="b"/>
              <a:pathLst>
                <a:path w="26670" h="28575">
                  <a:moveTo>
                    <a:pt x="26162" y="24803"/>
                  </a:moveTo>
                  <a:lnTo>
                    <a:pt x="24638" y="17653"/>
                  </a:lnTo>
                  <a:lnTo>
                    <a:pt x="23114" y="10502"/>
                  </a:lnTo>
                  <a:lnTo>
                    <a:pt x="15328" y="12179"/>
                  </a:lnTo>
                  <a:lnTo>
                    <a:pt x="17195" y="9817"/>
                  </a:lnTo>
                  <a:lnTo>
                    <a:pt x="11353" y="0"/>
                  </a:lnTo>
                  <a:lnTo>
                    <a:pt x="4432" y="8699"/>
                  </a:lnTo>
                  <a:lnTo>
                    <a:pt x="2705" y="12280"/>
                  </a:lnTo>
                  <a:lnTo>
                    <a:pt x="0" y="22453"/>
                  </a:lnTo>
                  <a:lnTo>
                    <a:pt x="8458" y="28003"/>
                  </a:lnTo>
                  <a:lnTo>
                    <a:pt x="11074" y="18173"/>
                  </a:lnTo>
                  <a:lnTo>
                    <a:pt x="12115" y="16217"/>
                  </a:lnTo>
                  <a:lnTo>
                    <a:pt x="13677" y="14249"/>
                  </a:lnTo>
                  <a:lnTo>
                    <a:pt x="14490" y="13220"/>
                  </a:lnTo>
                  <a:lnTo>
                    <a:pt x="17373" y="26708"/>
                  </a:lnTo>
                  <a:lnTo>
                    <a:pt x="26162" y="24803"/>
                  </a:lnTo>
                  <a:close/>
                </a:path>
              </a:pathLst>
            </a:custGeom>
            <a:solidFill>
              <a:srgbClr val="FDE428">
                <a:alpha val="67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769178" y="3102025"/>
              <a:ext cx="60960" cy="59055"/>
            </a:xfrm>
            <a:custGeom>
              <a:avLst/>
              <a:gdLst/>
              <a:ahLst/>
              <a:cxnLst/>
              <a:rect l="l" t="t" r="r" b="b"/>
              <a:pathLst>
                <a:path w="60960" h="59055">
                  <a:moveTo>
                    <a:pt x="12522" y="2832"/>
                  </a:moveTo>
                  <a:lnTo>
                    <a:pt x="5829" y="2832"/>
                  </a:lnTo>
                  <a:lnTo>
                    <a:pt x="1181" y="8686"/>
                  </a:lnTo>
                  <a:lnTo>
                    <a:pt x="1143" y="14859"/>
                  </a:lnTo>
                  <a:lnTo>
                    <a:pt x="7759" y="14859"/>
                  </a:lnTo>
                  <a:lnTo>
                    <a:pt x="12484" y="8902"/>
                  </a:lnTo>
                  <a:lnTo>
                    <a:pt x="12522" y="2832"/>
                  </a:lnTo>
                  <a:close/>
                </a:path>
                <a:path w="60960" h="59055">
                  <a:moveTo>
                    <a:pt x="12776" y="46799"/>
                  </a:moveTo>
                  <a:lnTo>
                    <a:pt x="6997" y="46799"/>
                  </a:lnTo>
                  <a:lnTo>
                    <a:pt x="0" y="51447"/>
                  </a:lnTo>
                  <a:lnTo>
                    <a:pt x="0" y="58648"/>
                  </a:lnTo>
                  <a:lnTo>
                    <a:pt x="5803" y="58648"/>
                  </a:lnTo>
                  <a:lnTo>
                    <a:pt x="12776" y="54025"/>
                  </a:lnTo>
                  <a:lnTo>
                    <a:pt x="12776" y="46799"/>
                  </a:lnTo>
                  <a:close/>
                </a:path>
                <a:path w="60960" h="59055">
                  <a:moveTo>
                    <a:pt x="23761" y="34188"/>
                  </a:moveTo>
                  <a:lnTo>
                    <a:pt x="17056" y="34188"/>
                  </a:lnTo>
                  <a:lnTo>
                    <a:pt x="13652" y="38493"/>
                  </a:lnTo>
                  <a:lnTo>
                    <a:pt x="13601" y="44678"/>
                  </a:lnTo>
                  <a:lnTo>
                    <a:pt x="20205" y="44678"/>
                  </a:lnTo>
                  <a:lnTo>
                    <a:pt x="23710" y="40259"/>
                  </a:lnTo>
                  <a:lnTo>
                    <a:pt x="23761" y="34188"/>
                  </a:lnTo>
                  <a:close/>
                </a:path>
                <a:path w="60960" h="59055">
                  <a:moveTo>
                    <a:pt x="37211" y="0"/>
                  </a:moveTo>
                  <a:lnTo>
                    <a:pt x="30505" y="0"/>
                  </a:lnTo>
                  <a:lnTo>
                    <a:pt x="27089" y="4292"/>
                  </a:lnTo>
                  <a:lnTo>
                    <a:pt x="27038" y="10502"/>
                  </a:lnTo>
                  <a:lnTo>
                    <a:pt x="33642" y="10502"/>
                  </a:lnTo>
                  <a:lnTo>
                    <a:pt x="37147" y="6083"/>
                  </a:lnTo>
                  <a:lnTo>
                    <a:pt x="37211" y="0"/>
                  </a:lnTo>
                  <a:close/>
                </a:path>
                <a:path w="60960" h="59055">
                  <a:moveTo>
                    <a:pt x="60820" y="42418"/>
                  </a:moveTo>
                  <a:lnTo>
                    <a:pt x="54127" y="42418"/>
                  </a:lnTo>
                  <a:lnTo>
                    <a:pt x="50711" y="46736"/>
                  </a:lnTo>
                  <a:lnTo>
                    <a:pt x="50660" y="52933"/>
                  </a:lnTo>
                  <a:lnTo>
                    <a:pt x="57264" y="52933"/>
                  </a:lnTo>
                  <a:lnTo>
                    <a:pt x="60769" y="48514"/>
                  </a:lnTo>
                  <a:lnTo>
                    <a:pt x="60820" y="42418"/>
                  </a:lnTo>
                  <a:close/>
                </a:path>
              </a:pathLst>
            </a:custGeom>
            <a:solidFill>
              <a:srgbClr val="D4691C">
                <a:alpha val="1971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736259" y="3023171"/>
              <a:ext cx="244475" cy="225425"/>
            </a:xfrm>
            <a:custGeom>
              <a:avLst/>
              <a:gdLst/>
              <a:ahLst/>
              <a:cxnLst/>
              <a:rect l="l" t="t" r="r" b="b"/>
              <a:pathLst>
                <a:path w="244475" h="225425">
                  <a:moveTo>
                    <a:pt x="11849" y="52679"/>
                  </a:moveTo>
                  <a:lnTo>
                    <a:pt x="10325" y="45542"/>
                  </a:lnTo>
                  <a:lnTo>
                    <a:pt x="8788" y="38379"/>
                  </a:lnTo>
                  <a:lnTo>
                    <a:pt x="0" y="40271"/>
                  </a:lnTo>
                  <a:lnTo>
                    <a:pt x="3048" y="54584"/>
                  </a:lnTo>
                  <a:lnTo>
                    <a:pt x="11849" y="52679"/>
                  </a:lnTo>
                  <a:close/>
                </a:path>
                <a:path w="244475" h="225425">
                  <a:moveTo>
                    <a:pt x="17919" y="34429"/>
                  </a:moveTo>
                  <a:lnTo>
                    <a:pt x="16002" y="25374"/>
                  </a:lnTo>
                  <a:lnTo>
                    <a:pt x="14478" y="18211"/>
                  </a:lnTo>
                  <a:lnTo>
                    <a:pt x="5676" y="20104"/>
                  </a:lnTo>
                  <a:lnTo>
                    <a:pt x="9131" y="36322"/>
                  </a:lnTo>
                  <a:lnTo>
                    <a:pt x="17919" y="34429"/>
                  </a:lnTo>
                  <a:close/>
                </a:path>
                <a:path w="244475" h="225425">
                  <a:moveTo>
                    <a:pt x="25146" y="166585"/>
                  </a:moveTo>
                  <a:lnTo>
                    <a:pt x="23012" y="156578"/>
                  </a:lnTo>
                  <a:lnTo>
                    <a:pt x="21488" y="149415"/>
                  </a:lnTo>
                  <a:lnTo>
                    <a:pt x="12700" y="151295"/>
                  </a:lnTo>
                  <a:lnTo>
                    <a:pt x="16357" y="168478"/>
                  </a:lnTo>
                  <a:lnTo>
                    <a:pt x="25146" y="166585"/>
                  </a:lnTo>
                  <a:close/>
                </a:path>
                <a:path w="244475" h="225425">
                  <a:moveTo>
                    <a:pt x="31051" y="11684"/>
                  </a:moveTo>
                  <a:lnTo>
                    <a:pt x="28549" y="0"/>
                  </a:lnTo>
                  <a:lnTo>
                    <a:pt x="19354" y="0"/>
                  </a:lnTo>
                  <a:lnTo>
                    <a:pt x="22250" y="13589"/>
                  </a:lnTo>
                  <a:lnTo>
                    <a:pt x="31051" y="11684"/>
                  </a:lnTo>
                  <a:close/>
                </a:path>
                <a:path w="244475" h="225425">
                  <a:moveTo>
                    <a:pt x="42240" y="111061"/>
                  </a:moveTo>
                  <a:lnTo>
                    <a:pt x="40716" y="103911"/>
                  </a:lnTo>
                  <a:lnTo>
                    <a:pt x="39192" y="96748"/>
                  </a:lnTo>
                  <a:lnTo>
                    <a:pt x="31407" y="98425"/>
                  </a:lnTo>
                  <a:lnTo>
                    <a:pt x="33286" y="96062"/>
                  </a:lnTo>
                  <a:lnTo>
                    <a:pt x="27432" y="86233"/>
                  </a:lnTo>
                  <a:lnTo>
                    <a:pt x="20523" y="94945"/>
                  </a:lnTo>
                  <a:lnTo>
                    <a:pt x="18796" y="98526"/>
                  </a:lnTo>
                  <a:lnTo>
                    <a:pt x="16090" y="108699"/>
                  </a:lnTo>
                  <a:lnTo>
                    <a:pt x="24549" y="114236"/>
                  </a:lnTo>
                  <a:lnTo>
                    <a:pt x="27165" y="104432"/>
                  </a:lnTo>
                  <a:lnTo>
                    <a:pt x="28206" y="102463"/>
                  </a:lnTo>
                  <a:lnTo>
                    <a:pt x="29768" y="100495"/>
                  </a:lnTo>
                  <a:lnTo>
                    <a:pt x="30568" y="99491"/>
                  </a:lnTo>
                  <a:lnTo>
                    <a:pt x="33439" y="112966"/>
                  </a:lnTo>
                  <a:lnTo>
                    <a:pt x="42240" y="111061"/>
                  </a:lnTo>
                  <a:close/>
                </a:path>
                <a:path w="244475" h="225425">
                  <a:moveTo>
                    <a:pt x="48869" y="43802"/>
                  </a:moveTo>
                  <a:lnTo>
                    <a:pt x="47345" y="36652"/>
                  </a:lnTo>
                  <a:lnTo>
                    <a:pt x="45808" y="29489"/>
                  </a:lnTo>
                  <a:lnTo>
                    <a:pt x="37020" y="31381"/>
                  </a:lnTo>
                  <a:lnTo>
                    <a:pt x="40068" y="45694"/>
                  </a:lnTo>
                  <a:lnTo>
                    <a:pt x="48869" y="43802"/>
                  </a:lnTo>
                  <a:close/>
                </a:path>
                <a:path w="244475" h="225425">
                  <a:moveTo>
                    <a:pt x="50876" y="47866"/>
                  </a:moveTo>
                  <a:lnTo>
                    <a:pt x="41808" y="45885"/>
                  </a:lnTo>
                  <a:lnTo>
                    <a:pt x="40005" y="63271"/>
                  </a:lnTo>
                  <a:lnTo>
                    <a:pt x="49060" y="65252"/>
                  </a:lnTo>
                  <a:lnTo>
                    <a:pt x="50165" y="54648"/>
                  </a:lnTo>
                  <a:lnTo>
                    <a:pt x="50876" y="47866"/>
                  </a:lnTo>
                  <a:close/>
                </a:path>
                <a:path w="244475" h="225425">
                  <a:moveTo>
                    <a:pt x="62204" y="153847"/>
                  </a:moveTo>
                  <a:lnTo>
                    <a:pt x="61683" y="142176"/>
                  </a:lnTo>
                  <a:lnTo>
                    <a:pt x="54051" y="140195"/>
                  </a:lnTo>
                  <a:lnTo>
                    <a:pt x="48031" y="138633"/>
                  </a:lnTo>
                  <a:lnTo>
                    <a:pt x="48552" y="150304"/>
                  </a:lnTo>
                  <a:lnTo>
                    <a:pt x="62204" y="153847"/>
                  </a:lnTo>
                  <a:close/>
                </a:path>
                <a:path w="244475" h="225425">
                  <a:moveTo>
                    <a:pt x="71323" y="192239"/>
                  </a:moveTo>
                  <a:lnTo>
                    <a:pt x="67005" y="181381"/>
                  </a:lnTo>
                  <a:lnTo>
                    <a:pt x="56007" y="190207"/>
                  </a:lnTo>
                  <a:lnTo>
                    <a:pt x="60312" y="201041"/>
                  </a:lnTo>
                  <a:lnTo>
                    <a:pt x="66852" y="195808"/>
                  </a:lnTo>
                  <a:lnTo>
                    <a:pt x="71323" y="192239"/>
                  </a:lnTo>
                  <a:close/>
                </a:path>
                <a:path w="244475" h="225425">
                  <a:moveTo>
                    <a:pt x="77812" y="109461"/>
                  </a:moveTo>
                  <a:lnTo>
                    <a:pt x="76288" y="102323"/>
                  </a:lnTo>
                  <a:lnTo>
                    <a:pt x="74764" y="95161"/>
                  </a:lnTo>
                  <a:lnTo>
                    <a:pt x="65976" y="97040"/>
                  </a:lnTo>
                  <a:lnTo>
                    <a:pt x="69024" y="111366"/>
                  </a:lnTo>
                  <a:lnTo>
                    <a:pt x="77812" y="109461"/>
                  </a:lnTo>
                  <a:close/>
                </a:path>
                <a:path w="244475" h="225425">
                  <a:moveTo>
                    <a:pt x="77812" y="62572"/>
                  </a:moveTo>
                  <a:lnTo>
                    <a:pt x="76085" y="54470"/>
                  </a:lnTo>
                  <a:lnTo>
                    <a:pt x="74561" y="47307"/>
                  </a:lnTo>
                  <a:lnTo>
                    <a:pt x="65773" y="49199"/>
                  </a:lnTo>
                  <a:lnTo>
                    <a:pt x="69011" y="64465"/>
                  </a:lnTo>
                  <a:lnTo>
                    <a:pt x="77812" y="62572"/>
                  </a:lnTo>
                  <a:close/>
                </a:path>
                <a:path w="244475" h="225425">
                  <a:moveTo>
                    <a:pt x="89839" y="30073"/>
                  </a:moveTo>
                  <a:lnTo>
                    <a:pt x="88315" y="22936"/>
                  </a:lnTo>
                  <a:lnTo>
                    <a:pt x="86779" y="15773"/>
                  </a:lnTo>
                  <a:lnTo>
                    <a:pt x="78193" y="17614"/>
                  </a:lnTo>
                  <a:lnTo>
                    <a:pt x="77279" y="13309"/>
                  </a:lnTo>
                  <a:lnTo>
                    <a:pt x="75755" y="6146"/>
                  </a:lnTo>
                  <a:lnTo>
                    <a:pt x="66967" y="8039"/>
                  </a:lnTo>
                  <a:lnTo>
                    <a:pt x="70015" y="22352"/>
                  </a:lnTo>
                  <a:lnTo>
                    <a:pt x="78587" y="20497"/>
                  </a:lnTo>
                  <a:lnTo>
                    <a:pt x="81038" y="31978"/>
                  </a:lnTo>
                  <a:lnTo>
                    <a:pt x="89839" y="30073"/>
                  </a:lnTo>
                  <a:close/>
                </a:path>
                <a:path w="244475" h="225425">
                  <a:moveTo>
                    <a:pt x="94119" y="157873"/>
                  </a:moveTo>
                  <a:lnTo>
                    <a:pt x="92189" y="148818"/>
                  </a:lnTo>
                  <a:lnTo>
                    <a:pt x="90665" y="141655"/>
                  </a:lnTo>
                  <a:lnTo>
                    <a:pt x="81876" y="143548"/>
                  </a:lnTo>
                  <a:lnTo>
                    <a:pt x="85331" y="159766"/>
                  </a:lnTo>
                  <a:lnTo>
                    <a:pt x="94119" y="157873"/>
                  </a:lnTo>
                  <a:close/>
                </a:path>
                <a:path w="244475" h="225425">
                  <a:moveTo>
                    <a:pt x="98018" y="87198"/>
                  </a:moveTo>
                  <a:lnTo>
                    <a:pt x="96494" y="80048"/>
                  </a:lnTo>
                  <a:lnTo>
                    <a:pt x="94970" y="72898"/>
                  </a:lnTo>
                  <a:lnTo>
                    <a:pt x="86182" y="74777"/>
                  </a:lnTo>
                  <a:lnTo>
                    <a:pt x="89230" y="89103"/>
                  </a:lnTo>
                  <a:lnTo>
                    <a:pt x="98018" y="87198"/>
                  </a:lnTo>
                  <a:close/>
                </a:path>
                <a:path w="244475" h="225425">
                  <a:moveTo>
                    <a:pt x="104381" y="224751"/>
                  </a:moveTo>
                  <a:lnTo>
                    <a:pt x="101282" y="210223"/>
                  </a:lnTo>
                  <a:lnTo>
                    <a:pt x="92506" y="212115"/>
                  </a:lnTo>
                  <a:lnTo>
                    <a:pt x="95186" y="224751"/>
                  </a:lnTo>
                  <a:lnTo>
                    <a:pt x="104381" y="224751"/>
                  </a:lnTo>
                  <a:close/>
                </a:path>
                <a:path w="244475" h="225425">
                  <a:moveTo>
                    <a:pt x="115582" y="174256"/>
                  </a:moveTo>
                  <a:lnTo>
                    <a:pt x="113982" y="166738"/>
                  </a:lnTo>
                  <a:lnTo>
                    <a:pt x="113830" y="166497"/>
                  </a:lnTo>
                  <a:lnTo>
                    <a:pt x="113703" y="166179"/>
                  </a:lnTo>
                  <a:lnTo>
                    <a:pt x="113677" y="165849"/>
                  </a:lnTo>
                  <a:lnTo>
                    <a:pt x="113728" y="165557"/>
                  </a:lnTo>
                  <a:lnTo>
                    <a:pt x="113652" y="165201"/>
                  </a:lnTo>
                  <a:lnTo>
                    <a:pt x="112115" y="158038"/>
                  </a:lnTo>
                  <a:lnTo>
                    <a:pt x="103339" y="159918"/>
                  </a:lnTo>
                  <a:lnTo>
                    <a:pt x="104940" y="167436"/>
                  </a:lnTo>
                  <a:lnTo>
                    <a:pt x="105105" y="167665"/>
                  </a:lnTo>
                  <a:lnTo>
                    <a:pt x="105219" y="167995"/>
                  </a:lnTo>
                  <a:lnTo>
                    <a:pt x="105244" y="168325"/>
                  </a:lnTo>
                  <a:lnTo>
                    <a:pt x="105194" y="168617"/>
                  </a:lnTo>
                  <a:lnTo>
                    <a:pt x="106794" y="176149"/>
                  </a:lnTo>
                  <a:lnTo>
                    <a:pt x="115582" y="174256"/>
                  </a:lnTo>
                  <a:close/>
                </a:path>
                <a:path w="244475" h="225425">
                  <a:moveTo>
                    <a:pt x="118567" y="122732"/>
                  </a:moveTo>
                  <a:lnTo>
                    <a:pt x="117043" y="115582"/>
                  </a:lnTo>
                  <a:lnTo>
                    <a:pt x="115519" y="108419"/>
                  </a:lnTo>
                  <a:lnTo>
                    <a:pt x="106718" y="110312"/>
                  </a:lnTo>
                  <a:lnTo>
                    <a:pt x="109766" y="124637"/>
                  </a:lnTo>
                  <a:lnTo>
                    <a:pt x="118567" y="122732"/>
                  </a:lnTo>
                  <a:close/>
                </a:path>
                <a:path w="244475" h="225425">
                  <a:moveTo>
                    <a:pt x="125945" y="222923"/>
                  </a:moveTo>
                  <a:lnTo>
                    <a:pt x="124421" y="215773"/>
                  </a:lnTo>
                  <a:lnTo>
                    <a:pt x="122897" y="208610"/>
                  </a:lnTo>
                  <a:lnTo>
                    <a:pt x="114109" y="210502"/>
                  </a:lnTo>
                  <a:lnTo>
                    <a:pt x="117157" y="224828"/>
                  </a:lnTo>
                  <a:lnTo>
                    <a:pt x="125945" y="222923"/>
                  </a:lnTo>
                  <a:close/>
                </a:path>
                <a:path w="244475" h="225425">
                  <a:moveTo>
                    <a:pt x="132359" y="93840"/>
                  </a:moveTo>
                  <a:lnTo>
                    <a:pt x="130835" y="86702"/>
                  </a:lnTo>
                  <a:lnTo>
                    <a:pt x="129311" y="79540"/>
                  </a:lnTo>
                  <a:lnTo>
                    <a:pt x="120523" y="81432"/>
                  </a:lnTo>
                  <a:lnTo>
                    <a:pt x="123571" y="95745"/>
                  </a:lnTo>
                  <a:lnTo>
                    <a:pt x="132359" y="93840"/>
                  </a:lnTo>
                  <a:close/>
                </a:path>
                <a:path w="244475" h="225425">
                  <a:moveTo>
                    <a:pt x="134708" y="57061"/>
                  </a:moveTo>
                  <a:lnTo>
                    <a:pt x="134112" y="45427"/>
                  </a:lnTo>
                  <a:lnTo>
                    <a:pt x="123278" y="43561"/>
                  </a:lnTo>
                  <a:lnTo>
                    <a:pt x="117043" y="42481"/>
                  </a:lnTo>
                  <a:lnTo>
                    <a:pt x="117652" y="54140"/>
                  </a:lnTo>
                  <a:lnTo>
                    <a:pt x="134708" y="57061"/>
                  </a:lnTo>
                  <a:close/>
                </a:path>
                <a:path w="244475" h="225425">
                  <a:moveTo>
                    <a:pt x="144907" y="118960"/>
                  </a:moveTo>
                  <a:lnTo>
                    <a:pt x="136436" y="113411"/>
                  </a:lnTo>
                  <a:lnTo>
                    <a:pt x="131876" y="131051"/>
                  </a:lnTo>
                  <a:lnTo>
                    <a:pt x="140335" y="136588"/>
                  </a:lnTo>
                  <a:lnTo>
                    <a:pt x="143344" y="124968"/>
                  </a:lnTo>
                  <a:lnTo>
                    <a:pt x="144907" y="118960"/>
                  </a:lnTo>
                  <a:close/>
                </a:path>
                <a:path w="244475" h="225425">
                  <a:moveTo>
                    <a:pt x="145961" y="185737"/>
                  </a:moveTo>
                  <a:lnTo>
                    <a:pt x="144437" y="178600"/>
                  </a:lnTo>
                  <a:lnTo>
                    <a:pt x="142900" y="171437"/>
                  </a:lnTo>
                  <a:lnTo>
                    <a:pt x="134112" y="173329"/>
                  </a:lnTo>
                  <a:lnTo>
                    <a:pt x="137160" y="187642"/>
                  </a:lnTo>
                  <a:lnTo>
                    <a:pt x="145961" y="185737"/>
                  </a:lnTo>
                  <a:close/>
                </a:path>
                <a:path w="244475" h="225425">
                  <a:moveTo>
                    <a:pt x="154851" y="222758"/>
                  </a:moveTo>
                  <a:lnTo>
                    <a:pt x="153327" y="215620"/>
                  </a:lnTo>
                  <a:lnTo>
                    <a:pt x="151803" y="208445"/>
                  </a:lnTo>
                  <a:lnTo>
                    <a:pt x="143014" y="210337"/>
                  </a:lnTo>
                  <a:lnTo>
                    <a:pt x="146062" y="224663"/>
                  </a:lnTo>
                  <a:lnTo>
                    <a:pt x="154851" y="222758"/>
                  </a:lnTo>
                  <a:close/>
                </a:path>
                <a:path w="244475" h="225425">
                  <a:moveTo>
                    <a:pt x="159753" y="156845"/>
                  </a:moveTo>
                  <a:lnTo>
                    <a:pt x="158229" y="149707"/>
                  </a:lnTo>
                  <a:lnTo>
                    <a:pt x="156705" y="142544"/>
                  </a:lnTo>
                  <a:lnTo>
                    <a:pt x="147916" y="144424"/>
                  </a:lnTo>
                  <a:lnTo>
                    <a:pt x="150964" y="158750"/>
                  </a:lnTo>
                  <a:lnTo>
                    <a:pt x="159753" y="156845"/>
                  </a:lnTo>
                  <a:close/>
                </a:path>
                <a:path w="244475" h="225425">
                  <a:moveTo>
                    <a:pt x="163969" y="47713"/>
                  </a:moveTo>
                  <a:lnTo>
                    <a:pt x="161518" y="36271"/>
                  </a:lnTo>
                  <a:lnTo>
                    <a:pt x="146951" y="39370"/>
                  </a:lnTo>
                  <a:lnTo>
                    <a:pt x="149402" y="50825"/>
                  </a:lnTo>
                  <a:lnTo>
                    <a:pt x="158115" y="48971"/>
                  </a:lnTo>
                  <a:lnTo>
                    <a:pt x="163969" y="47713"/>
                  </a:lnTo>
                  <a:close/>
                </a:path>
                <a:path w="244475" h="225425">
                  <a:moveTo>
                    <a:pt x="168262" y="83375"/>
                  </a:moveTo>
                  <a:lnTo>
                    <a:pt x="161671" y="75120"/>
                  </a:lnTo>
                  <a:lnTo>
                    <a:pt x="156895" y="69138"/>
                  </a:lnTo>
                  <a:lnTo>
                    <a:pt x="151434" y="77660"/>
                  </a:lnTo>
                  <a:lnTo>
                    <a:pt x="162788" y="91909"/>
                  </a:lnTo>
                  <a:lnTo>
                    <a:pt x="168262" y="83375"/>
                  </a:lnTo>
                  <a:close/>
                </a:path>
                <a:path w="244475" h="225425">
                  <a:moveTo>
                    <a:pt x="171932" y="120332"/>
                  </a:moveTo>
                  <a:lnTo>
                    <a:pt x="170408" y="113182"/>
                  </a:lnTo>
                  <a:lnTo>
                    <a:pt x="168884" y="106019"/>
                  </a:lnTo>
                  <a:lnTo>
                    <a:pt x="160083" y="107911"/>
                  </a:lnTo>
                  <a:lnTo>
                    <a:pt x="163131" y="122237"/>
                  </a:lnTo>
                  <a:lnTo>
                    <a:pt x="171932" y="120332"/>
                  </a:lnTo>
                  <a:close/>
                </a:path>
                <a:path w="244475" h="225425">
                  <a:moveTo>
                    <a:pt x="175183" y="196456"/>
                  </a:moveTo>
                  <a:lnTo>
                    <a:pt x="173659" y="189318"/>
                  </a:lnTo>
                  <a:lnTo>
                    <a:pt x="172135" y="182156"/>
                  </a:lnTo>
                  <a:lnTo>
                    <a:pt x="163347" y="184048"/>
                  </a:lnTo>
                  <a:lnTo>
                    <a:pt x="166382" y="198361"/>
                  </a:lnTo>
                  <a:lnTo>
                    <a:pt x="175183" y="196456"/>
                  </a:lnTo>
                  <a:close/>
                </a:path>
                <a:path w="244475" h="225425">
                  <a:moveTo>
                    <a:pt x="182168" y="173024"/>
                  </a:moveTo>
                  <a:lnTo>
                    <a:pt x="179412" y="160159"/>
                  </a:lnTo>
                  <a:lnTo>
                    <a:pt x="177888" y="152984"/>
                  </a:lnTo>
                  <a:lnTo>
                    <a:pt x="169100" y="154876"/>
                  </a:lnTo>
                  <a:lnTo>
                    <a:pt x="173367" y="174917"/>
                  </a:lnTo>
                  <a:lnTo>
                    <a:pt x="182168" y="173024"/>
                  </a:lnTo>
                  <a:close/>
                </a:path>
                <a:path w="244475" h="225425">
                  <a:moveTo>
                    <a:pt x="189509" y="147878"/>
                  </a:moveTo>
                  <a:lnTo>
                    <a:pt x="187629" y="145415"/>
                  </a:lnTo>
                  <a:lnTo>
                    <a:pt x="186232" y="143573"/>
                  </a:lnTo>
                  <a:lnTo>
                    <a:pt x="182778" y="142151"/>
                  </a:lnTo>
                  <a:lnTo>
                    <a:pt x="178816" y="148285"/>
                  </a:lnTo>
                  <a:lnTo>
                    <a:pt x="178612" y="151498"/>
                  </a:lnTo>
                  <a:lnTo>
                    <a:pt x="181914" y="155790"/>
                  </a:lnTo>
                  <a:lnTo>
                    <a:pt x="185356" y="157226"/>
                  </a:lnTo>
                  <a:lnTo>
                    <a:pt x="189318" y="151104"/>
                  </a:lnTo>
                  <a:lnTo>
                    <a:pt x="189509" y="147878"/>
                  </a:lnTo>
                  <a:close/>
                </a:path>
                <a:path w="244475" h="225425">
                  <a:moveTo>
                    <a:pt x="194983" y="61239"/>
                  </a:moveTo>
                  <a:lnTo>
                    <a:pt x="193497" y="58343"/>
                  </a:lnTo>
                  <a:lnTo>
                    <a:pt x="186385" y="53733"/>
                  </a:lnTo>
                  <a:lnTo>
                    <a:pt x="183870" y="52095"/>
                  </a:lnTo>
                  <a:lnTo>
                    <a:pt x="181343" y="54864"/>
                  </a:lnTo>
                  <a:lnTo>
                    <a:pt x="180086" y="60071"/>
                  </a:lnTo>
                  <a:lnTo>
                    <a:pt x="181584" y="62966"/>
                  </a:lnTo>
                  <a:lnTo>
                    <a:pt x="191198" y="69215"/>
                  </a:lnTo>
                  <a:lnTo>
                    <a:pt x="193738" y="66446"/>
                  </a:lnTo>
                  <a:lnTo>
                    <a:pt x="194983" y="61239"/>
                  </a:lnTo>
                  <a:close/>
                </a:path>
                <a:path w="244475" h="225425">
                  <a:moveTo>
                    <a:pt x="195224" y="131330"/>
                  </a:moveTo>
                  <a:lnTo>
                    <a:pt x="193700" y="124180"/>
                  </a:lnTo>
                  <a:lnTo>
                    <a:pt x="192176" y="117017"/>
                  </a:lnTo>
                  <a:lnTo>
                    <a:pt x="183388" y="118910"/>
                  </a:lnTo>
                  <a:lnTo>
                    <a:pt x="186436" y="133223"/>
                  </a:lnTo>
                  <a:lnTo>
                    <a:pt x="195224" y="131330"/>
                  </a:lnTo>
                  <a:close/>
                </a:path>
                <a:path w="244475" h="225425">
                  <a:moveTo>
                    <a:pt x="215874" y="190779"/>
                  </a:moveTo>
                  <a:lnTo>
                    <a:pt x="214350" y="183642"/>
                  </a:lnTo>
                  <a:lnTo>
                    <a:pt x="212826" y="176479"/>
                  </a:lnTo>
                  <a:lnTo>
                    <a:pt x="204038" y="178371"/>
                  </a:lnTo>
                  <a:lnTo>
                    <a:pt x="207086" y="192684"/>
                  </a:lnTo>
                  <a:lnTo>
                    <a:pt x="215874" y="190779"/>
                  </a:lnTo>
                  <a:close/>
                </a:path>
                <a:path w="244475" h="225425">
                  <a:moveTo>
                    <a:pt x="220002" y="154000"/>
                  </a:moveTo>
                  <a:lnTo>
                    <a:pt x="218478" y="146850"/>
                  </a:lnTo>
                  <a:lnTo>
                    <a:pt x="216954" y="139687"/>
                  </a:lnTo>
                  <a:lnTo>
                    <a:pt x="208165" y="141566"/>
                  </a:lnTo>
                  <a:lnTo>
                    <a:pt x="211213" y="155905"/>
                  </a:lnTo>
                  <a:lnTo>
                    <a:pt x="220002" y="154000"/>
                  </a:lnTo>
                  <a:close/>
                </a:path>
                <a:path w="244475" h="225425">
                  <a:moveTo>
                    <a:pt x="232371" y="77114"/>
                  </a:moveTo>
                  <a:lnTo>
                    <a:pt x="230898" y="74206"/>
                  </a:lnTo>
                  <a:lnTo>
                    <a:pt x="221462" y="68122"/>
                  </a:lnTo>
                  <a:lnTo>
                    <a:pt x="218948" y="66497"/>
                  </a:lnTo>
                  <a:lnTo>
                    <a:pt x="216420" y="69240"/>
                  </a:lnTo>
                  <a:lnTo>
                    <a:pt x="215176" y="74460"/>
                  </a:lnTo>
                  <a:lnTo>
                    <a:pt x="216662" y="77368"/>
                  </a:lnTo>
                  <a:lnTo>
                    <a:pt x="228612" y="85077"/>
                  </a:lnTo>
                  <a:lnTo>
                    <a:pt x="231152" y="82334"/>
                  </a:lnTo>
                  <a:lnTo>
                    <a:pt x="232371" y="77114"/>
                  </a:lnTo>
                  <a:close/>
                </a:path>
                <a:path w="244475" h="225425">
                  <a:moveTo>
                    <a:pt x="234607" y="110705"/>
                  </a:moveTo>
                  <a:lnTo>
                    <a:pt x="230289" y="99847"/>
                  </a:lnTo>
                  <a:lnTo>
                    <a:pt x="219341" y="108724"/>
                  </a:lnTo>
                  <a:lnTo>
                    <a:pt x="223659" y="119570"/>
                  </a:lnTo>
                  <a:lnTo>
                    <a:pt x="230162" y="114300"/>
                  </a:lnTo>
                  <a:lnTo>
                    <a:pt x="234607" y="110705"/>
                  </a:lnTo>
                  <a:close/>
                </a:path>
                <a:path w="244475" h="225425">
                  <a:moveTo>
                    <a:pt x="244475" y="147053"/>
                  </a:moveTo>
                  <a:lnTo>
                    <a:pt x="242544" y="137998"/>
                  </a:lnTo>
                  <a:lnTo>
                    <a:pt x="238734" y="137083"/>
                  </a:lnTo>
                  <a:lnTo>
                    <a:pt x="236397" y="138785"/>
                  </a:lnTo>
                  <a:lnTo>
                    <a:pt x="235369" y="138315"/>
                  </a:lnTo>
                  <a:lnTo>
                    <a:pt x="234200" y="138252"/>
                  </a:lnTo>
                  <a:lnTo>
                    <a:pt x="225323" y="143459"/>
                  </a:lnTo>
                  <a:lnTo>
                    <a:pt x="229489" y="154317"/>
                  </a:lnTo>
                  <a:lnTo>
                    <a:pt x="237959" y="149339"/>
                  </a:lnTo>
                  <a:lnTo>
                    <a:pt x="238163" y="149034"/>
                  </a:lnTo>
                  <a:lnTo>
                    <a:pt x="238417" y="148767"/>
                  </a:lnTo>
                  <a:lnTo>
                    <a:pt x="241274" y="149440"/>
                  </a:lnTo>
                  <a:lnTo>
                    <a:pt x="244475" y="147053"/>
                  </a:lnTo>
                  <a:close/>
                </a:path>
              </a:pathLst>
            </a:custGeom>
            <a:solidFill>
              <a:srgbClr val="FDE428">
                <a:alpha val="67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796445" y="3066516"/>
              <a:ext cx="161925" cy="122555"/>
            </a:xfrm>
            <a:custGeom>
              <a:avLst/>
              <a:gdLst/>
              <a:ahLst/>
              <a:cxnLst/>
              <a:rect l="l" t="t" r="r" b="b"/>
              <a:pathLst>
                <a:path w="161925" h="122555">
                  <a:moveTo>
                    <a:pt x="12534" y="91643"/>
                  </a:moveTo>
                  <a:lnTo>
                    <a:pt x="8483" y="90805"/>
                  </a:lnTo>
                  <a:lnTo>
                    <a:pt x="7772" y="90563"/>
                  </a:lnTo>
                  <a:lnTo>
                    <a:pt x="1587" y="90563"/>
                  </a:lnTo>
                  <a:lnTo>
                    <a:pt x="0" y="93472"/>
                  </a:lnTo>
                  <a:lnTo>
                    <a:pt x="0" y="100431"/>
                  </a:lnTo>
                  <a:lnTo>
                    <a:pt x="4051" y="101282"/>
                  </a:lnTo>
                  <a:lnTo>
                    <a:pt x="4762" y="101511"/>
                  </a:lnTo>
                  <a:lnTo>
                    <a:pt x="10934" y="101511"/>
                  </a:lnTo>
                  <a:lnTo>
                    <a:pt x="12534" y="98628"/>
                  </a:lnTo>
                  <a:lnTo>
                    <a:pt x="12534" y="91643"/>
                  </a:lnTo>
                  <a:close/>
                </a:path>
                <a:path w="161925" h="122555">
                  <a:moveTo>
                    <a:pt x="40843" y="59029"/>
                  </a:moveTo>
                  <a:lnTo>
                    <a:pt x="38595" y="54203"/>
                  </a:lnTo>
                  <a:lnTo>
                    <a:pt x="32816" y="54203"/>
                  </a:lnTo>
                  <a:lnTo>
                    <a:pt x="30200" y="56553"/>
                  </a:lnTo>
                  <a:lnTo>
                    <a:pt x="30200" y="62623"/>
                  </a:lnTo>
                  <a:lnTo>
                    <a:pt x="32461" y="67449"/>
                  </a:lnTo>
                  <a:lnTo>
                    <a:pt x="38265" y="67449"/>
                  </a:lnTo>
                  <a:lnTo>
                    <a:pt x="40843" y="65112"/>
                  </a:lnTo>
                  <a:lnTo>
                    <a:pt x="40843" y="59029"/>
                  </a:lnTo>
                  <a:close/>
                </a:path>
                <a:path w="161925" h="122555">
                  <a:moveTo>
                    <a:pt x="58686" y="83083"/>
                  </a:moveTo>
                  <a:lnTo>
                    <a:pt x="51993" y="83083"/>
                  </a:lnTo>
                  <a:lnTo>
                    <a:pt x="47358" y="88925"/>
                  </a:lnTo>
                  <a:lnTo>
                    <a:pt x="47307" y="95123"/>
                  </a:lnTo>
                  <a:lnTo>
                    <a:pt x="53911" y="95123"/>
                  </a:lnTo>
                  <a:lnTo>
                    <a:pt x="58648" y="89166"/>
                  </a:lnTo>
                  <a:lnTo>
                    <a:pt x="58686" y="83083"/>
                  </a:lnTo>
                  <a:close/>
                </a:path>
                <a:path w="161925" h="122555">
                  <a:moveTo>
                    <a:pt x="59702" y="110058"/>
                  </a:moveTo>
                  <a:lnTo>
                    <a:pt x="53009" y="110058"/>
                  </a:lnTo>
                  <a:lnTo>
                    <a:pt x="50876" y="112737"/>
                  </a:lnTo>
                  <a:lnTo>
                    <a:pt x="50800" y="113017"/>
                  </a:lnTo>
                  <a:lnTo>
                    <a:pt x="50609" y="113309"/>
                  </a:lnTo>
                  <a:lnTo>
                    <a:pt x="50380" y="113550"/>
                  </a:lnTo>
                  <a:lnTo>
                    <a:pt x="50114" y="113690"/>
                  </a:lnTo>
                  <a:lnTo>
                    <a:pt x="48361" y="115900"/>
                  </a:lnTo>
                  <a:lnTo>
                    <a:pt x="48323" y="122085"/>
                  </a:lnTo>
                  <a:lnTo>
                    <a:pt x="54927" y="122085"/>
                  </a:lnTo>
                  <a:lnTo>
                    <a:pt x="57162" y="119291"/>
                  </a:lnTo>
                  <a:lnTo>
                    <a:pt x="57251" y="118999"/>
                  </a:lnTo>
                  <a:lnTo>
                    <a:pt x="57416" y="118719"/>
                  </a:lnTo>
                  <a:lnTo>
                    <a:pt x="57658" y="118478"/>
                  </a:lnTo>
                  <a:lnTo>
                    <a:pt x="57899" y="118338"/>
                  </a:lnTo>
                  <a:lnTo>
                    <a:pt x="59664" y="116128"/>
                  </a:lnTo>
                  <a:lnTo>
                    <a:pt x="59702" y="110058"/>
                  </a:lnTo>
                  <a:close/>
                </a:path>
                <a:path w="161925" h="122555">
                  <a:moveTo>
                    <a:pt x="84442" y="41224"/>
                  </a:moveTo>
                  <a:lnTo>
                    <a:pt x="77749" y="41224"/>
                  </a:lnTo>
                  <a:lnTo>
                    <a:pt x="74333" y="45529"/>
                  </a:lnTo>
                  <a:lnTo>
                    <a:pt x="74282" y="51739"/>
                  </a:lnTo>
                  <a:lnTo>
                    <a:pt x="80899" y="51739"/>
                  </a:lnTo>
                  <a:lnTo>
                    <a:pt x="84391" y="47332"/>
                  </a:lnTo>
                  <a:lnTo>
                    <a:pt x="84442" y="41224"/>
                  </a:lnTo>
                  <a:close/>
                </a:path>
                <a:path w="161925" h="122555">
                  <a:moveTo>
                    <a:pt x="114477" y="42646"/>
                  </a:moveTo>
                  <a:lnTo>
                    <a:pt x="107772" y="42646"/>
                  </a:lnTo>
                  <a:lnTo>
                    <a:pt x="104368" y="46951"/>
                  </a:lnTo>
                  <a:lnTo>
                    <a:pt x="104305" y="53162"/>
                  </a:lnTo>
                  <a:lnTo>
                    <a:pt x="110921" y="53162"/>
                  </a:lnTo>
                  <a:lnTo>
                    <a:pt x="114427" y="48742"/>
                  </a:lnTo>
                  <a:lnTo>
                    <a:pt x="114477" y="42646"/>
                  </a:lnTo>
                  <a:close/>
                </a:path>
                <a:path w="161925" h="122555">
                  <a:moveTo>
                    <a:pt x="121221" y="10604"/>
                  </a:moveTo>
                  <a:lnTo>
                    <a:pt x="114515" y="10604"/>
                  </a:lnTo>
                  <a:lnTo>
                    <a:pt x="110490" y="15671"/>
                  </a:lnTo>
                  <a:lnTo>
                    <a:pt x="110439" y="21882"/>
                  </a:lnTo>
                  <a:lnTo>
                    <a:pt x="117055" y="21882"/>
                  </a:lnTo>
                  <a:lnTo>
                    <a:pt x="121183" y="16700"/>
                  </a:lnTo>
                  <a:lnTo>
                    <a:pt x="121221" y="10604"/>
                  </a:lnTo>
                  <a:close/>
                </a:path>
                <a:path w="161925" h="122555">
                  <a:moveTo>
                    <a:pt x="131203" y="73380"/>
                  </a:moveTo>
                  <a:lnTo>
                    <a:pt x="124498" y="73380"/>
                  </a:lnTo>
                  <a:lnTo>
                    <a:pt x="121081" y="77685"/>
                  </a:lnTo>
                  <a:lnTo>
                    <a:pt x="121031" y="83870"/>
                  </a:lnTo>
                  <a:lnTo>
                    <a:pt x="127635" y="83870"/>
                  </a:lnTo>
                  <a:lnTo>
                    <a:pt x="131152" y="79463"/>
                  </a:lnTo>
                  <a:lnTo>
                    <a:pt x="131203" y="73380"/>
                  </a:lnTo>
                  <a:close/>
                </a:path>
                <a:path w="161925" h="122555">
                  <a:moveTo>
                    <a:pt x="153339" y="0"/>
                  </a:moveTo>
                  <a:lnTo>
                    <a:pt x="146634" y="0"/>
                  </a:lnTo>
                  <a:lnTo>
                    <a:pt x="143230" y="4292"/>
                  </a:lnTo>
                  <a:lnTo>
                    <a:pt x="143179" y="10490"/>
                  </a:lnTo>
                  <a:lnTo>
                    <a:pt x="149783" y="10490"/>
                  </a:lnTo>
                  <a:lnTo>
                    <a:pt x="153276" y="6083"/>
                  </a:lnTo>
                  <a:lnTo>
                    <a:pt x="153339" y="0"/>
                  </a:lnTo>
                  <a:close/>
                </a:path>
                <a:path w="161925" h="122555">
                  <a:moveTo>
                    <a:pt x="161302" y="53657"/>
                  </a:moveTo>
                  <a:lnTo>
                    <a:pt x="159867" y="51117"/>
                  </a:lnTo>
                  <a:lnTo>
                    <a:pt x="157048" y="46228"/>
                  </a:lnTo>
                  <a:lnTo>
                    <a:pt x="151003" y="46228"/>
                  </a:lnTo>
                  <a:lnTo>
                    <a:pt x="148640" y="48374"/>
                  </a:lnTo>
                  <a:lnTo>
                    <a:pt x="148640" y="54444"/>
                  </a:lnTo>
                  <a:lnTo>
                    <a:pt x="152895" y="61861"/>
                  </a:lnTo>
                  <a:lnTo>
                    <a:pt x="158927" y="61861"/>
                  </a:lnTo>
                  <a:lnTo>
                    <a:pt x="161302" y="59702"/>
                  </a:lnTo>
                  <a:lnTo>
                    <a:pt x="161302" y="53657"/>
                  </a:lnTo>
                  <a:close/>
                </a:path>
              </a:pathLst>
            </a:custGeom>
            <a:solidFill>
              <a:srgbClr val="D4691C">
                <a:alpha val="1971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910897" y="2941865"/>
              <a:ext cx="33655" cy="19050"/>
            </a:xfrm>
            <a:custGeom>
              <a:avLst/>
              <a:gdLst/>
              <a:ahLst/>
              <a:cxnLst/>
              <a:rect l="l" t="t" r="r" b="b"/>
              <a:pathLst>
                <a:path w="33654" h="19050">
                  <a:moveTo>
                    <a:pt x="12039" y="16878"/>
                  </a:moveTo>
                  <a:lnTo>
                    <a:pt x="10312" y="8775"/>
                  </a:lnTo>
                  <a:lnTo>
                    <a:pt x="8788" y="1612"/>
                  </a:lnTo>
                  <a:lnTo>
                    <a:pt x="0" y="3505"/>
                  </a:lnTo>
                  <a:lnTo>
                    <a:pt x="3238" y="18770"/>
                  </a:lnTo>
                  <a:lnTo>
                    <a:pt x="12039" y="16878"/>
                  </a:lnTo>
                  <a:close/>
                </a:path>
                <a:path w="33654" h="19050">
                  <a:moveTo>
                    <a:pt x="33439" y="14300"/>
                  </a:moveTo>
                  <a:lnTo>
                    <a:pt x="31915" y="7162"/>
                  </a:lnTo>
                  <a:lnTo>
                    <a:pt x="30391" y="0"/>
                  </a:lnTo>
                  <a:lnTo>
                    <a:pt x="21602" y="1892"/>
                  </a:lnTo>
                  <a:lnTo>
                    <a:pt x="24650" y="16205"/>
                  </a:lnTo>
                  <a:lnTo>
                    <a:pt x="33439" y="14300"/>
                  </a:lnTo>
                  <a:close/>
                </a:path>
              </a:pathLst>
            </a:custGeom>
            <a:solidFill>
              <a:srgbClr val="FDE428">
                <a:alpha val="67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886416" y="3147606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5" h="10794">
                  <a:moveTo>
                    <a:pt x="10168" y="0"/>
                  </a:moveTo>
                  <a:lnTo>
                    <a:pt x="3469" y="0"/>
                  </a:lnTo>
                  <a:lnTo>
                    <a:pt x="49" y="4305"/>
                  </a:lnTo>
                  <a:lnTo>
                    <a:pt x="0" y="10507"/>
                  </a:lnTo>
                  <a:lnTo>
                    <a:pt x="6612" y="10507"/>
                  </a:lnTo>
                  <a:lnTo>
                    <a:pt x="10116" y="6088"/>
                  </a:lnTo>
                  <a:lnTo>
                    <a:pt x="10168" y="0"/>
                  </a:lnTo>
                  <a:close/>
                </a:path>
              </a:pathLst>
            </a:custGeom>
            <a:solidFill>
              <a:srgbClr val="D4691C">
                <a:alpha val="1971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961404" y="2941689"/>
              <a:ext cx="12065" cy="16510"/>
            </a:xfrm>
            <a:custGeom>
              <a:avLst/>
              <a:gdLst/>
              <a:ahLst/>
              <a:cxnLst/>
              <a:rect l="l" t="t" r="r" b="b"/>
              <a:pathLst>
                <a:path w="12064" h="16510">
                  <a:moveTo>
                    <a:pt x="8788" y="0"/>
                  </a:moveTo>
                  <a:lnTo>
                    <a:pt x="0" y="1892"/>
                  </a:lnTo>
                  <a:lnTo>
                    <a:pt x="3048" y="16205"/>
                  </a:lnTo>
                  <a:lnTo>
                    <a:pt x="11836" y="14300"/>
                  </a:lnTo>
                  <a:lnTo>
                    <a:pt x="10312" y="7162"/>
                  </a:lnTo>
                  <a:lnTo>
                    <a:pt x="8788" y="0"/>
                  </a:lnTo>
                  <a:close/>
                </a:path>
              </a:pathLst>
            </a:custGeom>
            <a:solidFill>
              <a:srgbClr val="FDE428">
                <a:alpha val="67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793143" y="3009429"/>
              <a:ext cx="157480" cy="104775"/>
            </a:xfrm>
            <a:custGeom>
              <a:avLst/>
              <a:gdLst/>
              <a:ahLst/>
              <a:cxnLst/>
              <a:rect l="l" t="t" r="r" b="b"/>
              <a:pathLst>
                <a:path w="157479" h="104775">
                  <a:moveTo>
                    <a:pt x="11976" y="91719"/>
                  </a:moveTo>
                  <a:lnTo>
                    <a:pt x="5283" y="91719"/>
                  </a:lnTo>
                  <a:lnTo>
                    <a:pt x="38" y="98336"/>
                  </a:lnTo>
                  <a:lnTo>
                    <a:pt x="0" y="104533"/>
                  </a:lnTo>
                  <a:lnTo>
                    <a:pt x="6604" y="104533"/>
                  </a:lnTo>
                  <a:lnTo>
                    <a:pt x="11938" y="97815"/>
                  </a:lnTo>
                  <a:lnTo>
                    <a:pt x="11976" y="91719"/>
                  </a:lnTo>
                  <a:close/>
                </a:path>
                <a:path w="157479" h="104775">
                  <a:moveTo>
                    <a:pt x="63893" y="71894"/>
                  </a:moveTo>
                  <a:lnTo>
                    <a:pt x="57188" y="71894"/>
                  </a:lnTo>
                  <a:lnTo>
                    <a:pt x="53771" y="76187"/>
                  </a:lnTo>
                  <a:lnTo>
                    <a:pt x="53721" y="82384"/>
                  </a:lnTo>
                  <a:lnTo>
                    <a:pt x="60325" y="82384"/>
                  </a:lnTo>
                  <a:lnTo>
                    <a:pt x="63830" y="77965"/>
                  </a:lnTo>
                  <a:lnTo>
                    <a:pt x="63893" y="71894"/>
                  </a:lnTo>
                  <a:close/>
                </a:path>
                <a:path w="157479" h="104775">
                  <a:moveTo>
                    <a:pt x="64325" y="58521"/>
                  </a:moveTo>
                  <a:lnTo>
                    <a:pt x="56400" y="58521"/>
                  </a:lnTo>
                  <a:lnTo>
                    <a:pt x="52527" y="59524"/>
                  </a:lnTo>
                  <a:lnTo>
                    <a:pt x="44996" y="62992"/>
                  </a:lnTo>
                  <a:lnTo>
                    <a:pt x="44996" y="71412"/>
                  </a:lnTo>
                  <a:lnTo>
                    <a:pt x="49669" y="71412"/>
                  </a:lnTo>
                  <a:lnTo>
                    <a:pt x="53301" y="69735"/>
                  </a:lnTo>
                  <a:lnTo>
                    <a:pt x="55473" y="69303"/>
                  </a:lnTo>
                  <a:lnTo>
                    <a:pt x="63588" y="69303"/>
                  </a:lnTo>
                  <a:lnTo>
                    <a:pt x="64325" y="67233"/>
                  </a:lnTo>
                  <a:lnTo>
                    <a:pt x="64325" y="58521"/>
                  </a:lnTo>
                  <a:close/>
                </a:path>
                <a:path w="157479" h="104775">
                  <a:moveTo>
                    <a:pt x="89585" y="11303"/>
                  </a:moveTo>
                  <a:lnTo>
                    <a:pt x="82867" y="11303"/>
                  </a:lnTo>
                  <a:lnTo>
                    <a:pt x="79463" y="15595"/>
                  </a:lnTo>
                  <a:lnTo>
                    <a:pt x="79400" y="21805"/>
                  </a:lnTo>
                  <a:lnTo>
                    <a:pt x="86017" y="21805"/>
                  </a:lnTo>
                  <a:lnTo>
                    <a:pt x="89522" y="17386"/>
                  </a:lnTo>
                  <a:lnTo>
                    <a:pt x="89585" y="11303"/>
                  </a:lnTo>
                  <a:close/>
                </a:path>
                <a:path w="157479" h="104775">
                  <a:moveTo>
                    <a:pt x="108737" y="2832"/>
                  </a:moveTo>
                  <a:lnTo>
                    <a:pt x="102044" y="2832"/>
                  </a:lnTo>
                  <a:lnTo>
                    <a:pt x="97396" y="8686"/>
                  </a:lnTo>
                  <a:lnTo>
                    <a:pt x="97358" y="14871"/>
                  </a:lnTo>
                  <a:lnTo>
                    <a:pt x="103974" y="14871"/>
                  </a:lnTo>
                  <a:lnTo>
                    <a:pt x="108699" y="8928"/>
                  </a:lnTo>
                  <a:lnTo>
                    <a:pt x="108737" y="2832"/>
                  </a:lnTo>
                  <a:close/>
                </a:path>
                <a:path w="157479" h="104775">
                  <a:moveTo>
                    <a:pt x="109004" y="46837"/>
                  </a:moveTo>
                  <a:lnTo>
                    <a:pt x="103212" y="46837"/>
                  </a:lnTo>
                  <a:lnTo>
                    <a:pt x="96227" y="51460"/>
                  </a:lnTo>
                  <a:lnTo>
                    <a:pt x="96227" y="58686"/>
                  </a:lnTo>
                  <a:lnTo>
                    <a:pt x="102019" y="58686"/>
                  </a:lnTo>
                  <a:lnTo>
                    <a:pt x="109004" y="54038"/>
                  </a:lnTo>
                  <a:lnTo>
                    <a:pt x="109004" y="46837"/>
                  </a:lnTo>
                  <a:close/>
                </a:path>
                <a:path w="157479" h="104775">
                  <a:moveTo>
                    <a:pt x="119976" y="34201"/>
                  </a:moveTo>
                  <a:lnTo>
                    <a:pt x="113271" y="34201"/>
                  </a:lnTo>
                  <a:lnTo>
                    <a:pt x="109867" y="38493"/>
                  </a:lnTo>
                  <a:lnTo>
                    <a:pt x="109804" y="44691"/>
                  </a:lnTo>
                  <a:lnTo>
                    <a:pt x="116420" y="44691"/>
                  </a:lnTo>
                  <a:lnTo>
                    <a:pt x="119926" y="40284"/>
                  </a:lnTo>
                  <a:lnTo>
                    <a:pt x="119976" y="34201"/>
                  </a:lnTo>
                  <a:close/>
                </a:path>
                <a:path w="157479" h="104775">
                  <a:moveTo>
                    <a:pt x="133413" y="0"/>
                  </a:moveTo>
                  <a:lnTo>
                    <a:pt x="126720" y="0"/>
                  </a:lnTo>
                  <a:lnTo>
                    <a:pt x="123317" y="4305"/>
                  </a:lnTo>
                  <a:lnTo>
                    <a:pt x="123266" y="10515"/>
                  </a:lnTo>
                  <a:lnTo>
                    <a:pt x="129857" y="10515"/>
                  </a:lnTo>
                  <a:lnTo>
                    <a:pt x="133362" y="6096"/>
                  </a:lnTo>
                  <a:lnTo>
                    <a:pt x="133413" y="0"/>
                  </a:lnTo>
                  <a:close/>
                </a:path>
                <a:path w="157479" h="104775">
                  <a:moveTo>
                    <a:pt x="157035" y="42443"/>
                  </a:moveTo>
                  <a:lnTo>
                    <a:pt x="150342" y="42443"/>
                  </a:lnTo>
                  <a:lnTo>
                    <a:pt x="146926" y="46736"/>
                  </a:lnTo>
                  <a:lnTo>
                    <a:pt x="146875" y="52946"/>
                  </a:lnTo>
                  <a:lnTo>
                    <a:pt x="153492" y="52946"/>
                  </a:lnTo>
                  <a:lnTo>
                    <a:pt x="156984" y="48539"/>
                  </a:lnTo>
                  <a:lnTo>
                    <a:pt x="157035" y="42443"/>
                  </a:lnTo>
                  <a:close/>
                </a:path>
              </a:pathLst>
            </a:custGeom>
            <a:solidFill>
              <a:srgbClr val="D4691C">
                <a:alpha val="1971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80401" y="1731798"/>
              <a:ext cx="840452" cy="937915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6039532" y="2836214"/>
              <a:ext cx="137795" cy="354330"/>
            </a:xfrm>
            <a:custGeom>
              <a:avLst/>
              <a:gdLst/>
              <a:ahLst/>
              <a:cxnLst/>
              <a:rect l="l" t="t" r="r" b="b"/>
              <a:pathLst>
                <a:path w="137795" h="354330">
                  <a:moveTo>
                    <a:pt x="0" y="0"/>
                  </a:moveTo>
                  <a:lnTo>
                    <a:pt x="27566" y="54551"/>
                  </a:lnTo>
                  <a:lnTo>
                    <a:pt x="49522" y="101235"/>
                  </a:lnTo>
                  <a:lnTo>
                    <a:pt x="65811" y="141744"/>
                  </a:lnTo>
                  <a:lnTo>
                    <a:pt x="80717" y="189663"/>
                  </a:lnTo>
                  <a:lnTo>
                    <a:pt x="87955" y="227726"/>
                  </a:lnTo>
                  <a:lnTo>
                    <a:pt x="89566" y="275815"/>
                  </a:lnTo>
                  <a:lnTo>
                    <a:pt x="87591" y="353809"/>
                  </a:lnTo>
                  <a:lnTo>
                    <a:pt x="93764" y="350317"/>
                  </a:lnTo>
                  <a:lnTo>
                    <a:pt x="108035" y="341269"/>
                  </a:lnTo>
                  <a:lnTo>
                    <a:pt x="124035" y="328804"/>
                  </a:lnTo>
                  <a:lnTo>
                    <a:pt x="135394" y="315061"/>
                  </a:lnTo>
                  <a:lnTo>
                    <a:pt x="137509" y="288255"/>
                  </a:lnTo>
                  <a:lnTo>
                    <a:pt x="131491" y="242420"/>
                  </a:lnTo>
                  <a:lnTo>
                    <a:pt x="119598" y="188399"/>
                  </a:lnTo>
                  <a:lnTo>
                    <a:pt x="104089" y="137033"/>
                  </a:lnTo>
                  <a:lnTo>
                    <a:pt x="90046" y="100080"/>
                  </a:lnTo>
                  <a:lnTo>
                    <a:pt x="47760" y="444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001367" y="1540643"/>
              <a:ext cx="142875" cy="388620"/>
            </a:xfrm>
            <a:custGeom>
              <a:avLst/>
              <a:gdLst/>
              <a:ahLst/>
              <a:cxnLst/>
              <a:rect l="l" t="t" r="r" b="b"/>
              <a:pathLst>
                <a:path w="142875" h="388619">
                  <a:moveTo>
                    <a:pt x="82751" y="0"/>
                  </a:moveTo>
                  <a:lnTo>
                    <a:pt x="48936" y="10455"/>
                  </a:lnTo>
                  <a:lnTo>
                    <a:pt x="22811" y="34174"/>
                  </a:lnTo>
                  <a:lnTo>
                    <a:pt x="5968" y="70250"/>
                  </a:lnTo>
                  <a:lnTo>
                    <a:pt x="0" y="117775"/>
                  </a:lnTo>
                  <a:lnTo>
                    <a:pt x="4412" y="164277"/>
                  </a:lnTo>
                  <a:lnTo>
                    <a:pt x="16982" y="211886"/>
                  </a:lnTo>
                  <a:lnTo>
                    <a:pt x="36705" y="258871"/>
                  </a:lnTo>
                  <a:lnTo>
                    <a:pt x="62579" y="303501"/>
                  </a:lnTo>
                  <a:lnTo>
                    <a:pt x="93602" y="344045"/>
                  </a:lnTo>
                  <a:lnTo>
                    <a:pt x="128770" y="378772"/>
                  </a:lnTo>
                  <a:lnTo>
                    <a:pt x="142632" y="388606"/>
                  </a:lnTo>
                  <a:lnTo>
                    <a:pt x="142632" y="12166"/>
                  </a:lnTo>
                  <a:lnTo>
                    <a:pt x="122663" y="3716"/>
                  </a:lnTo>
                  <a:lnTo>
                    <a:pt x="82751" y="0"/>
                  </a:lnTo>
                  <a:close/>
                </a:path>
              </a:pathLst>
            </a:custGeom>
            <a:solidFill>
              <a:srgbClr val="FF74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039661" y="1591111"/>
              <a:ext cx="104775" cy="293370"/>
            </a:xfrm>
            <a:custGeom>
              <a:avLst/>
              <a:gdLst/>
              <a:ahLst/>
              <a:cxnLst/>
              <a:rect l="l" t="t" r="r" b="b"/>
              <a:pathLst>
                <a:path w="104775" h="293369">
                  <a:moveTo>
                    <a:pt x="88075" y="0"/>
                  </a:moveTo>
                  <a:lnTo>
                    <a:pt x="52724" y="565"/>
                  </a:lnTo>
                  <a:lnTo>
                    <a:pt x="24847" y="16460"/>
                  </a:lnTo>
                  <a:lnTo>
                    <a:pt x="6565" y="46475"/>
                  </a:lnTo>
                  <a:lnTo>
                    <a:pt x="0" y="89403"/>
                  </a:lnTo>
                  <a:lnTo>
                    <a:pt x="6565" y="139906"/>
                  </a:lnTo>
                  <a:lnTo>
                    <a:pt x="24847" y="191031"/>
                  </a:lnTo>
                  <a:lnTo>
                    <a:pt x="52724" y="239119"/>
                  </a:lnTo>
                  <a:lnTo>
                    <a:pt x="88075" y="280512"/>
                  </a:lnTo>
                  <a:lnTo>
                    <a:pt x="104338" y="292914"/>
                  </a:lnTo>
                  <a:lnTo>
                    <a:pt x="104338" y="6381"/>
                  </a:lnTo>
                  <a:lnTo>
                    <a:pt x="88075" y="0"/>
                  </a:lnTo>
                  <a:close/>
                </a:path>
              </a:pathLst>
            </a:custGeom>
            <a:solidFill>
              <a:srgbClr val="FBFC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069173" y="1627596"/>
              <a:ext cx="74825" cy="221418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8648154" y="1629676"/>
              <a:ext cx="393065" cy="617855"/>
            </a:xfrm>
            <a:custGeom>
              <a:avLst/>
              <a:gdLst/>
              <a:ahLst/>
              <a:cxnLst/>
              <a:rect l="l" t="t" r="r" b="b"/>
              <a:pathLst>
                <a:path w="393065" h="617855">
                  <a:moveTo>
                    <a:pt x="17729" y="367499"/>
                  </a:moveTo>
                  <a:lnTo>
                    <a:pt x="0" y="357263"/>
                  </a:lnTo>
                  <a:lnTo>
                    <a:pt x="0" y="607555"/>
                  </a:lnTo>
                  <a:lnTo>
                    <a:pt x="17729" y="617804"/>
                  </a:lnTo>
                  <a:lnTo>
                    <a:pt x="17729" y="367499"/>
                  </a:lnTo>
                  <a:close/>
                </a:path>
                <a:path w="393065" h="617855">
                  <a:moveTo>
                    <a:pt x="392544" y="42151"/>
                  </a:moveTo>
                  <a:lnTo>
                    <a:pt x="319570" y="0"/>
                  </a:lnTo>
                  <a:lnTo>
                    <a:pt x="319570" y="18618"/>
                  </a:lnTo>
                  <a:lnTo>
                    <a:pt x="392544" y="60756"/>
                  </a:lnTo>
                  <a:lnTo>
                    <a:pt x="392544" y="42151"/>
                  </a:lnTo>
                  <a:close/>
                </a:path>
              </a:pathLst>
            </a:custGeom>
            <a:solidFill>
              <a:srgbClr val="AAD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665883" y="2002021"/>
              <a:ext cx="141605" cy="156845"/>
            </a:xfrm>
            <a:custGeom>
              <a:avLst/>
              <a:gdLst/>
              <a:ahLst/>
              <a:cxnLst/>
              <a:rect l="l" t="t" r="r" b="b"/>
              <a:pathLst>
                <a:path w="141604" h="156844">
                  <a:moveTo>
                    <a:pt x="0" y="0"/>
                  </a:moveTo>
                  <a:lnTo>
                    <a:pt x="0" y="149707"/>
                  </a:lnTo>
                  <a:lnTo>
                    <a:pt x="141554" y="1565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74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64758" y="1419157"/>
              <a:ext cx="197198" cy="251854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6510117" y="2939020"/>
              <a:ext cx="746125" cy="431165"/>
            </a:xfrm>
            <a:custGeom>
              <a:avLst/>
              <a:gdLst/>
              <a:ahLst/>
              <a:cxnLst/>
              <a:rect l="l" t="t" r="r" b="b"/>
              <a:pathLst>
                <a:path w="746125" h="431164">
                  <a:moveTo>
                    <a:pt x="545146" y="0"/>
                  </a:moveTo>
                  <a:lnTo>
                    <a:pt x="497955" y="1527"/>
                  </a:lnTo>
                  <a:lnTo>
                    <a:pt x="454215" y="10179"/>
                  </a:lnTo>
                  <a:lnTo>
                    <a:pt x="416503" y="26061"/>
                  </a:lnTo>
                  <a:lnTo>
                    <a:pt x="45041" y="240539"/>
                  </a:lnTo>
                  <a:lnTo>
                    <a:pt x="13530" y="267128"/>
                  </a:lnTo>
                  <a:lnTo>
                    <a:pt x="0" y="298301"/>
                  </a:lnTo>
                  <a:lnTo>
                    <a:pt x="4128" y="331485"/>
                  </a:lnTo>
                  <a:lnTo>
                    <a:pt x="25594" y="364109"/>
                  </a:lnTo>
                  <a:lnTo>
                    <a:pt x="64078" y="393599"/>
                  </a:lnTo>
                  <a:lnTo>
                    <a:pt x="106167" y="412805"/>
                  </a:lnTo>
                  <a:lnTo>
                    <a:pt x="152534" y="425204"/>
                  </a:lnTo>
                  <a:lnTo>
                    <a:pt x="200603" y="430690"/>
                  </a:lnTo>
                  <a:lnTo>
                    <a:pt x="247795" y="429157"/>
                  </a:lnTo>
                  <a:lnTo>
                    <a:pt x="291534" y="420499"/>
                  </a:lnTo>
                  <a:lnTo>
                    <a:pt x="329241" y="404610"/>
                  </a:lnTo>
                  <a:lnTo>
                    <a:pt x="700704" y="190145"/>
                  </a:lnTo>
                  <a:lnTo>
                    <a:pt x="732214" y="163557"/>
                  </a:lnTo>
                  <a:lnTo>
                    <a:pt x="745745" y="132385"/>
                  </a:lnTo>
                  <a:lnTo>
                    <a:pt x="741617" y="99202"/>
                  </a:lnTo>
                  <a:lnTo>
                    <a:pt x="720150" y="66582"/>
                  </a:lnTo>
                  <a:lnTo>
                    <a:pt x="681666" y="37098"/>
                  </a:lnTo>
                  <a:lnTo>
                    <a:pt x="639578" y="17891"/>
                  </a:lnTo>
                  <a:lnTo>
                    <a:pt x="593213" y="5489"/>
                  </a:lnTo>
                  <a:lnTo>
                    <a:pt x="545146" y="0"/>
                  </a:lnTo>
                  <a:close/>
                </a:path>
              </a:pathLst>
            </a:custGeom>
            <a:solidFill>
              <a:srgbClr val="C8E2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25486" y="3876560"/>
              <a:ext cx="223477" cy="13498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60426" y="2942800"/>
              <a:ext cx="158644" cy="119823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46559" y="3180962"/>
              <a:ext cx="141471" cy="188252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6502463" y="2335389"/>
              <a:ext cx="741045" cy="911860"/>
            </a:xfrm>
            <a:custGeom>
              <a:avLst/>
              <a:gdLst/>
              <a:ahLst/>
              <a:cxnLst/>
              <a:rect l="l" t="t" r="r" b="b"/>
              <a:pathLst>
                <a:path w="741045" h="911860">
                  <a:moveTo>
                    <a:pt x="740664" y="134708"/>
                  </a:moveTo>
                  <a:lnTo>
                    <a:pt x="544385" y="21386"/>
                  </a:lnTo>
                  <a:lnTo>
                    <a:pt x="544144" y="21818"/>
                  </a:lnTo>
                  <a:lnTo>
                    <a:pt x="527989" y="12598"/>
                  </a:lnTo>
                  <a:lnTo>
                    <a:pt x="492391" y="2324"/>
                  </a:lnTo>
                  <a:lnTo>
                    <a:pt x="453186" y="0"/>
                  </a:lnTo>
                  <a:lnTo>
                    <a:pt x="410857" y="5892"/>
                  </a:lnTo>
                  <a:lnTo>
                    <a:pt x="365899" y="20307"/>
                  </a:lnTo>
                  <a:lnTo>
                    <a:pt x="318820" y="43522"/>
                  </a:lnTo>
                  <a:lnTo>
                    <a:pt x="281686" y="67424"/>
                  </a:lnTo>
                  <a:lnTo>
                    <a:pt x="245795" y="95351"/>
                  </a:lnTo>
                  <a:lnTo>
                    <a:pt x="211404" y="126898"/>
                  </a:lnTo>
                  <a:lnTo>
                    <a:pt x="178727" y="161645"/>
                  </a:lnTo>
                  <a:lnTo>
                    <a:pt x="148018" y="199161"/>
                  </a:lnTo>
                  <a:lnTo>
                    <a:pt x="119519" y="239052"/>
                  </a:lnTo>
                  <a:lnTo>
                    <a:pt x="93472" y="280885"/>
                  </a:lnTo>
                  <a:lnTo>
                    <a:pt x="70116" y="324256"/>
                  </a:lnTo>
                  <a:lnTo>
                    <a:pt x="49695" y="368757"/>
                  </a:lnTo>
                  <a:lnTo>
                    <a:pt x="32448" y="413943"/>
                  </a:lnTo>
                  <a:lnTo>
                    <a:pt x="18618" y="459422"/>
                  </a:lnTo>
                  <a:lnTo>
                    <a:pt x="8432" y="504786"/>
                  </a:lnTo>
                  <a:lnTo>
                    <a:pt x="2146" y="549592"/>
                  </a:lnTo>
                  <a:lnTo>
                    <a:pt x="0" y="593445"/>
                  </a:lnTo>
                  <a:lnTo>
                    <a:pt x="3467" y="645439"/>
                  </a:lnTo>
                  <a:lnTo>
                    <a:pt x="13512" y="691197"/>
                  </a:lnTo>
                  <a:lnTo>
                    <a:pt x="29667" y="730440"/>
                  </a:lnTo>
                  <a:lnTo>
                    <a:pt x="51422" y="762863"/>
                  </a:lnTo>
                  <a:lnTo>
                    <a:pt x="109753" y="806157"/>
                  </a:lnTo>
                  <a:lnTo>
                    <a:pt x="116586" y="808139"/>
                  </a:lnTo>
                  <a:lnTo>
                    <a:pt x="116497" y="808304"/>
                  </a:lnTo>
                  <a:lnTo>
                    <a:pt x="294919" y="911301"/>
                  </a:lnTo>
                  <a:lnTo>
                    <a:pt x="414769" y="702487"/>
                  </a:lnTo>
                  <a:lnTo>
                    <a:pt x="426300" y="691908"/>
                  </a:lnTo>
                  <a:lnTo>
                    <a:pt x="458990" y="657148"/>
                  </a:lnTo>
                  <a:lnTo>
                    <a:pt x="489712" y="619607"/>
                  </a:lnTo>
                  <a:lnTo>
                    <a:pt x="518223" y="579704"/>
                  </a:lnTo>
                  <a:lnTo>
                    <a:pt x="544271" y="537845"/>
                  </a:lnTo>
                  <a:lnTo>
                    <a:pt x="567639" y="494461"/>
                  </a:lnTo>
                  <a:lnTo>
                    <a:pt x="588060" y="449948"/>
                  </a:lnTo>
                  <a:lnTo>
                    <a:pt x="605307" y="404749"/>
                  </a:lnTo>
                  <a:lnTo>
                    <a:pt x="619150" y="359257"/>
                  </a:lnTo>
                  <a:lnTo>
                    <a:pt x="623874" y="338162"/>
                  </a:lnTo>
                  <a:lnTo>
                    <a:pt x="740664" y="134708"/>
                  </a:lnTo>
                  <a:close/>
                </a:path>
              </a:pathLst>
            </a:custGeom>
            <a:solidFill>
              <a:srgbClr val="005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732165" y="2497898"/>
              <a:ext cx="548005" cy="703580"/>
            </a:xfrm>
            <a:custGeom>
              <a:avLst/>
              <a:gdLst/>
              <a:ahLst/>
              <a:cxnLst/>
              <a:rect l="l" t="t" r="r" b="b"/>
              <a:pathLst>
                <a:path w="548004" h="703580">
                  <a:moveTo>
                    <a:pt x="399573" y="0"/>
                  </a:moveTo>
                  <a:lnTo>
                    <a:pt x="360286" y="3600"/>
                  </a:lnTo>
                  <a:lnTo>
                    <a:pt x="318171" y="15988"/>
                  </a:lnTo>
                  <a:lnTo>
                    <a:pt x="273799" y="37488"/>
                  </a:lnTo>
                  <a:lnTo>
                    <a:pt x="236706" y="61777"/>
                  </a:lnTo>
                  <a:lnTo>
                    <a:pt x="201112" y="90698"/>
                  </a:lnTo>
                  <a:lnTo>
                    <a:pt x="167345" y="123684"/>
                  </a:lnTo>
                  <a:lnTo>
                    <a:pt x="135735" y="160168"/>
                  </a:lnTo>
                  <a:lnTo>
                    <a:pt x="106611" y="199582"/>
                  </a:lnTo>
                  <a:lnTo>
                    <a:pt x="80302" y="241360"/>
                  </a:lnTo>
                  <a:lnTo>
                    <a:pt x="57137" y="284933"/>
                  </a:lnTo>
                  <a:lnTo>
                    <a:pt x="37445" y="329734"/>
                  </a:lnTo>
                  <a:lnTo>
                    <a:pt x="21557" y="375196"/>
                  </a:lnTo>
                  <a:lnTo>
                    <a:pt x="9800" y="420753"/>
                  </a:lnTo>
                  <a:lnTo>
                    <a:pt x="2504" y="465835"/>
                  </a:lnTo>
                  <a:lnTo>
                    <a:pt x="0" y="509877"/>
                  </a:lnTo>
                  <a:lnTo>
                    <a:pt x="3591" y="558721"/>
                  </a:lnTo>
                  <a:lnTo>
                    <a:pt x="13986" y="601044"/>
                  </a:lnTo>
                  <a:lnTo>
                    <a:pt x="30615" y="636526"/>
                  </a:lnTo>
                  <a:lnTo>
                    <a:pt x="80302" y="685666"/>
                  </a:lnTo>
                  <a:lnTo>
                    <a:pt x="148099" y="703553"/>
                  </a:lnTo>
                  <a:lnTo>
                    <a:pt x="187368" y="699969"/>
                  </a:lnTo>
                  <a:lnTo>
                    <a:pt x="229457" y="687601"/>
                  </a:lnTo>
                  <a:lnTo>
                    <a:pt x="273799" y="666125"/>
                  </a:lnTo>
                  <a:lnTo>
                    <a:pt x="303879" y="646428"/>
                  </a:lnTo>
                  <a:lnTo>
                    <a:pt x="258914" y="646428"/>
                  </a:lnTo>
                  <a:lnTo>
                    <a:pt x="258914" y="579885"/>
                  </a:lnTo>
                  <a:lnTo>
                    <a:pt x="258751" y="579885"/>
                  </a:lnTo>
                  <a:lnTo>
                    <a:pt x="288798" y="562531"/>
                  </a:lnTo>
                  <a:lnTo>
                    <a:pt x="395357" y="562531"/>
                  </a:lnTo>
                  <a:lnTo>
                    <a:pt x="411943" y="543392"/>
                  </a:lnTo>
                  <a:lnTo>
                    <a:pt x="434450" y="512938"/>
                  </a:lnTo>
                  <a:lnTo>
                    <a:pt x="24536" y="512938"/>
                  </a:lnTo>
                  <a:lnTo>
                    <a:pt x="24536" y="478496"/>
                  </a:lnTo>
                  <a:lnTo>
                    <a:pt x="82740" y="444904"/>
                  </a:lnTo>
                  <a:lnTo>
                    <a:pt x="476586" y="444904"/>
                  </a:lnTo>
                  <a:lnTo>
                    <a:pt x="490567" y="418610"/>
                  </a:lnTo>
                  <a:lnTo>
                    <a:pt x="507019" y="381184"/>
                  </a:lnTo>
                  <a:lnTo>
                    <a:pt x="266392" y="381184"/>
                  </a:lnTo>
                  <a:lnTo>
                    <a:pt x="260248" y="378813"/>
                  </a:lnTo>
                  <a:lnTo>
                    <a:pt x="186550" y="289050"/>
                  </a:lnTo>
                  <a:lnTo>
                    <a:pt x="183221" y="276345"/>
                  </a:lnTo>
                  <a:lnTo>
                    <a:pt x="189022" y="262357"/>
                  </a:lnTo>
                  <a:lnTo>
                    <a:pt x="199625" y="253156"/>
                  </a:lnTo>
                  <a:lnTo>
                    <a:pt x="287650" y="253156"/>
                  </a:lnTo>
                  <a:lnTo>
                    <a:pt x="323504" y="141145"/>
                  </a:lnTo>
                  <a:lnTo>
                    <a:pt x="258914" y="141145"/>
                  </a:lnTo>
                  <a:lnTo>
                    <a:pt x="258914" y="74369"/>
                  </a:lnTo>
                  <a:lnTo>
                    <a:pt x="288798" y="57110"/>
                  </a:lnTo>
                  <a:lnTo>
                    <a:pt x="509304" y="57110"/>
                  </a:lnTo>
                  <a:lnTo>
                    <a:pt x="494795" y="38687"/>
                  </a:lnTo>
                  <a:lnTo>
                    <a:pt x="467396" y="17867"/>
                  </a:lnTo>
                  <a:lnTo>
                    <a:pt x="435466" y="4863"/>
                  </a:lnTo>
                  <a:lnTo>
                    <a:pt x="399573" y="0"/>
                  </a:lnTo>
                  <a:close/>
                </a:path>
                <a:path w="548004" h="703580">
                  <a:moveTo>
                    <a:pt x="395357" y="562531"/>
                  </a:moveTo>
                  <a:lnTo>
                    <a:pt x="288798" y="562531"/>
                  </a:lnTo>
                  <a:lnTo>
                    <a:pt x="288798" y="629181"/>
                  </a:lnTo>
                  <a:lnTo>
                    <a:pt x="258914" y="646428"/>
                  </a:lnTo>
                  <a:lnTo>
                    <a:pt x="303879" y="646428"/>
                  </a:lnTo>
                  <a:lnTo>
                    <a:pt x="310917" y="641819"/>
                  </a:lnTo>
                  <a:lnTo>
                    <a:pt x="346534" y="612883"/>
                  </a:lnTo>
                  <a:lnTo>
                    <a:pt x="380318" y="579885"/>
                  </a:lnTo>
                  <a:lnTo>
                    <a:pt x="395357" y="562531"/>
                  </a:lnTo>
                  <a:close/>
                </a:path>
                <a:path w="548004" h="703580">
                  <a:moveTo>
                    <a:pt x="476586" y="444904"/>
                  </a:moveTo>
                  <a:lnTo>
                    <a:pt x="82740" y="444904"/>
                  </a:lnTo>
                  <a:lnTo>
                    <a:pt x="82740" y="479346"/>
                  </a:lnTo>
                  <a:lnTo>
                    <a:pt x="24536" y="512938"/>
                  </a:lnTo>
                  <a:lnTo>
                    <a:pt x="434450" y="512938"/>
                  </a:lnTo>
                  <a:lnTo>
                    <a:pt x="441078" y="503970"/>
                  </a:lnTo>
                  <a:lnTo>
                    <a:pt x="467396" y="462187"/>
                  </a:lnTo>
                  <a:lnTo>
                    <a:pt x="476586" y="444904"/>
                  </a:lnTo>
                  <a:close/>
                </a:path>
                <a:path w="548004" h="703580">
                  <a:moveTo>
                    <a:pt x="546459" y="176617"/>
                  </a:moveTo>
                  <a:lnTo>
                    <a:pt x="502551" y="176617"/>
                  </a:lnTo>
                  <a:lnTo>
                    <a:pt x="503669" y="182268"/>
                  </a:lnTo>
                  <a:lnTo>
                    <a:pt x="299783" y="344371"/>
                  </a:lnTo>
                  <a:lnTo>
                    <a:pt x="299415" y="345692"/>
                  </a:lnTo>
                  <a:lnTo>
                    <a:pt x="299173" y="346670"/>
                  </a:lnTo>
                  <a:lnTo>
                    <a:pt x="298805" y="347724"/>
                  </a:lnTo>
                  <a:lnTo>
                    <a:pt x="298323" y="348714"/>
                  </a:lnTo>
                  <a:lnTo>
                    <a:pt x="297586" y="350670"/>
                  </a:lnTo>
                  <a:lnTo>
                    <a:pt x="296735" y="352842"/>
                  </a:lnTo>
                  <a:lnTo>
                    <a:pt x="295630" y="354874"/>
                  </a:lnTo>
                  <a:lnTo>
                    <a:pt x="294424" y="357693"/>
                  </a:lnTo>
                  <a:lnTo>
                    <a:pt x="292709" y="360487"/>
                  </a:lnTo>
                  <a:lnTo>
                    <a:pt x="290766" y="363294"/>
                  </a:lnTo>
                  <a:lnTo>
                    <a:pt x="282565" y="372818"/>
                  </a:lnTo>
                  <a:lnTo>
                    <a:pt x="274135" y="378983"/>
                  </a:lnTo>
                  <a:lnTo>
                    <a:pt x="266392" y="381184"/>
                  </a:lnTo>
                  <a:lnTo>
                    <a:pt x="507019" y="381184"/>
                  </a:lnTo>
                  <a:lnTo>
                    <a:pt x="510262" y="373806"/>
                  </a:lnTo>
                  <a:lnTo>
                    <a:pt x="526154" y="328342"/>
                  </a:lnTo>
                  <a:lnTo>
                    <a:pt x="537911" y="282785"/>
                  </a:lnTo>
                  <a:lnTo>
                    <a:pt x="541818" y="258646"/>
                  </a:lnTo>
                  <a:lnTo>
                    <a:pt x="464985" y="258646"/>
                  </a:lnTo>
                  <a:lnTo>
                    <a:pt x="464985" y="224203"/>
                  </a:lnTo>
                  <a:lnTo>
                    <a:pt x="523189" y="190587"/>
                  </a:lnTo>
                  <a:lnTo>
                    <a:pt x="547486" y="190587"/>
                  </a:lnTo>
                  <a:lnTo>
                    <a:pt x="546459" y="176617"/>
                  </a:lnTo>
                  <a:close/>
                </a:path>
                <a:path w="548004" h="703580">
                  <a:moveTo>
                    <a:pt x="513464" y="62391"/>
                  </a:moveTo>
                  <a:lnTo>
                    <a:pt x="361275" y="62391"/>
                  </a:lnTo>
                  <a:lnTo>
                    <a:pt x="368501" y="68811"/>
                  </a:lnTo>
                  <a:lnTo>
                    <a:pt x="366409" y="90698"/>
                  </a:lnTo>
                  <a:lnTo>
                    <a:pt x="366395" y="90853"/>
                  </a:lnTo>
                  <a:lnTo>
                    <a:pt x="301853" y="336167"/>
                  </a:lnTo>
                  <a:lnTo>
                    <a:pt x="502551" y="176617"/>
                  </a:lnTo>
                  <a:lnTo>
                    <a:pt x="546459" y="176617"/>
                  </a:lnTo>
                  <a:lnTo>
                    <a:pt x="544121" y="144810"/>
                  </a:lnTo>
                  <a:lnTo>
                    <a:pt x="533725" y="102482"/>
                  </a:lnTo>
                  <a:lnTo>
                    <a:pt x="517094" y="67000"/>
                  </a:lnTo>
                  <a:lnTo>
                    <a:pt x="513464" y="62391"/>
                  </a:lnTo>
                  <a:close/>
                </a:path>
                <a:path w="548004" h="703580">
                  <a:moveTo>
                    <a:pt x="287650" y="253156"/>
                  </a:moveTo>
                  <a:lnTo>
                    <a:pt x="199625" y="253156"/>
                  </a:lnTo>
                  <a:lnTo>
                    <a:pt x="210705" y="254810"/>
                  </a:lnTo>
                  <a:lnTo>
                    <a:pt x="271348" y="304086"/>
                  </a:lnTo>
                  <a:lnTo>
                    <a:pt x="287650" y="253156"/>
                  </a:lnTo>
                  <a:close/>
                </a:path>
                <a:path w="548004" h="703580">
                  <a:moveTo>
                    <a:pt x="547486" y="190587"/>
                  </a:moveTo>
                  <a:lnTo>
                    <a:pt x="523189" y="190587"/>
                  </a:lnTo>
                  <a:lnTo>
                    <a:pt x="523189" y="225029"/>
                  </a:lnTo>
                  <a:lnTo>
                    <a:pt x="464985" y="258646"/>
                  </a:lnTo>
                  <a:lnTo>
                    <a:pt x="541818" y="258646"/>
                  </a:lnTo>
                  <a:lnTo>
                    <a:pt x="545207" y="237702"/>
                  </a:lnTo>
                  <a:lnTo>
                    <a:pt x="547712" y="193660"/>
                  </a:lnTo>
                  <a:lnTo>
                    <a:pt x="547486" y="190587"/>
                  </a:lnTo>
                  <a:close/>
                </a:path>
                <a:path w="548004" h="703580">
                  <a:moveTo>
                    <a:pt x="509304" y="57110"/>
                  </a:moveTo>
                  <a:lnTo>
                    <a:pt x="288798" y="57110"/>
                  </a:lnTo>
                  <a:lnTo>
                    <a:pt x="288798" y="123873"/>
                  </a:lnTo>
                  <a:lnTo>
                    <a:pt x="258914" y="141145"/>
                  </a:lnTo>
                  <a:lnTo>
                    <a:pt x="323504" y="141145"/>
                  </a:lnTo>
                  <a:lnTo>
                    <a:pt x="338582" y="94041"/>
                  </a:lnTo>
                  <a:lnTo>
                    <a:pt x="349655" y="70999"/>
                  </a:lnTo>
                  <a:lnTo>
                    <a:pt x="361275" y="62391"/>
                  </a:lnTo>
                  <a:lnTo>
                    <a:pt x="513464" y="62391"/>
                  </a:lnTo>
                  <a:lnTo>
                    <a:pt x="509304" y="571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756697" y="2942794"/>
              <a:ext cx="58419" cy="68580"/>
            </a:xfrm>
            <a:custGeom>
              <a:avLst/>
              <a:gdLst/>
              <a:ahLst/>
              <a:cxnLst/>
              <a:rect l="l" t="t" r="r" b="b"/>
              <a:pathLst>
                <a:path w="58420" h="68580">
                  <a:moveTo>
                    <a:pt x="58204" y="0"/>
                  </a:moveTo>
                  <a:lnTo>
                    <a:pt x="0" y="33604"/>
                  </a:lnTo>
                  <a:lnTo>
                    <a:pt x="0" y="68046"/>
                  </a:lnTo>
                  <a:lnTo>
                    <a:pt x="58204" y="34442"/>
                  </a:lnTo>
                  <a:lnTo>
                    <a:pt x="58204" y="0"/>
                  </a:lnTo>
                  <a:close/>
                </a:path>
              </a:pathLst>
            </a:custGeom>
            <a:solidFill>
              <a:srgbClr val="ED3B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687151" y="2440335"/>
              <a:ext cx="638175" cy="819150"/>
            </a:xfrm>
            <a:custGeom>
              <a:avLst/>
              <a:gdLst/>
              <a:ahLst/>
              <a:cxnLst/>
              <a:rect l="l" t="t" r="r" b="b"/>
              <a:pathLst>
                <a:path w="638175" h="819150">
                  <a:moveTo>
                    <a:pt x="453188" y="0"/>
                  </a:moveTo>
                  <a:lnTo>
                    <a:pt x="410860" y="5900"/>
                  </a:lnTo>
                  <a:lnTo>
                    <a:pt x="365905" y="20314"/>
                  </a:lnTo>
                  <a:lnTo>
                    <a:pt x="318820" y="43523"/>
                  </a:lnTo>
                  <a:lnTo>
                    <a:pt x="281687" y="67427"/>
                  </a:lnTo>
                  <a:lnTo>
                    <a:pt x="245800" y="95359"/>
                  </a:lnTo>
                  <a:lnTo>
                    <a:pt x="211399" y="126902"/>
                  </a:lnTo>
                  <a:lnTo>
                    <a:pt x="178725" y="161642"/>
                  </a:lnTo>
                  <a:lnTo>
                    <a:pt x="148020" y="199162"/>
                  </a:lnTo>
                  <a:lnTo>
                    <a:pt x="119524" y="239047"/>
                  </a:lnTo>
                  <a:lnTo>
                    <a:pt x="93478" y="280883"/>
                  </a:lnTo>
                  <a:lnTo>
                    <a:pt x="70123" y="324253"/>
                  </a:lnTo>
                  <a:lnTo>
                    <a:pt x="49700" y="368742"/>
                  </a:lnTo>
                  <a:lnTo>
                    <a:pt x="32450" y="413935"/>
                  </a:lnTo>
                  <a:lnTo>
                    <a:pt x="18615" y="459416"/>
                  </a:lnTo>
                  <a:lnTo>
                    <a:pt x="8433" y="504769"/>
                  </a:lnTo>
                  <a:lnTo>
                    <a:pt x="2148" y="549580"/>
                  </a:lnTo>
                  <a:lnTo>
                    <a:pt x="0" y="593433"/>
                  </a:lnTo>
                  <a:lnTo>
                    <a:pt x="3462" y="645432"/>
                  </a:lnTo>
                  <a:lnTo>
                    <a:pt x="13518" y="691191"/>
                  </a:lnTo>
                  <a:lnTo>
                    <a:pt x="29672" y="730426"/>
                  </a:lnTo>
                  <a:lnTo>
                    <a:pt x="51426" y="762854"/>
                  </a:lnTo>
                  <a:lnTo>
                    <a:pt x="109751" y="806147"/>
                  </a:lnTo>
                  <a:lnTo>
                    <a:pt x="184521" y="818796"/>
                  </a:lnTo>
                  <a:lnTo>
                    <a:pt x="226831" y="812918"/>
                  </a:lnTo>
                  <a:lnTo>
                    <a:pt x="271763" y="798526"/>
                  </a:lnTo>
                  <a:lnTo>
                    <a:pt x="318820" y="775335"/>
                  </a:lnTo>
                  <a:lnTo>
                    <a:pt x="340912" y="761115"/>
                  </a:lnTo>
                  <a:lnTo>
                    <a:pt x="193121" y="761115"/>
                  </a:lnTo>
                  <a:lnTo>
                    <a:pt x="157243" y="756241"/>
                  </a:lnTo>
                  <a:lnTo>
                    <a:pt x="97931" y="722405"/>
                  </a:lnTo>
                  <a:lnTo>
                    <a:pt x="59007" y="658608"/>
                  </a:lnTo>
                  <a:lnTo>
                    <a:pt x="48612" y="616283"/>
                  </a:lnTo>
                  <a:lnTo>
                    <a:pt x="45021" y="567436"/>
                  </a:lnTo>
                  <a:lnTo>
                    <a:pt x="47526" y="523394"/>
                  </a:lnTo>
                  <a:lnTo>
                    <a:pt x="54821" y="478312"/>
                  </a:lnTo>
                  <a:lnTo>
                    <a:pt x="66578" y="432755"/>
                  </a:lnTo>
                  <a:lnTo>
                    <a:pt x="82467" y="387293"/>
                  </a:lnTo>
                  <a:lnTo>
                    <a:pt x="102158" y="342491"/>
                  </a:lnTo>
                  <a:lnTo>
                    <a:pt x="125323" y="298918"/>
                  </a:lnTo>
                  <a:lnTo>
                    <a:pt x="151632" y="257141"/>
                  </a:lnTo>
                  <a:lnTo>
                    <a:pt x="180757" y="217727"/>
                  </a:lnTo>
                  <a:lnTo>
                    <a:pt x="212367" y="181243"/>
                  </a:lnTo>
                  <a:lnTo>
                    <a:pt x="246134" y="148257"/>
                  </a:lnTo>
                  <a:lnTo>
                    <a:pt x="281728" y="119336"/>
                  </a:lnTo>
                  <a:lnTo>
                    <a:pt x="318820" y="95047"/>
                  </a:lnTo>
                  <a:lnTo>
                    <a:pt x="363196" y="73547"/>
                  </a:lnTo>
                  <a:lnTo>
                    <a:pt x="405311" y="61159"/>
                  </a:lnTo>
                  <a:lnTo>
                    <a:pt x="444598" y="57558"/>
                  </a:lnTo>
                  <a:lnTo>
                    <a:pt x="587463" y="57558"/>
                  </a:lnTo>
                  <a:lnTo>
                    <a:pt x="586318" y="55852"/>
                  </a:lnTo>
                  <a:lnTo>
                    <a:pt x="559454" y="30538"/>
                  </a:lnTo>
                  <a:lnTo>
                    <a:pt x="527981" y="12602"/>
                  </a:lnTo>
                  <a:lnTo>
                    <a:pt x="492393" y="2328"/>
                  </a:lnTo>
                  <a:lnTo>
                    <a:pt x="453188" y="0"/>
                  </a:lnTo>
                  <a:close/>
                </a:path>
                <a:path w="638175" h="819150">
                  <a:moveTo>
                    <a:pt x="587463" y="57558"/>
                  </a:moveTo>
                  <a:lnTo>
                    <a:pt x="444598" y="57558"/>
                  </a:lnTo>
                  <a:lnTo>
                    <a:pt x="480489" y="62422"/>
                  </a:lnTo>
                  <a:lnTo>
                    <a:pt x="512416" y="75425"/>
                  </a:lnTo>
                  <a:lnTo>
                    <a:pt x="562108" y="124559"/>
                  </a:lnTo>
                  <a:lnTo>
                    <a:pt x="578737" y="160041"/>
                  </a:lnTo>
                  <a:lnTo>
                    <a:pt x="589130" y="202369"/>
                  </a:lnTo>
                  <a:lnTo>
                    <a:pt x="592721" y="251219"/>
                  </a:lnTo>
                  <a:lnTo>
                    <a:pt x="590217" y="295261"/>
                  </a:lnTo>
                  <a:lnTo>
                    <a:pt x="582922" y="340344"/>
                  </a:lnTo>
                  <a:lnTo>
                    <a:pt x="571166" y="385901"/>
                  </a:lnTo>
                  <a:lnTo>
                    <a:pt x="555277" y="431365"/>
                  </a:lnTo>
                  <a:lnTo>
                    <a:pt x="535584" y="476169"/>
                  </a:lnTo>
                  <a:lnTo>
                    <a:pt x="512416" y="519746"/>
                  </a:lnTo>
                  <a:lnTo>
                    <a:pt x="486100" y="561529"/>
                  </a:lnTo>
                  <a:lnTo>
                    <a:pt x="456967" y="600951"/>
                  </a:lnTo>
                  <a:lnTo>
                    <a:pt x="425343" y="637444"/>
                  </a:lnTo>
                  <a:lnTo>
                    <a:pt x="391558" y="670442"/>
                  </a:lnTo>
                  <a:lnTo>
                    <a:pt x="355941" y="699378"/>
                  </a:lnTo>
                  <a:lnTo>
                    <a:pt x="318820" y="723684"/>
                  </a:lnTo>
                  <a:lnTo>
                    <a:pt x="274479" y="745160"/>
                  </a:lnTo>
                  <a:lnTo>
                    <a:pt x="232389" y="757529"/>
                  </a:lnTo>
                  <a:lnTo>
                    <a:pt x="193121" y="761115"/>
                  </a:lnTo>
                  <a:lnTo>
                    <a:pt x="340912" y="761115"/>
                  </a:lnTo>
                  <a:lnTo>
                    <a:pt x="391887" y="723468"/>
                  </a:lnTo>
                  <a:lnTo>
                    <a:pt x="426306" y="691907"/>
                  </a:lnTo>
                  <a:lnTo>
                    <a:pt x="458994" y="657149"/>
                  </a:lnTo>
                  <a:lnTo>
                    <a:pt x="489710" y="619609"/>
                  </a:lnTo>
                  <a:lnTo>
                    <a:pt x="518215" y="579704"/>
                  </a:lnTo>
                  <a:lnTo>
                    <a:pt x="544268" y="537850"/>
                  </a:lnTo>
                  <a:lnTo>
                    <a:pt x="567627" y="494462"/>
                  </a:lnTo>
                  <a:lnTo>
                    <a:pt x="588053" y="449957"/>
                  </a:lnTo>
                  <a:lnTo>
                    <a:pt x="605304" y="404750"/>
                  </a:lnTo>
                  <a:lnTo>
                    <a:pt x="619141" y="359257"/>
                  </a:lnTo>
                  <a:lnTo>
                    <a:pt x="629322" y="313894"/>
                  </a:lnTo>
                  <a:lnTo>
                    <a:pt x="635607" y="269077"/>
                  </a:lnTo>
                  <a:lnTo>
                    <a:pt x="637755" y="225222"/>
                  </a:lnTo>
                  <a:lnTo>
                    <a:pt x="634290" y="173230"/>
                  </a:lnTo>
                  <a:lnTo>
                    <a:pt x="624231" y="127482"/>
                  </a:lnTo>
                  <a:lnTo>
                    <a:pt x="608075" y="88261"/>
                  </a:lnTo>
                  <a:lnTo>
                    <a:pt x="587463" y="57558"/>
                  </a:lnTo>
                  <a:close/>
                </a:path>
              </a:pathLst>
            </a:custGeom>
            <a:solidFill>
              <a:srgbClr val="2FAE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991083" y="2555011"/>
              <a:ext cx="30480" cy="589915"/>
            </a:xfrm>
            <a:custGeom>
              <a:avLst/>
              <a:gdLst/>
              <a:ahLst/>
              <a:cxnLst/>
              <a:rect l="l" t="t" r="r" b="b"/>
              <a:pathLst>
                <a:path w="30479" h="589914">
                  <a:moveTo>
                    <a:pt x="29883" y="505421"/>
                  </a:moveTo>
                  <a:lnTo>
                    <a:pt x="0" y="522681"/>
                  </a:lnTo>
                  <a:lnTo>
                    <a:pt x="0" y="589330"/>
                  </a:lnTo>
                  <a:lnTo>
                    <a:pt x="29883" y="572071"/>
                  </a:lnTo>
                  <a:lnTo>
                    <a:pt x="29883" y="505421"/>
                  </a:lnTo>
                  <a:close/>
                </a:path>
                <a:path w="30479" h="589914">
                  <a:moveTo>
                    <a:pt x="29883" y="0"/>
                  </a:moveTo>
                  <a:lnTo>
                    <a:pt x="0" y="17259"/>
                  </a:lnTo>
                  <a:lnTo>
                    <a:pt x="0" y="84035"/>
                  </a:lnTo>
                  <a:lnTo>
                    <a:pt x="29883" y="66776"/>
                  </a:lnTo>
                  <a:lnTo>
                    <a:pt x="29883" y="0"/>
                  </a:lnTo>
                  <a:close/>
                </a:path>
              </a:pathLst>
            </a:custGeom>
            <a:solidFill>
              <a:srgbClr val="ED3B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915410" y="2751038"/>
              <a:ext cx="117887" cy="128047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7003516" y="2560272"/>
              <a:ext cx="97155" cy="274955"/>
            </a:xfrm>
            <a:custGeom>
              <a:avLst/>
              <a:gdLst/>
              <a:ahLst/>
              <a:cxnLst/>
              <a:rect l="l" t="t" r="r" b="b"/>
              <a:pathLst>
                <a:path w="97154" h="274955">
                  <a:moveTo>
                    <a:pt x="89927" y="0"/>
                  </a:moveTo>
                  <a:lnTo>
                    <a:pt x="78307" y="8609"/>
                  </a:lnTo>
                  <a:lnTo>
                    <a:pt x="67233" y="31657"/>
                  </a:lnTo>
                  <a:lnTo>
                    <a:pt x="0" y="241703"/>
                  </a:lnTo>
                  <a:lnTo>
                    <a:pt x="26479" y="263229"/>
                  </a:lnTo>
                  <a:lnTo>
                    <a:pt x="28803" y="265541"/>
                  </a:lnTo>
                  <a:lnTo>
                    <a:pt x="29781" y="269592"/>
                  </a:lnTo>
                  <a:lnTo>
                    <a:pt x="29400" y="274697"/>
                  </a:lnTo>
                  <a:lnTo>
                    <a:pt x="30505" y="273783"/>
                  </a:lnTo>
                  <a:lnTo>
                    <a:pt x="95046" y="28482"/>
                  </a:lnTo>
                  <a:lnTo>
                    <a:pt x="97153" y="6426"/>
                  </a:lnTo>
                  <a:lnTo>
                    <a:pt x="89927" y="0"/>
                  </a:lnTo>
                  <a:close/>
                </a:path>
              </a:pathLst>
            </a:custGeom>
            <a:solidFill>
              <a:srgbClr val="2FAE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030491" y="2674506"/>
              <a:ext cx="224867" cy="172100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82439" y="2411895"/>
              <a:ext cx="369560" cy="392603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990693" y="2191524"/>
              <a:ext cx="366471" cy="290207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180370" y="2144119"/>
              <a:ext cx="92196" cy="104960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554748" y="2505498"/>
              <a:ext cx="87521" cy="81930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6630379" y="2119326"/>
              <a:ext cx="570230" cy="436880"/>
            </a:xfrm>
            <a:custGeom>
              <a:avLst/>
              <a:gdLst/>
              <a:ahLst/>
              <a:cxnLst/>
              <a:rect l="l" t="t" r="r" b="b"/>
              <a:pathLst>
                <a:path w="570229" h="436880">
                  <a:moveTo>
                    <a:pt x="386289" y="0"/>
                  </a:moveTo>
                  <a:lnTo>
                    <a:pt x="346557" y="15316"/>
                  </a:lnTo>
                  <a:lnTo>
                    <a:pt x="223062" y="86602"/>
                  </a:lnTo>
                  <a:lnTo>
                    <a:pt x="183342" y="117169"/>
                  </a:lnTo>
                  <a:lnTo>
                    <a:pt x="148680" y="158546"/>
                  </a:lnTo>
                  <a:lnTo>
                    <a:pt x="121669" y="206968"/>
                  </a:lnTo>
                  <a:lnTo>
                    <a:pt x="104902" y="258674"/>
                  </a:lnTo>
                  <a:lnTo>
                    <a:pt x="102793" y="268897"/>
                  </a:lnTo>
                  <a:lnTo>
                    <a:pt x="88200" y="313865"/>
                  </a:lnTo>
                  <a:lnTo>
                    <a:pt x="64703" y="355981"/>
                  </a:lnTo>
                  <a:lnTo>
                    <a:pt x="34553" y="391973"/>
                  </a:lnTo>
                  <a:lnTo>
                    <a:pt x="0" y="418567"/>
                  </a:lnTo>
                  <a:lnTo>
                    <a:pt x="0" y="436855"/>
                  </a:lnTo>
                  <a:lnTo>
                    <a:pt x="39727" y="406288"/>
                  </a:lnTo>
                  <a:lnTo>
                    <a:pt x="74391" y="364909"/>
                  </a:lnTo>
                  <a:lnTo>
                    <a:pt x="101400" y="316483"/>
                  </a:lnTo>
                  <a:lnTo>
                    <a:pt x="118160" y="264770"/>
                  </a:lnTo>
                  <a:lnTo>
                    <a:pt x="120281" y="254559"/>
                  </a:lnTo>
                  <a:lnTo>
                    <a:pt x="134869" y="209590"/>
                  </a:lnTo>
                  <a:lnTo>
                    <a:pt x="158365" y="167470"/>
                  </a:lnTo>
                  <a:lnTo>
                    <a:pt x="188515" y="131478"/>
                  </a:lnTo>
                  <a:lnTo>
                    <a:pt x="223062" y="104890"/>
                  </a:lnTo>
                  <a:lnTo>
                    <a:pt x="346557" y="33592"/>
                  </a:lnTo>
                  <a:lnTo>
                    <a:pt x="381112" y="20278"/>
                  </a:lnTo>
                  <a:lnTo>
                    <a:pt x="411267" y="21452"/>
                  </a:lnTo>
                  <a:lnTo>
                    <a:pt x="434768" y="36440"/>
                  </a:lnTo>
                  <a:lnTo>
                    <a:pt x="449364" y="64567"/>
                  </a:lnTo>
                  <a:lnTo>
                    <a:pt x="451472" y="72339"/>
                  </a:lnTo>
                  <a:lnTo>
                    <a:pt x="468243" y="104686"/>
                  </a:lnTo>
                  <a:lnTo>
                    <a:pt x="495252" y="121922"/>
                  </a:lnTo>
                  <a:lnTo>
                    <a:pt x="529914" y="123273"/>
                  </a:lnTo>
                  <a:lnTo>
                    <a:pt x="569645" y="107963"/>
                  </a:lnTo>
                  <a:lnTo>
                    <a:pt x="569645" y="89675"/>
                  </a:lnTo>
                  <a:lnTo>
                    <a:pt x="535078" y="102995"/>
                  </a:lnTo>
                  <a:lnTo>
                    <a:pt x="504921" y="101821"/>
                  </a:lnTo>
                  <a:lnTo>
                    <a:pt x="481425" y="86834"/>
                  </a:lnTo>
                  <a:lnTo>
                    <a:pt x="466839" y="58712"/>
                  </a:lnTo>
                  <a:lnTo>
                    <a:pt x="464731" y="50927"/>
                  </a:lnTo>
                  <a:lnTo>
                    <a:pt x="447959" y="18581"/>
                  </a:lnTo>
                  <a:lnTo>
                    <a:pt x="420951" y="1346"/>
                  </a:lnTo>
                  <a:lnTo>
                    <a:pt x="386289" y="0"/>
                  </a:lnTo>
                  <a:close/>
                </a:path>
              </a:pathLst>
            </a:custGeom>
            <a:solidFill>
              <a:srgbClr val="FDE4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598611" y="3040011"/>
              <a:ext cx="286727" cy="165544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8604707" y="3051161"/>
              <a:ext cx="271145" cy="154940"/>
            </a:xfrm>
            <a:custGeom>
              <a:avLst/>
              <a:gdLst/>
              <a:ahLst/>
              <a:cxnLst/>
              <a:rect l="l" t="t" r="r" b="b"/>
              <a:pathLst>
                <a:path w="271145" h="154939">
                  <a:moveTo>
                    <a:pt x="9296" y="33782"/>
                  </a:moveTo>
                  <a:lnTo>
                    <a:pt x="8610" y="34569"/>
                  </a:lnTo>
                  <a:lnTo>
                    <a:pt x="0" y="34569"/>
                  </a:lnTo>
                  <a:lnTo>
                    <a:pt x="0" y="95084"/>
                  </a:lnTo>
                  <a:lnTo>
                    <a:pt x="2374" y="99669"/>
                  </a:lnTo>
                  <a:lnTo>
                    <a:pt x="5473" y="104190"/>
                  </a:lnTo>
                  <a:lnTo>
                    <a:pt x="9296" y="108521"/>
                  </a:lnTo>
                  <a:lnTo>
                    <a:pt x="9296" y="33782"/>
                  </a:lnTo>
                  <a:close/>
                </a:path>
                <a:path w="271145" h="154939">
                  <a:moveTo>
                    <a:pt x="36080" y="12623"/>
                  </a:moveTo>
                  <a:lnTo>
                    <a:pt x="32016" y="14960"/>
                  </a:lnTo>
                  <a:lnTo>
                    <a:pt x="25590" y="19291"/>
                  </a:lnTo>
                  <a:lnTo>
                    <a:pt x="25590" y="123139"/>
                  </a:lnTo>
                  <a:lnTo>
                    <a:pt x="28829" y="125476"/>
                  </a:lnTo>
                  <a:lnTo>
                    <a:pt x="36080" y="129895"/>
                  </a:lnTo>
                  <a:lnTo>
                    <a:pt x="36080" y="12623"/>
                  </a:lnTo>
                  <a:close/>
                </a:path>
                <a:path w="271145" h="154939">
                  <a:moveTo>
                    <a:pt x="62534" y="698"/>
                  </a:moveTo>
                  <a:lnTo>
                    <a:pt x="58750" y="2019"/>
                  </a:lnTo>
                  <a:lnTo>
                    <a:pt x="51460" y="5003"/>
                  </a:lnTo>
                  <a:lnTo>
                    <a:pt x="51460" y="137655"/>
                  </a:lnTo>
                  <a:lnTo>
                    <a:pt x="55041" y="139230"/>
                  </a:lnTo>
                  <a:lnTo>
                    <a:pt x="62534" y="142049"/>
                  </a:lnTo>
                  <a:lnTo>
                    <a:pt x="62534" y="698"/>
                  </a:lnTo>
                  <a:close/>
                </a:path>
                <a:path w="271145" h="154939">
                  <a:moveTo>
                    <a:pt x="89001" y="1562"/>
                  </a:moveTo>
                  <a:lnTo>
                    <a:pt x="77317" y="1562"/>
                  </a:lnTo>
                  <a:lnTo>
                    <a:pt x="77317" y="146646"/>
                  </a:lnTo>
                  <a:lnTo>
                    <a:pt x="89001" y="149428"/>
                  </a:lnTo>
                  <a:lnTo>
                    <a:pt x="89001" y="1574"/>
                  </a:lnTo>
                  <a:close/>
                </a:path>
                <a:path w="271145" h="154939">
                  <a:moveTo>
                    <a:pt x="115455" y="6464"/>
                  </a:moveTo>
                  <a:lnTo>
                    <a:pt x="103200" y="6464"/>
                  </a:lnTo>
                  <a:lnTo>
                    <a:pt x="103200" y="151930"/>
                  </a:lnTo>
                  <a:lnTo>
                    <a:pt x="115455" y="153365"/>
                  </a:lnTo>
                  <a:lnTo>
                    <a:pt x="115455" y="6464"/>
                  </a:lnTo>
                  <a:close/>
                </a:path>
                <a:path w="271145" h="154939">
                  <a:moveTo>
                    <a:pt x="141922" y="11709"/>
                  </a:moveTo>
                  <a:lnTo>
                    <a:pt x="129057" y="11709"/>
                  </a:lnTo>
                  <a:lnTo>
                    <a:pt x="129057" y="154241"/>
                  </a:lnTo>
                  <a:lnTo>
                    <a:pt x="141922" y="154393"/>
                  </a:lnTo>
                  <a:lnTo>
                    <a:pt x="141922" y="11722"/>
                  </a:lnTo>
                  <a:close/>
                </a:path>
                <a:path w="271145" h="154939">
                  <a:moveTo>
                    <a:pt x="167817" y="6464"/>
                  </a:moveTo>
                  <a:lnTo>
                    <a:pt x="155549" y="6464"/>
                  </a:lnTo>
                  <a:lnTo>
                    <a:pt x="155549" y="153822"/>
                  </a:lnTo>
                  <a:lnTo>
                    <a:pt x="167817" y="152628"/>
                  </a:lnTo>
                  <a:lnTo>
                    <a:pt x="167817" y="6464"/>
                  </a:lnTo>
                  <a:close/>
                </a:path>
                <a:path w="271145" h="154939">
                  <a:moveTo>
                    <a:pt x="193675" y="1574"/>
                  </a:moveTo>
                  <a:lnTo>
                    <a:pt x="182029" y="1574"/>
                  </a:lnTo>
                  <a:lnTo>
                    <a:pt x="182029" y="150482"/>
                  </a:lnTo>
                  <a:lnTo>
                    <a:pt x="193675" y="147955"/>
                  </a:lnTo>
                  <a:lnTo>
                    <a:pt x="193675" y="1574"/>
                  </a:lnTo>
                  <a:close/>
                </a:path>
                <a:path w="271145" h="154939">
                  <a:moveTo>
                    <a:pt x="219570" y="4114"/>
                  </a:moveTo>
                  <a:lnTo>
                    <a:pt x="208483" y="0"/>
                  </a:lnTo>
                  <a:lnTo>
                    <a:pt x="208483" y="143764"/>
                  </a:lnTo>
                  <a:lnTo>
                    <a:pt x="219570" y="139725"/>
                  </a:lnTo>
                  <a:lnTo>
                    <a:pt x="219570" y="4114"/>
                  </a:lnTo>
                  <a:close/>
                </a:path>
                <a:path w="271145" h="154939">
                  <a:moveTo>
                    <a:pt x="245440" y="17691"/>
                  </a:moveTo>
                  <a:lnTo>
                    <a:pt x="244487" y="17691"/>
                  </a:lnTo>
                  <a:lnTo>
                    <a:pt x="244487" y="16421"/>
                  </a:lnTo>
                  <a:lnTo>
                    <a:pt x="239242" y="16421"/>
                  </a:lnTo>
                  <a:lnTo>
                    <a:pt x="239242" y="11341"/>
                  </a:lnTo>
                  <a:lnTo>
                    <a:pt x="234962" y="11341"/>
                  </a:lnTo>
                  <a:lnTo>
                    <a:pt x="234962" y="16421"/>
                  </a:lnTo>
                  <a:lnTo>
                    <a:pt x="234962" y="17691"/>
                  </a:lnTo>
                  <a:lnTo>
                    <a:pt x="234962" y="126911"/>
                  </a:lnTo>
                  <a:lnTo>
                    <a:pt x="234962" y="131991"/>
                  </a:lnTo>
                  <a:lnTo>
                    <a:pt x="240245" y="131991"/>
                  </a:lnTo>
                  <a:lnTo>
                    <a:pt x="240245" y="126911"/>
                  </a:lnTo>
                  <a:lnTo>
                    <a:pt x="245440" y="126911"/>
                  </a:lnTo>
                  <a:lnTo>
                    <a:pt x="245440" y="17691"/>
                  </a:lnTo>
                  <a:close/>
                </a:path>
                <a:path w="271145" h="154939">
                  <a:moveTo>
                    <a:pt x="271005" y="34582"/>
                  </a:moveTo>
                  <a:lnTo>
                    <a:pt x="265125" y="34582"/>
                  </a:lnTo>
                  <a:lnTo>
                    <a:pt x="261708" y="30911"/>
                  </a:lnTo>
                  <a:lnTo>
                    <a:pt x="261708" y="113233"/>
                  </a:lnTo>
                  <a:lnTo>
                    <a:pt x="265341" y="109613"/>
                  </a:lnTo>
                  <a:lnTo>
                    <a:pt x="268427" y="105867"/>
                  </a:lnTo>
                  <a:lnTo>
                    <a:pt x="271005" y="102031"/>
                  </a:lnTo>
                  <a:lnTo>
                    <a:pt x="271005" y="34582"/>
                  </a:lnTo>
                  <a:close/>
                </a:path>
              </a:pathLst>
            </a:custGeom>
            <a:solidFill>
              <a:srgbClr val="E87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598595" y="3003973"/>
              <a:ext cx="287020" cy="165735"/>
            </a:xfrm>
            <a:custGeom>
              <a:avLst/>
              <a:gdLst/>
              <a:ahLst/>
              <a:cxnLst/>
              <a:rect l="l" t="t" r="r" b="b"/>
              <a:pathLst>
                <a:path w="287020" h="165735">
                  <a:moveTo>
                    <a:pt x="142940" y="0"/>
                  </a:moveTo>
                  <a:lnTo>
                    <a:pt x="89016" y="5962"/>
                  </a:lnTo>
                  <a:lnTo>
                    <a:pt x="41678" y="24056"/>
                  </a:lnTo>
                  <a:lnTo>
                    <a:pt x="10330" y="51387"/>
                  </a:lnTo>
                  <a:lnTo>
                    <a:pt x="0" y="82521"/>
                  </a:lnTo>
                  <a:lnTo>
                    <a:pt x="10667" y="113693"/>
                  </a:lnTo>
                  <a:lnTo>
                    <a:pt x="42313" y="141138"/>
                  </a:lnTo>
                  <a:lnTo>
                    <a:pt x="89844" y="159405"/>
                  </a:lnTo>
                  <a:lnTo>
                    <a:pt x="143832" y="165561"/>
                  </a:lnTo>
                  <a:lnTo>
                    <a:pt x="197755" y="159595"/>
                  </a:lnTo>
                  <a:lnTo>
                    <a:pt x="245094" y="141493"/>
                  </a:lnTo>
                  <a:lnTo>
                    <a:pt x="276448" y="114170"/>
                  </a:lnTo>
                  <a:lnTo>
                    <a:pt x="286781" y="83040"/>
                  </a:lnTo>
                  <a:lnTo>
                    <a:pt x="276112" y="51870"/>
                  </a:lnTo>
                  <a:lnTo>
                    <a:pt x="244459" y="24425"/>
                  </a:lnTo>
                  <a:lnTo>
                    <a:pt x="196927" y="6158"/>
                  </a:lnTo>
                  <a:lnTo>
                    <a:pt x="142940" y="0"/>
                  </a:lnTo>
                  <a:close/>
                </a:path>
              </a:pathLst>
            </a:custGeom>
            <a:solidFill>
              <a:srgbClr val="FDBB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617969" y="3015067"/>
              <a:ext cx="248285" cy="143510"/>
            </a:xfrm>
            <a:custGeom>
              <a:avLst/>
              <a:gdLst/>
              <a:ahLst/>
              <a:cxnLst/>
              <a:rect l="l" t="t" r="r" b="b"/>
              <a:pathLst>
                <a:path w="248284" h="143510">
                  <a:moveTo>
                    <a:pt x="123629" y="0"/>
                  </a:moveTo>
                  <a:lnTo>
                    <a:pt x="76930" y="5170"/>
                  </a:lnTo>
                  <a:lnTo>
                    <a:pt x="35940" y="20854"/>
                  </a:lnTo>
                  <a:lnTo>
                    <a:pt x="1315" y="60247"/>
                  </a:lnTo>
                  <a:lnTo>
                    <a:pt x="0" y="74791"/>
                  </a:lnTo>
                  <a:lnTo>
                    <a:pt x="3115" y="87613"/>
                  </a:lnTo>
                  <a:lnTo>
                    <a:pt x="36487" y="122226"/>
                  </a:lnTo>
                  <a:lnTo>
                    <a:pt x="77648" y="138052"/>
                  </a:lnTo>
                  <a:lnTo>
                    <a:pt x="124402" y="143386"/>
                  </a:lnTo>
                  <a:lnTo>
                    <a:pt x="171100" y="138215"/>
                  </a:lnTo>
                  <a:lnTo>
                    <a:pt x="212089" y="122531"/>
                  </a:lnTo>
                  <a:lnTo>
                    <a:pt x="244976" y="88373"/>
                  </a:lnTo>
                  <a:lnTo>
                    <a:pt x="248043" y="75680"/>
                  </a:lnTo>
                  <a:lnTo>
                    <a:pt x="246693" y="61016"/>
                  </a:lnTo>
                  <a:lnTo>
                    <a:pt x="211556" y="21159"/>
                  </a:lnTo>
                  <a:lnTo>
                    <a:pt x="170388" y="5333"/>
                  </a:lnTo>
                  <a:lnTo>
                    <a:pt x="123629" y="0"/>
                  </a:lnTo>
                  <a:close/>
                </a:path>
              </a:pathLst>
            </a:custGeom>
            <a:solidFill>
              <a:srgbClr val="E87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617969" y="3022152"/>
              <a:ext cx="248285" cy="136525"/>
            </a:xfrm>
            <a:custGeom>
              <a:avLst/>
              <a:gdLst/>
              <a:ahLst/>
              <a:cxnLst/>
              <a:rect l="l" t="t" r="r" b="b"/>
              <a:pathLst>
                <a:path w="248284" h="136525">
                  <a:moveTo>
                    <a:pt x="123629" y="0"/>
                  </a:moveTo>
                  <a:lnTo>
                    <a:pt x="76930" y="5166"/>
                  </a:lnTo>
                  <a:lnTo>
                    <a:pt x="35940" y="20843"/>
                  </a:lnTo>
                  <a:lnTo>
                    <a:pt x="3065" y="55008"/>
                  </a:lnTo>
                  <a:lnTo>
                    <a:pt x="0" y="67706"/>
                  </a:lnTo>
                  <a:lnTo>
                    <a:pt x="3115" y="80528"/>
                  </a:lnTo>
                  <a:lnTo>
                    <a:pt x="36487" y="115141"/>
                  </a:lnTo>
                  <a:lnTo>
                    <a:pt x="77648" y="130967"/>
                  </a:lnTo>
                  <a:lnTo>
                    <a:pt x="124402" y="136301"/>
                  </a:lnTo>
                  <a:lnTo>
                    <a:pt x="171100" y="131130"/>
                  </a:lnTo>
                  <a:lnTo>
                    <a:pt x="212089" y="115446"/>
                  </a:lnTo>
                  <a:lnTo>
                    <a:pt x="244976" y="81288"/>
                  </a:lnTo>
                  <a:lnTo>
                    <a:pt x="248043" y="68595"/>
                  </a:lnTo>
                  <a:lnTo>
                    <a:pt x="244928" y="55772"/>
                  </a:lnTo>
                  <a:lnTo>
                    <a:pt x="211556" y="21161"/>
                  </a:lnTo>
                  <a:lnTo>
                    <a:pt x="170388" y="5334"/>
                  </a:lnTo>
                  <a:lnTo>
                    <a:pt x="123629" y="0"/>
                  </a:lnTo>
                  <a:close/>
                </a:path>
              </a:pathLst>
            </a:custGeom>
            <a:solidFill>
              <a:srgbClr val="FDB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672899" y="3054714"/>
              <a:ext cx="134620" cy="74295"/>
            </a:xfrm>
            <a:custGeom>
              <a:avLst/>
              <a:gdLst/>
              <a:ahLst/>
              <a:cxnLst/>
              <a:rect l="l" t="t" r="r" b="b"/>
              <a:pathLst>
                <a:path w="134620" h="74294">
                  <a:moveTo>
                    <a:pt x="134010" y="0"/>
                  </a:moveTo>
                  <a:lnTo>
                    <a:pt x="103797" y="6921"/>
                  </a:lnTo>
                  <a:lnTo>
                    <a:pt x="89532" y="2697"/>
                  </a:lnTo>
                  <a:lnTo>
                    <a:pt x="76412" y="2640"/>
                  </a:lnTo>
                  <a:lnTo>
                    <a:pt x="65088" y="5351"/>
                  </a:lnTo>
                  <a:lnTo>
                    <a:pt x="56210" y="9436"/>
                  </a:lnTo>
                  <a:lnTo>
                    <a:pt x="48620" y="21043"/>
                  </a:lnTo>
                  <a:lnTo>
                    <a:pt x="55125" y="33191"/>
                  </a:lnTo>
                  <a:lnTo>
                    <a:pt x="63434" y="44301"/>
                  </a:lnTo>
                  <a:lnTo>
                    <a:pt x="61252" y="52793"/>
                  </a:lnTo>
                  <a:lnTo>
                    <a:pt x="55473" y="56121"/>
                  </a:lnTo>
                  <a:lnTo>
                    <a:pt x="45910" y="56210"/>
                  </a:lnTo>
                  <a:lnTo>
                    <a:pt x="37642" y="51434"/>
                  </a:lnTo>
                  <a:lnTo>
                    <a:pt x="27775" y="46801"/>
                  </a:lnTo>
                  <a:lnTo>
                    <a:pt x="16908" y="42440"/>
                  </a:lnTo>
                  <a:lnTo>
                    <a:pt x="7944" y="38111"/>
                  </a:lnTo>
                  <a:lnTo>
                    <a:pt x="3784" y="33578"/>
                  </a:lnTo>
                  <a:lnTo>
                    <a:pt x="3784" y="38315"/>
                  </a:lnTo>
                  <a:lnTo>
                    <a:pt x="3390" y="43243"/>
                  </a:lnTo>
                  <a:lnTo>
                    <a:pt x="5549" y="51485"/>
                  </a:lnTo>
                  <a:lnTo>
                    <a:pt x="14884" y="57556"/>
                  </a:lnTo>
                  <a:lnTo>
                    <a:pt x="0" y="61683"/>
                  </a:lnTo>
                  <a:lnTo>
                    <a:pt x="0" y="66420"/>
                  </a:lnTo>
                  <a:lnTo>
                    <a:pt x="13614" y="74282"/>
                  </a:lnTo>
                  <a:lnTo>
                    <a:pt x="28917" y="65214"/>
                  </a:lnTo>
                  <a:lnTo>
                    <a:pt x="45339" y="70175"/>
                  </a:lnTo>
                  <a:lnTo>
                    <a:pt x="59939" y="70250"/>
                  </a:lnTo>
                  <a:lnTo>
                    <a:pt x="71750" y="67343"/>
                  </a:lnTo>
                  <a:lnTo>
                    <a:pt x="79806" y="63360"/>
                  </a:lnTo>
                  <a:lnTo>
                    <a:pt x="88229" y="49734"/>
                  </a:lnTo>
                  <a:lnTo>
                    <a:pt x="81433" y="36709"/>
                  </a:lnTo>
                  <a:lnTo>
                    <a:pt x="72250" y="25512"/>
                  </a:lnTo>
                  <a:lnTo>
                    <a:pt x="73507" y="17373"/>
                  </a:lnTo>
                  <a:lnTo>
                    <a:pt x="79565" y="13855"/>
                  </a:lnTo>
                  <a:lnTo>
                    <a:pt x="88442" y="15151"/>
                  </a:lnTo>
                  <a:lnTo>
                    <a:pt x="101282" y="22567"/>
                  </a:lnTo>
                  <a:lnTo>
                    <a:pt x="103111" y="26555"/>
                  </a:lnTo>
                  <a:lnTo>
                    <a:pt x="104279" y="32892"/>
                  </a:lnTo>
                  <a:lnTo>
                    <a:pt x="125069" y="30733"/>
                  </a:lnTo>
                  <a:lnTo>
                    <a:pt x="125171" y="26555"/>
                  </a:lnTo>
                  <a:lnTo>
                    <a:pt x="124675" y="19392"/>
                  </a:lnTo>
                  <a:lnTo>
                    <a:pt x="116878" y="14211"/>
                  </a:lnTo>
                  <a:lnTo>
                    <a:pt x="134010" y="4737"/>
                  </a:lnTo>
                  <a:lnTo>
                    <a:pt x="134010" y="0"/>
                  </a:lnTo>
                  <a:close/>
                </a:path>
              </a:pathLst>
            </a:custGeom>
            <a:solidFill>
              <a:srgbClr val="E87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672899" y="3046853"/>
              <a:ext cx="134620" cy="77470"/>
            </a:xfrm>
            <a:custGeom>
              <a:avLst/>
              <a:gdLst/>
              <a:ahLst/>
              <a:cxnLst/>
              <a:rect l="l" t="t" r="r" b="b"/>
              <a:pathLst>
                <a:path w="134620" h="77469">
                  <a:moveTo>
                    <a:pt x="120408" y="0"/>
                  </a:moveTo>
                  <a:lnTo>
                    <a:pt x="103784" y="10045"/>
                  </a:lnTo>
                  <a:lnTo>
                    <a:pt x="89525" y="5819"/>
                  </a:lnTo>
                  <a:lnTo>
                    <a:pt x="76406" y="5757"/>
                  </a:lnTo>
                  <a:lnTo>
                    <a:pt x="65083" y="8465"/>
                  </a:lnTo>
                  <a:lnTo>
                    <a:pt x="56210" y="12547"/>
                  </a:lnTo>
                  <a:lnTo>
                    <a:pt x="48618" y="24155"/>
                  </a:lnTo>
                  <a:lnTo>
                    <a:pt x="55119" y="36304"/>
                  </a:lnTo>
                  <a:lnTo>
                    <a:pt x="63423" y="47418"/>
                  </a:lnTo>
                  <a:lnTo>
                    <a:pt x="61239" y="55918"/>
                  </a:lnTo>
                  <a:lnTo>
                    <a:pt x="55473" y="59232"/>
                  </a:lnTo>
                  <a:lnTo>
                    <a:pt x="45910" y="59334"/>
                  </a:lnTo>
                  <a:lnTo>
                    <a:pt x="26441" y="48082"/>
                  </a:lnTo>
                  <a:lnTo>
                    <a:pt x="26466" y="45275"/>
                  </a:lnTo>
                  <a:lnTo>
                    <a:pt x="25412" y="38988"/>
                  </a:lnTo>
                  <a:lnTo>
                    <a:pt x="3784" y="41440"/>
                  </a:lnTo>
                  <a:lnTo>
                    <a:pt x="3390" y="46354"/>
                  </a:lnTo>
                  <a:lnTo>
                    <a:pt x="5549" y="54597"/>
                  </a:lnTo>
                  <a:lnTo>
                    <a:pt x="14884" y="60680"/>
                  </a:lnTo>
                  <a:lnTo>
                    <a:pt x="0" y="69532"/>
                  </a:lnTo>
                  <a:lnTo>
                    <a:pt x="13614" y="77393"/>
                  </a:lnTo>
                  <a:lnTo>
                    <a:pt x="28917" y="68338"/>
                  </a:lnTo>
                  <a:lnTo>
                    <a:pt x="45339" y="73294"/>
                  </a:lnTo>
                  <a:lnTo>
                    <a:pt x="59939" y="73367"/>
                  </a:lnTo>
                  <a:lnTo>
                    <a:pt x="71750" y="70460"/>
                  </a:lnTo>
                  <a:lnTo>
                    <a:pt x="79806" y="66471"/>
                  </a:lnTo>
                  <a:lnTo>
                    <a:pt x="88229" y="52853"/>
                  </a:lnTo>
                  <a:lnTo>
                    <a:pt x="81433" y="39830"/>
                  </a:lnTo>
                  <a:lnTo>
                    <a:pt x="72250" y="28631"/>
                  </a:lnTo>
                  <a:lnTo>
                    <a:pt x="73507" y="20485"/>
                  </a:lnTo>
                  <a:lnTo>
                    <a:pt x="79565" y="16979"/>
                  </a:lnTo>
                  <a:lnTo>
                    <a:pt x="88442" y="18262"/>
                  </a:lnTo>
                  <a:lnTo>
                    <a:pt x="101282" y="25679"/>
                  </a:lnTo>
                  <a:lnTo>
                    <a:pt x="103111" y="29679"/>
                  </a:lnTo>
                  <a:lnTo>
                    <a:pt x="104279" y="36004"/>
                  </a:lnTo>
                  <a:lnTo>
                    <a:pt x="125069" y="33858"/>
                  </a:lnTo>
                  <a:lnTo>
                    <a:pt x="125171" y="29679"/>
                  </a:lnTo>
                  <a:lnTo>
                    <a:pt x="124675" y="22517"/>
                  </a:lnTo>
                  <a:lnTo>
                    <a:pt x="116878" y="17335"/>
                  </a:lnTo>
                  <a:lnTo>
                    <a:pt x="134010" y="7861"/>
                  </a:lnTo>
                  <a:lnTo>
                    <a:pt x="120408" y="0"/>
                  </a:lnTo>
                  <a:close/>
                </a:path>
              </a:pathLst>
            </a:custGeom>
            <a:solidFill>
              <a:srgbClr val="FDBB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598611" y="2975241"/>
              <a:ext cx="286727" cy="165557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8604707" y="2986392"/>
              <a:ext cx="271145" cy="154940"/>
            </a:xfrm>
            <a:custGeom>
              <a:avLst/>
              <a:gdLst/>
              <a:ahLst/>
              <a:cxnLst/>
              <a:rect l="l" t="t" r="r" b="b"/>
              <a:pathLst>
                <a:path w="271145" h="154939">
                  <a:moveTo>
                    <a:pt x="9296" y="33782"/>
                  </a:moveTo>
                  <a:lnTo>
                    <a:pt x="8610" y="34569"/>
                  </a:lnTo>
                  <a:lnTo>
                    <a:pt x="0" y="34569"/>
                  </a:lnTo>
                  <a:lnTo>
                    <a:pt x="0" y="95084"/>
                  </a:lnTo>
                  <a:lnTo>
                    <a:pt x="2374" y="99669"/>
                  </a:lnTo>
                  <a:lnTo>
                    <a:pt x="5473" y="104190"/>
                  </a:lnTo>
                  <a:lnTo>
                    <a:pt x="9296" y="108521"/>
                  </a:lnTo>
                  <a:lnTo>
                    <a:pt x="9296" y="33782"/>
                  </a:lnTo>
                  <a:close/>
                </a:path>
                <a:path w="271145" h="154939">
                  <a:moveTo>
                    <a:pt x="36080" y="12623"/>
                  </a:moveTo>
                  <a:lnTo>
                    <a:pt x="32016" y="14960"/>
                  </a:lnTo>
                  <a:lnTo>
                    <a:pt x="25590" y="19278"/>
                  </a:lnTo>
                  <a:lnTo>
                    <a:pt x="25590" y="123126"/>
                  </a:lnTo>
                  <a:lnTo>
                    <a:pt x="28829" y="125476"/>
                  </a:lnTo>
                  <a:lnTo>
                    <a:pt x="36080" y="129895"/>
                  </a:lnTo>
                  <a:lnTo>
                    <a:pt x="36080" y="12623"/>
                  </a:lnTo>
                  <a:close/>
                </a:path>
                <a:path w="271145" h="154939">
                  <a:moveTo>
                    <a:pt x="62534" y="685"/>
                  </a:moveTo>
                  <a:lnTo>
                    <a:pt x="58750" y="2006"/>
                  </a:lnTo>
                  <a:lnTo>
                    <a:pt x="51460" y="4991"/>
                  </a:lnTo>
                  <a:lnTo>
                    <a:pt x="51460" y="137642"/>
                  </a:lnTo>
                  <a:lnTo>
                    <a:pt x="55041" y="139217"/>
                  </a:lnTo>
                  <a:lnTo>
                    <a:pt x="62534" y="142036"/>
                  </a:lnTo>
                  <a:lnTo>
                    <a:pt x="62534" y="685"/>
                  </a:lnTo>
                  <a:close/>
                </a:path>
                <a:path w="271145" h="154939">
                  <a:moveTo>
                    <a:pt x="89001" y="1562"/>
                  </a:moveTo>
                  <a:lnTo>
                    <a:pt x="77317" y="1562"/>
                  </a:lnTo>
                  <a:lnTo>
                    <a:pt x="77317" y="146646"/>
                  </a:lnTo>
                  <a:lnTo>
                    <a:pt x="89001" y="149428"/>
                  </a:lnTo>
                  <a:lnTo>
                    <a:pt x="89001" y="1574"/>
                  </a:lnTo>
                  <a:close/>
                </a:path>
                <a:path w="271145" h="154939">
                  <a:moveTo>
                    <a:pt x="115455" y="6464"/>
                  </a:moveTo>
                  <a:lnTo>
                    <a:pt x="103200" y="6464"/>
                  </a:lnTo>
                  <a:lnTo>
                    <a:pt x="103200" y="152514"/>
                  </a:lnTo>
                  <a:lnTo>
                    <a:pt x="113347" y="152514"/>
                  </a:lnTo>
                  <a:lnTo>
                    <a:pt x="113347" y="153784"/>
                  </a:lnTo>
                  <a:lnTo>
                    <a:pt x="115455" y="153784"/>
                  </a:lnTo>
                  <a:lnTo>
                    <a:pt x="115455" y="152514"/>
                  </a:lnTo>
                  <a:lnTo>
                    <a:pt x="115455" y="6464"/>
                  </a:lnTo>
                  <a:close/>
                </a:path>
                <a:path w="271145" h="154939">
                  <a:moveTo>
                    <a:pt x="141922" y="11709"/>
                  </a:moveTo>
                  <a:lnTo>
                    <a:pt x="129057" y="11709"/>
                  </a:lnTo>
                  <a:lnTo>
                    <a:pt x="129057" y="154241"/>
                  </a:lnTo>
                  <a:lnTo>
                    <a:pt x="141922" y="154393"/>
                  </a:lnTo>
                  <a:lnTo>
                    <a:pt x="141922" y="11722"/>
                  </a:lnTo>
                  <a:close/>
                </a:path>
                <a:path w="271145" h="154939">
                  <a:moveTo>
                    <a:pt x="167817" y="6451"/>
                  </a:moveTo>
                  <a:lnTo>
                    <a:pt x="155549" y="6451"/>
                  </a:lnTo>
                  <a:lnTo>
                    <a:pt x="155549" y="153809"/>
                  </a:lnTo>
                  <a:lnTo>
                    <a:pt x="167817" y="152628"/>
                  </a:lnTo>
                  <a:lnTo>
                    <a:pt x="167817" y="6464"/>
                  </a:lnTo>
                  <a:close/>
                </a:path>
                <a:path w="271145" h="154939">
                  <a:moveTo>
                    <a:pt x="193675" y="1574"/>
                  </a:moveTo>
                  <a:lnTo>
                    <a:pt x="182029" y="1574"/>
                  </a:lnTo>
                  <a:lnTo>
                    <a:pt x="182029" y="150482"/>
                  </a:lnTo>
                  <a:lnTo>
                    <a:pt x="193675" y="147955"/>
                  </a:lnTo>
                  <a:lnTo>
                    <a:pt x="193675" y="1574"/>
                  </a:lnTo>
                  <a:close/>
                </a:path>
                <a:path w="271145" h="154939">
                  <a:moveTo>
                    <a:pt x="219570" y="4102"/>
                  </a:moveTo>
                  <a:lnTo>
                    <a:pt x="208483" y="0"/>
                  </a:lnTo>
                  <a:lnTo>
                    <a:pt x="208483" y="143764"/>
                  </a:lnTo>
                  <a:lnTo>
                    <a:pt x="219570" y="139725"/>
                  </a:lnTo>
                  <a:lnTo>
                    <a:pt x="219570" y="4102"/>
                  </a:lnTo>
                  <a:close/>
                </a:path>
                <a:path w="271145" h="154939">
                  <a:moveTo>
                    <a:pt x="245440" y="17678"/>
                  </a:moveTo>
                  <a:lnTo>
                    <a:pt x="244487" y="17678"/>
                  </a:lnTo>
                  <a:lnTo>
                    <a:pt x="244487" y="16408"/>
                  </a:lnTo>
                  <a:lnTo>
                    <a:pt x="239229" y="16408"/>
                  </a:lnTo>
                  <a:lnTo>
                    <a:pt x="239229" y="11328"/>
                  </a:lnTo>
                  <a:lnTo>
                    <a:pt x="234962" y="11328"/>
                  </a:lnTo>
                  <a:lnTo>
                    <a:pt x="234962" y="16408"/>
                  </a:lnTo>
                  <a:lnTo>
                    <a:pt x="234962" y="17678"/>
                  </a:lnTo>
                  <a:lnTo>
                    <a:pt x="234962" y="126898"/>
                  </a:lnTo>
                  <a:lnTo>
                    <a:pt x="234962" y="131978"/>
                  </a:lnTo>
                  <a:lnTo>
                    <a:pt x="240258" y="131978"/>
                  </a:lnTo>
                  <a:lnTo>
                    <a:pt x="240258" y="126898"/>
                  </a:lnTo>
                  <a:lnTo>
                    <a:pt x="245440" y="126898"/>
                  </a:lnTo>
                  <a:lnTo>
                    <a:pt x="245440" y="17678"/>
                  </a:lnTo>
                  <a:close/>
                </a:path>
                <a:path w="271145" h="154939">
                  <a:moveTo>
                    <a:pt x="271005" y="34569"/>
                  </a:moveTo>
                  <a:lnTo>
                    <a:pt x="265125" y="34569"/>
                  </a:lnTo>
                  <a:lnTo>
                    <a:pt x="261708" y="30899"/>
                  </a:lnTo>
                  <a:lnTo>
                    <a:pt x="261708" y="113220"/>
                  </a:lnTo>
                  <a:lnTo>
                    <a:pt x="265341" y="109601"/>
                  </a:lnTo>
                  <a:lnTo>
                    <a:pt x="268427" y="105854"/>
                  </a:lnTo>
                  <a:lnTo>
                    <a:pt x="271005" y="102019"/>
                  </a:lnTo>
                  <a:lnTo>
                    <a:pt x="271005" y="34569"/>
                  </a:lnTo>
                  <a:close/>
                </a:path>
              </a:pathLst>
            </a:custGeom>
            <a:solidFill>
              <a:srgbClr val="E87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598595" y="2939202"/>
              <a:ext cx="287020" cy="165735"/>
            </a:xfrm>
            <a:custGeom>
              <a:avLst/>
              <a:gdLst/>
              <a:ahLst/>
              <a:cxnLst/>
              <a:rect l="l" t="t" r="r" b="b"/>
              <a:pathLst>
                <a:path w="287020" h="165735">
                  <a:moveTo>
                    <a:pt x="142940" y="0"/>
                  </a:moveTo>
                  <a:lnTo>
                    <a:pt x="89016" y="5963"/>
                  </a:lnTo>
                  <a:lnTo>
                    <a:pt x="41678" y="24063"/>
                  </a:lnTo>
                  <a:lnTo>
                    <a:pt x="10330" y="51386"/>
                  </a:lnTo>
                  <a:lnTo>
                    <a:pt x="0" y="82516"/>
                  </a:lnTo>
                  <a:lnTo>
                    <a:pt x="10667" y="113687"/>
                  </a:lnTo>
                  <a:lnTo>
                    <a:pt x="42313" y="141131"/>
                  </a:lnTo>
                  <a:lnTo>
                    <a:pt x="89844" y="159398"/>
                  </a:lnTo>
                  <a:lnTo>
                    <a:pt x="143832" y="165557"/>
                  </a:lnTo>
                  <a:lnTo>
                    <a:pt x="197755" y="159594"/>
                  </a:lnTo>
                  <a:lnTo>
                    <a:pt x="245094" y="141500"/>
                  </a:lnTo>
                  <a:lnTo>
                    <a:pt x="276448" y="114169"/>
                  </a:lnTo>
                  <a:lnTo>
                    <a:pt x="286781" y="83035"/>
                  </a:lnTo>
                  <a:lnTo>
                    <a:pt x="276112" y="51864"/>
                  </a:lnTo>
                  <a:lnTo>
                    <a:pt x="244459" y="24418"/>
                  </a:lnTo>
                  <a:lnTo>
                    <a:pt x="196927" y="6157"/>
                  </a:lnTo>
                  <a:lnTo>
                    <a:pt x="142940" y="0"/>
                  </a:lnTo>
                  <a:close/>
                </a:path>
              </a:pathLst>
            </a:custGeom>
            <a:solidFill>
              <a:srgbClr val="FDBB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617969" y="2950289"/>
              <a:ext cx="248285" cy="143510"/>
            </a:xfrm>
            <a:custGeom>
              <a:avLst/>
              <a:gdLst/>
              <a:ahLst/>
              <a:cxnLst/>
              <a:rect l="l" t="t" r="r" b="b"/>
              <a:pathLst>
                <a:path w="248284" h="143510">
                  <a:moveTo>
                    <a:pt x="123629" y="0"/>
                  </a:moveTo>
                  <a:lnTo>
                    <a:pt x="76930" y="5170"/>
                  </a:lnTo>
                  <a:lnTo>
                    <a:pt x="35940" y="20854"/>
                  </a:lnTo>
                  <a:lnTo>
                    <a:pt x="1315" y="60236"/>
                  </a:lnTo>
                  <a:lnTo>
                    <a:pt x="0" y="74779"/>
                  </a:lnTo>
                  <a:lnTo>
                    <a:pt x="3115" y="87607"/>
                  </a:lnTo>
                  <a:lnTo>
                    <a:pt x="36487" y="122226"/>
                  </a:lnTo>
                  <a:lnTo>
                    <a:pt x="77648" y="138047"/>
                  </a:lnTo>
                  <a:lnTo>
                    <a:pt x="124402" y="143381"/>
                  </a:lnTo>
                  <a:lnTo>
                    <a:pt x="171100" y="138214"/>
                  </a:lnTo>
                  <a:lnTo>
                    <a:pt x="212089" y="122531"/>
                  </a:lnTo>
                  <a:lnTo>
                    <a:pt x="244976" y="88373"/>
                  </a:lnTo>
                  <a:lnTo>
                    <a:pt x="248043" y="75680"/>
                  </a:lnTo>
                  <a:lnTo>
                    <a:pt x="246693" y="61016"/>
                  </a:lnTo>
                  <a:lnTo>
                    <a:pt x="211556" y="21159"/>
                  </a:lnTo>
                  <a:lnTo>
                    <a:pt x="170388" y="5333"/>
                  </a:lnTo>
                  <a:lnTo>
                    <a:pt x="123629" y="0"/>
                  </a:lnTo>
                  <a:close/>
                </a:path>
              </a:pathLst>
            </a:custGeom>
            <a:solidFill>
              <a:srgbClr val="E87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8617969" y="2957366"/>
              <a:ext cx="248285" cy="136525"/>
            </a:xfrm>
            <a:custGeom>
              <a:avLst/>
              <a:gdLst/>
              <a:ahLst/>
              <a:cxnLst/>
              <a:rect l="l" t="t" r="r" b="b"/>
              <a:pathLst>
                <a:path w="248284" h="136525">
                  <a:moveTo>
                    <a:pt x="123629" y="0"/>
                  </a:moveTo>
                  <a:lnTo>
                    <a:pt x="76930" y="5163"/>
                  </a:lnTo>
                  <a:lnTo>
                    <a:pt x="35940" y="20839"/>
                  </a:lnTo>
                  <a:lnTo>
                    <a:pt x="3065" y="55016"/>
                  </a:lnTo>
                  <a:lnTo>
                    <a:pt x="0" y="67702"/>
                  </a:lnTo>
                  <a:lnTo>
                    <a:pt x="3115" y="80530"/>
                  </a:lnTo>
                  <a:lnTo>
                    <a:pt x="36487" y="115149"/>
                  </a:lnTo>
                  <a:lnTo>
                    <a:pt x="77648" y="130970"/>
                  </a:lnTo>
                  <a:lnTo>
                    <a:pt x="124402" y="136304"/>
                  </a:lnTo>
                  <a:lnTo>
                    <a:pt x="171100" y="131137"/>
                  </a:lnTo>
                  <a:lnTo>
                    <a:pt x="212089" y="115454"/>
                  </a:lnTo>
                  <a:lnTo>
                    <a:pt x="244976" y="81296"/>
                  </a:lnTo>
                  <a:lnTo>
                    <a:pt x="248043" y="68603"/>
                  </a:lnTo>
                  <a:lnTo>
                    <a:pt x="244928" y="55775"/>
                  </a:lnTo>
                  <a:lnTo>
                    <a:pt x="211556" y="21156"/>
                  </a:lnTo>
                  <a:lnTo>
                    <a:pt x="170388" y="5335"/>
                  </a:lnTo>
                  <a:lnTo>
                    <a:pt x="123629" y="0"/>
                  </a:lnTo>
                  <a:close/>
                </a:path>
              </a:pathLst>
            </a:custGeom>
            <a:solidFill>
              <a:srgbClr val="FDB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8672899" y="2989936"/>
              <a:ext cx="134620" cy="74295"/>
            </a:xfrm>
            <a:custGeom>
              <a:avLst/>
              <a:gdLst/>
              <a:ahLst/>
              <a:cxnLst/>
              <a:rect l="l" t="t" r="r" b="b"/>
              <a:pathLst>
                <a:path w="134620" h="74294">
                  <a:moveTo>
                    <a:pt x="134010" y="0"/>
                  </a:moveTo>
                  <a:lnTo>
                    <a:pt x="103797" y="6934"/>
                  </a:lnTo>
                  <a:lnTo>
                    <a:pt x="89532" y="2708"/>
                  </a:lnTo>
                  <a:lnTo>
                    <a:pt x="76412" y="2646"/>
                  </a:lnTo>
                  <a:lnTo>
                    <a:pt x="65088" y="5353"/>
                  </a:lnTo>
                  <a:lnTo>
                    <a:pt x="56210" y="9436"/>
                  </a:lnTo>
                  <a:lnTo>
                    <a:pt x="48620" y="21043"/>
                  </a:lnTo>
                  <a:lnTo>
                    <a:pt x="55125" y="33193"/>
                  </a:lnTo>
                  <a:lnTo>
                    <a:pt x="63434" y="44306"/>
                  </a:lnTo>
                  <a:lnTo>
                    <a:pt x="61252" y="52806"/>
                  </a:lnTo>
                  <a:lnTo>
                    <a:pt x="55473" y="56121"/>
                  </a:lnTo>
                  <a:lnTo>
                    <a:pt x="45910" y="56222"/>
                  </a:lnTo>
                  <a:lnTo>
                    <a:pt x="37642" y="51435"/>
                  </a:lnTo>
                  <a:lnTo>
                    <a:pt x="27775" y="46807"/>
                  </a:lnTo>
                  <a:lnTo>
                    <a:pt x="16908" y="42444"/>
                  </a:lnTo>
                  <a:lnTo>
                    <a:pt x="7944" y="38113"/>
                  </a:lnTo>
                  <a:lnTo>
                    <a:pt x="3784" y="33578"/>
                  </a:lnTo>
                  <a:lnTo>
                    <a:pt x="3784" y="38328"/>
                  </a:lnTo>
                  <a:lnTo>
                    <a:pt x="3390" y="43243"/>
                  </a:lnTo>
                  <a:lnTo>
                    <a:pt x="5549" y="51485"/>
                  </a:lnTo>
                  <a:lnTo>
                    <a:pt x="14884" y="57569"/>
                  </a:lnTo>
                  <a:lnTo>
                    <a:pt x="0" y="61671"/>
                  </a:lnTo>
                  <a:lnTo>
                    <a:pt x="0" y="66408"/>
                  </a:lnTo>
                  <a:lnTo>
                    <a:pt x="13614" y="74269"/>
                  </a:lnTo>
                  <a:lnTo>
                    <a:pt x="28917" y="65214"/>
                  </a:lnTo>
                  <a:lnTo>
                    <a:pt x="45339" y="70169"/>
                  </a:lnTo>
                  <a:lnTo>
                    <a:pt x="59939" y="70243"/>
                  </a:lnTo>
                  <a:lnTo>
                    <a:pt x="71750" y="67336"/>
                  </a:lnTo>
                  <a:lnTo>
                    <a:pt x="79806" y="63347"/>
                  </a:lnTo>
                  <a:lnTo>
                    <a:pt x="88229" y="49729"/>
                  </a:lnTo>
                  <a:lnTo>
                    <a:pt x="81433" y="36706"/>
                  </a:lnTo>
                  <a:lnTo>
                    <a:pt x="72250" y="25507"/>
                  </a:lnTo>
                  <a:lnTo>
                    <a:pt x="73507" y="17360"/>
                  </a:lnTo>
                  <a:lnTo>
                    <a:pt x="79565" y="13855"/>
                  </a:lnTo>
                  <a:lnTo>
                    <a:pt x="88442" y="15151"/>
                  </a:lnTo>
                  <a:lnTo>
                    <a:pt x="101282" y="22567"/>
                  </a:lnTo>
                  <a:lnTo>
                    <a:pt x="103111" y="26555"/>
                  </a:lnTo>
                  <a:lnTo>
                    <a:pt x="104279" y="32880"/>
                  </a:lnTo>
                  <a:lnTo>
                    <a:pt x="125069" y="30734"/>
                  </a:lnTo>
                  <a:lnTo>
                    <a:pt x="125171" y="26568"/>
                  </a:lnTo>
                  <a:lnTo>
                    <a:pt x="124675" y="19392"/>
                  </a:lnTo>
                  <a:lnTo>
                    <a:pt x="116878" y="14211"/>
                  </a:lnTo>
                  <a:lnTo>
                    <a:pt x="134010" y="4749"/>
                  </a:lnTo>
                  <a:lnTo>
                    <a:pt x="134010" y="0"/>
                  </a:lnTo>
                  <a:close/>
                </a:path>
              </a:pathLst>
            </a:custGeom>
            <a:solidFill>
              <a:srgbClr val="E87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8672899" y="2982088"/>
              <a:ext cx="134620" cy="77470"/>
            </a:xfrm>
            <a:custGeom>
              <a:avLst/>
              <a:gdLst/>
              <a:ahLst/>
              <a:cxnLst/>
              <a:rect l="l" t="t" r="r" b="b"/>
              <a:pathLst>
                <a:path w="134620" h="77469">
                  <a:moveTo>
                    <a:pt x="120408" y="0"/>
                  </a:moveTo>
                  <a:lnTo>
                    <a:pt x="103784" y="10032"/>
                  </a:lnTo>
                  <a:lnTo>
                    <a:pt x="89525" y="5809"/>
                  </a:lnTo>
                  <a:lnTo>
                    <a:pt x="76406" y="5749"/>
                  </a:lnTo>
                  <a:lnTo>
                    <a:pt x="65083" y="8457"/>
                  </a:lnTo>
                  <a:lnTo>
                    <a:pt x="56210" y="12534"/>
                  </a:lnTo>
                  <a:lnTo>
                    <a:pt x="48618" y="24142"/>
                  </a:lnTo>
                  <a:lnTo>
                    <a:pt x="55119" y="36291"/>
                  </a:lnTo>
                  <a:lnTo>
                    <a:pt x="63423" y="47405"/>
                  </a:lnTo>
                  <a:lnTo>
                    <a:pt x="61239" y="55905"/>
                  </a:lnTo>
                  <a:lnTo>
                    <a:pt x="55473" y="59220"/>
                  </a:lnTo>
                  <a:lnTo>
                    <a:pt x="45910" y="59321"/>
                  </a:lnTo>
                  <a:lnTo>
                    <a:pt x="26441" y="48069"/>
                  </a:lnTo>
                  <a:lnTo>
                    <a:pt x="26466" y="45262"/>
                  </a:lnTo>
                  <a:lnTo>
                    <a:pt x="25412" y="38976"/>
                  </a:lnTo>
                  <a:lnTo>
                    <a:pt x="3784" y="41427"/>
                  </a:lnTo>
                  <a:lnTo>
                    <a:pt x="3390" y="46342"/>
                  </a:lnTo>
                  <a:lnTo>
                    <a:pt x="5549" y="54584"/>
                  </a:lnTo>
                  <a:lnTo>
                    <a:pt x="14884" y="60667"/>
                  </a:lnTo>
                  <a:lnTo>
                    <a:pt x="0" y="69519"/>
                  </a:lnTo>
                  <a:lnTo>
                    <a:pt x="13614" y="77381"/>
                  </a:lnTo>
                  <a:lnTo>
                    <a:pt x="28917" y="68325"/>
                  </a:lnTo>
                  <a:lnTo>
                    <a:pt x="45339" y="73281"/>
                  </a:lnTo>
                  <a:lnTo>
                    <a:pt x="59939" y="73355"/>
                  </a:lnTo>
                  <a:lnTo>
                    <a:pt x="71750" y="70447"/>
                  </a:lnTo>
                  <a:lnTo>
                    <a:pt x="79806" y="66459"/>
                  </a:lnTo>
                  <a:lnTo>
                    <a:pt x="88229" y="52840"/>
                  </a:lnTo>
                  <a:lnTo>
                    <a:pt x="81433" y="39817"/>
                  </a:lnTo>
                  <a:lnTo>
                    <a:pt x="72250" y="28618"/>
                  </a:lnTo>
                  <a:lnTo>
                    <a:pt x="73507" y="20472"/>
                  </a:lnTo>
                  <a:lnTo>
                    <a:pt x="79565" y="16967"/>
                  </a:lnTo>
                  <a:lnTo>
                    <a:pt x="88442" y="18249"/>
                  </a:lnTo>
                  <a:lnTo>
                    <a:pt x="101282" y="25679"/>
                  </a:lnTo>
                  <a:lnTo>
                    <a:pt x="103111" y="29667"/>
                  </a:lnTo>
                  <a:lnTo>
                    <a:pt x="104279" y="35991"/>
                  </a:lnTo>
                  <a:lnTo>
                    <a:pt x="125069" y="33845"/>
                  </a:lnTo>
                  <a:lnTo>
                    <a:pt x="125171" y="29679"/>
                  </a:lnTo>
                  <a:lnTo>
                    <a:pt x="124675" y="22504"/>
                  </a:lnTo>
                  <a:lnTo>
                    <a:pt x="116878" y="17322"/>
                  </a:lnTo>
                  <a:lnTo>
                    <a:pt x="134010" y="7848"/>
                  </a:lnTo>
                  <a:lnTo>
                    <a:pt x="120408" y="0"/>
                  </a:lnTo>
                  <a:close/>
                </a:path>
              </a:pathLst>
            </a:custGeom>
            <a:solidFill>
              <a:srgbClr val="FDBB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598611" y="2910458"/>
              <a:ext cx="286727" cy="165544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8604707" y="2921609"/>
              <a:ext cx="271145" cy="154940"/>
            </a:xfrm>
            <a:custGeom>
              <a:avLst/>
              <a:gdLst/>
              <a:ahLst/>
              <a:cxnLst/>
              <a:rect l="l" t="t" r="r" b="b"/>
              <a:pathLst>
                <a:path w="271145" h="154939">
                  <a:moveTo>
                    <a:pt x="9296" y="33782"/>
                  </a:moveTo>
                  <a:lnTo>
                    <a:pt x="8610" y="34569"/>
                  </a:lnTo>
                  <a:lnTo>
                    <a:pt x="0" y="34569"/>
                  </a:lnTo>
                  <a:lnTo>
                    <a:pt x="0" y="95084"/>
                  </a:lnTo>
                  <a:lnTo>
                    <a:pt x="2374" y="99682"/>
                  </a:lnTo>
                  <a:lnTo>
                    <a:pt x="5473" y="104190"/>
                  </a:lnTo>
                  <a:lnTo>
                    <a:pt x="9296" y="108521"/>
                  </a:lnTo>
                  <a:lnTo>
                    <a:pt x="9296" y="33782"/>
                  </a:lnTo>
                  <a:close/>
                </a:path>
                <a:path w="271145" h="154939">
                  <a:moveTo>
                    <a:pt x="36080" y="12623"/>
                  </a:moveTo>
                  <a:lnTo>
                    <a:pt x="32016" y="14960"/>
                  </a:lnTo>
                  <a:lnTo>
                    <a:pt x="25590" y="19278"/>
                  </a:lnTo>
                  <a:lnTo>
                    <a:pt x="25590" y="123126"/>
                  </a:lnTo>
                  <a:lnTo>
                    <a:pt x="32321" y="127749"/>
                  </a:lnTo>
                  <a:lnTo>
                    <a:pt x="36080" y="129895"/>
                  </a:lnTo>
                  <a:lnTo>
                    <a:pt x="36080" y="12623"/>
                  </a:lnTo>
                  <a:close/>
                </a:path>
                <a:path w="271145" h="154939">
                  <a:moveTo>
                    <a:pt x="62534" y="685"/>
                  </a:moveTo>
                  <a:lnTo>
                    <a:pt x="58750" y="2019"/>
                  </a:lnTo>
                  <a:lnTo>
                    <a:pt x="51460" y="5003"/>
                  </a:lnTo>
                  <a:lnTo>
                    <a:pt x="51460" y="137655"/>
                  </a:lnTo>
                  <a:lnTo>
                    <a:pt x="55041" y="139217"/>
                  </a:lnTo>
                  <a:lnTo>
                    <a:pt x="62534" y="142049"/>
                  </a:lnTo>
                  <a:lnTo>
                    <a:pt x="62534" y="685"/>
                  </a:lnTo>
                  <a:close/>
                </a:path>
                <a:path w="271145" h="154939">
                  <a:moveTo>
                    <a:pt x="89001" y="1574"/>
                  </a:moveTo>
                  <a:lnTo>
                    <a:pt x="77317" y="1574"/>
                  </a:lnTo>
                  <a:lnTo>
                    <a:pt x="77317" y="146646"/>
                  </a:lnTo>
                  <a:lnTo>
                    <a:pt x="89001" y="149428"/>
                  </a:lnTo>
                  <a:lnTo>
                    <a:pt x="89001" y="1574"/>
                  </a:lnTo>
                  <a:close/>
                </a:path>
                <a:path w="271145" h="154939">
                  <a:moveTo>
                    <a:pt x="115455" y="6477"/>
                  </a:moveTo>
                  <a:lnTo>
                    <a:pt x="103200" y="6477"/>
                  </a:lnTo>
                  <a:lnTo>
                    <a:pt x="103200" y="152527"/>
                  </a:lnTo>
                  <a:lnTo>
                    <a:pt x="113347" y="152527"/>
                  </a:lnTo>
                  <a:lnTo>
                    <a:pt x="113347" y="153797"/>
                  </a:lnTo>
                  <a:lnTo>
                    <a:pt x="115455" y="153797"/>
                  </a:lnTo>
                  <a:lnTo>
                    <a:pt x="115455" y="152527"/>
                  </a:lnTo>
                  <a:lnTo>
                    <a:pt x="115455" y="6477"/>
                  </a:lnTo>
                  <a:close/>
                </a:path>
                <a:path w="271145" h="154939">
                  <a:moveTo>
                    <a:pt x="141922" y="11722"/>
                  </a:moveTo>
                  <a:lnTo>
                    <a:pt x="129057" y="11722"/>
                  </a:lnTo>
                  <a:lnTo>
                    <a:pt x="129057" y="154241"/>
                  </a:lnTo>
                  <a:lnTo>
                    <a:pt x="141922" y="154393"/>
                  </a:lnTo>
                  <a:lnTo>
                    <a:pt x="141922" y="11722"/>
                  </a:lnTo>
                  <a:close/>
                </a:path>
                <a:path w="271145" h="154939">
                  <a:moveTo>
                    <a:pt x="167817" y="6477"/>
                  </a:moveTo>
                  <a:lnTo>
                    <a:pt x="155549" y="6477"/>
                  </a:lnTo>
                  <a:lnTo>
                    <a:pt x="155549" y="153822"/>
                  </a:lnTo>
                  <a:lnTo>
                    <a:pt x="167817" y="152641"/>
                  </a:lnTo>
                  <a:lnTo>
                    <a:pt x="167817" y="6477"/>
                  </a:lnTo>
                  <a:close/>
                </a:path>
                <a:path w="271145" h="154939">
                  <a:moveTo>
                    <a:pt x="193675" y="1574"/>
                  </a:moveTo>
                  <a:lnTo>
                    <a:pt x="182029" y="1574"/>
                  </a:lnTo>
                  <a:lnTo>
                    <a:pt x="182029" y="150482"/>
                  </a:lnTo>
                  <a:lnTo>
                    <a:pt x="193675" y="147955"/>
                  </a:lnTo>
                  <a:lnTo>
                    <a:pt x="193675" y="1574"/>
                  </a:lnTo>
                  <a:close/>
                </a:path>
                <a:path w="271145" h="154939">
                  <a:moveTo>
                    <a:pt x="219570" y="4102"/>
                  </a:moveTo>
                  <a:lnTo>
                    <a:pt x="208483" y="0"/>
                  </a:lnTo>
                  <a:lnTo>
                    <a:pt x="208483" y="143764"/>
                  </a:lnTo>
                  <a:lnTo>
                    <a:pt x="219570" y="139725"/>
                  </a:lnTo>
                  <a:lnTo>
                    <a:pt x="219570" y="4102"/>
                  </a:lnTo>
                  <a:close/>
                </a:path>
                <a:path w="271145" h="154939">
                  <a:moveTo>
                    <a:pt x="245440" y="17691"/>
                  </a:moveTo>
                  <a:lnTo>
                    <a:pt x="244487" y="17691"/>
                  </a:lnTo>
                  <a:lnTo>
                    <a:pt x="244487" y="16421"/>
                  </a:lnTo>
                  <a:lnTo>
                    <a:pt x="239229" y="16421"/>
                  </a:lnTo>
                  <a:lnTo>
                    <a:pt x="239229" y="11341"/>
                  </a:lnTo>
                  <a:lnTo>
                    <a:pt x="234962" y="11341"/>
                  </a:lnTo>
                  <a:lnTo>
                    <a:pt x="234962" y="16421"/>
                  </a:lnTo>
                  <a:lnTo>
                    <a:pt x="234962" y="17691"/>
                  </a:lnTo>
                  <a:lnTo>
                    <a:pt x="234962" y="126911"/>
                  </a:lnTo>
                  <a:lnTo>
                    <a:pt x="234962" y="131991"/>
                  </a:lnTo>
                  <a:lnTo>
                    <a:pt x="240258" y="131991"/>
                  </a:lnTo>
                  <a:lnTo>
                    <a:pt x="240258" y="126911"/>
                  </a:lnTo>
                  <a:lnTo>
                    <a:pt x="245440" y="126911"/>
                  </a:lnTo>
                  <a:lnTo>
                    <a:pt x="245440" y="17691"/>
                  </a:lnTo>
                  <a:close/>
                </a:path>
                <a:path w="271145" h="154939">
                  <a:moveTo>
                    <a:pt x="271005" y="34582"/>
                  </a:moveTo>
                  <a:lnTo>
                    <a:pt x="265125" y="34582"/>
                  </a:lnTo>
                  <a:lnTo>
                    <a:pt x="261708" y="30924"/>
                  </a:lnTo>
                  <a:lnTo>
                    <a:pt x="261708" y="113233"/>
                  </a:lnTo>
                  <a:lnTo>
                    <a:pt x="265341" y="109613"/>
                  </a:lnTo>
                  <a:lnTo>
                    <a:pt x="268427" y="105879"/>
                  </a:lnTo>
                  <a:lnTo>
                    <a:pt x="271005" y="102031"/>
                  </a:lnTo>
                  <a:lnTo>
                    <a:pt x="271005" y="34582"/>
                  </a:lnTo>
                  <a:close/>
                </a:path>
              </a:pathLst>
            </a:custGeom>
            <a:solidFill>
              <a:srgbClr val="E87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8598595" y="2874429"/>
              <a:ext cx="287020" cy="165735"/>
            </a:xfrm>
            <a:custGeom>
              <a:avLst/>
              <a:gdLst/>
              <a:ahLst/>
              <a:cxnLst/>
              <a:rect l="l" t="t" r="r" b="b"/>
              <a:pathLst>
                <a:path w="287020" h="165735">
                  <a:moveTo>
                    <a:pt x="142940" y="0"/>
                  </a:moveTo>
                  <a:lnTo>
                    <a:pt x="89016" y="5963"/>
                  </a:lnTo>
                  <a:lnTo>
                    <a:pt x="41678" y="24058"/>
                  </a:lnTo>
                  <a:lnTo>
                    <a:pt x="10330" y="51382"/>
                  </a:lnTo>
                  <a:lnTo>
                    <a:pt x="0" y="82513"/>
                  </a:lnTo>
                  <a:lnTo>
                    <a:pt x="10667" y="113687"/>
                  </a:lnTo>
                  <a:lnTo>
                    <a:pt x="42313" y="141139"/>
                  </a:lnTo>
                  <a:lnTo>
                    <a:pt x="89844" y="159399"/>
                  </a:lnTo>
                  <a:lnTo>
                    <a:pt x="143832" y="165554"/>
                  </a:lnTo>
                  <a:lnTo>
                    <a:pt x="197755" y="159590"/>
                  </a:lnTo>
                  <a:lnTo>
                    <a:pt x="245094" y="141495"/>
                  </a:lnTo>
                  <a:lnTo>
                    <a:pt x="276448" y="114170"/>
                  </a:lnTo>
                  <a:lnTo>
                    <a:pt x="286781" y="83035"/>
                  </a:lnTo>
                  <a:lnTo>
                    <a:pt x="276112" y="51861"/>
                  </a:lnTo>
                  <a:lnTo>
                    <a:pt x="244459" y="24414"/>
                  </a:lnTo>
                  <a:lnTo>
                    <a:pt x="196927" y="6154"/>
                  </a:lnTo>
                  <a:lnTo>
                    <a:pt x="142940" y="0"/>
                  </a:lnTo>
                  <a:close/>
                </a:path>
              </a:pathLst>
            </a:custGeom>
            <a:solidFill>
              <a:srgbClr val="FDBB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8617969" y="2885511"/>
              <a:ext cx="248285" cy="143510"/>
            </a:xfrm>
            <a:custGeom>
              <a:avLst/>
              <a:gdLst/>
              <a:ahLst/>
              <a:cxnLst/>
              <a:rect l="l" t="t" r="r" b="b"/>
              <a:pathLst>
                <a:path w="248284" h="143510">
                  <a:moveTo>
                    <a:pt x="123629" y="0"/>
                  </a:moveTo>
                  <a:lnTo>
                    <a:pt x="76930" y="5170"/>
                  </a:lnTo>
                  <a:lnTo>
                    <a:pt x="35940" y="20854"/>
                  </a:lnTo>
                  <a:lnTo>
                    <a:pt x="1315" y="60242"/>
                  </a:lnTo>
                  <a:lnTo>
                    <a:pt x="0" y="74791"/>
                  </a:lnTo>
                  <a:lnTo>
                    <a:pt x="3115" y="87613"/>
                  </a:lnTo>
                  <a:lnTo>
                    <a:pt x="36487" y="122226"/>
                  </a:lnTo>
                  <a:lnTo>
                    <a:pt x="77648" y="138052"/>
                  </a:lnTo>
                  <a:lnTo>
                    <a:pt x="124402" y="143386"/>
                  </a:lnTo>
                  <a:lnTo>
                    <a:pt x="171100" y="138215"/>
                  </a:lnTo>
                  <a:lnTo>
                    <a:pt x="212089" y="122531"/>
                  </a:lnTo>
                  <a:lnTo>
                    <a:pt x="244976" y="88373"/>
                  </a:lnTo>
                  <a:lnTo>
                    <a:pt x="248043" y="75680"/>
                  </a:lnTo>
                  <a:lnTo>
                    <a:pt x="246693" y="61021"/>
                  </a:lnTo>
                  <a:lnTo>
                    <a:pt x="211556" y="21159"/>
                  </a:lnTo>
                  <a:lnTo>
                    <a:pt x="170388" y="5333"/>
                  </a:lnTo>
                  <a:lnTo>
                    <a:pt x="123629" y="0"/>
                  </a:lnTo>
                  <a:close/>
                </a:path>
              </a:pathLst>
            </a:custGeom>
            <a:solidFill>
              <a:srgbClr val="E87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8617969" y="2892596"/>
              <a:ext cx="248285" cy="136525"/>
            </a:xfrm>
            <a:custGeom>
              <a:avLst/>
              <a:gdLst/>
              <a:ahLst/>
              <a:cxnLst/>
              <a:rect l="l" t="t" r="r" b="b"/>
              <a:pathLst>
                <a:path w="248284" h="136525">
                  <a:moveTo>
                    <a:pt x="123629" y="0"/>
                  </a:moveTo>
                  <a:lnTo>
                    <a:pt x="76930" y="5166"/>
                  </a:lnTo>
                  <a:lnTo>
                    <a:pt x="35940" y="20843"/>
                  </a:lnTo>
                  <a:lnTo>
                    <a:pt x="3065" y="55014"/>
                  </a:lnTo>
                  <a:lnTo>
                    <a:pt x="0" y="67706"/>
                  </a:lnTo>
                  <a:lnTo>
                    <a:pt x="3115" y="80528"/>
                  </a:lnTo>
                  <a:lnTo>
                    <a:pt x="36487" y="115141"/>
                  </a:lnTo>
                  <a:lnTo>
                    <a:pt x="77648" y="130967"/>
                  </a:lnTo>
                  <a:lnTo>
                    <a:pt x="124402" y="136301"/>
                  </a:lnTo>
                  <a:lnTo>
                    <a:pt x="171100" y="131130"/>
                  </a:lnTo>
                  <a:lnTo>
                    <a:pt x="212089" y="115446"/>
                  </a:lnTo>
                  <a:lnTo>
                    <a:pt x="244976" y="81288"/>
                  </a:lnTo>
                  <a:lnTo>
                    <a:pt x="248043" y="68595"/>
                  </a:lnTo>
                  <a:lnTo>
                    <a:pt x="244928" y="55774"/>
                  </a:lnTo>
                  <a:lnTo>
                    <a:pt x="211556" y="21161"/>
                  </a:lnTo>
                  <a:lnTo>
                    <a:pt x="170388" y="5334"/>
                  </a:lnTo>
                  <a:lnTo>
                    <a:pt x="123629" y="0"/>
                  </a:lnTo>
                  <a:close/>
                </a:path>
              </a:pathLst>
            </a:custGeom>
            <a:solidFill>
              <a:srgbClr val="FDB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8672899" y="2925160"/>
              <a:ext cx="134620" cy="74295"/>
            </a:xfrm>
            <a:custGeom>
              <a:avLst/>
              <a:gdLst/>
              <a:ahLst/>
              <a:cxnLst/>
              <a:rect l="l" t="t" r="r" b="b"/>
              <a:pathLst>
                <a:path w="134620" h="74294">
                  <a:moveTo>
                    <a:pt x="134010" y="0"/>
                  </a:moveTo>
                  <a:lnTo>
                    <a:pt x="103797" y="6921"/>
                  </a:lnTo>
                  <a:lnTo>
                    <a:pt x="89532" y="2697"/>
                  </a:lnTo>
                  <a:lnTo>
                    <a:pt x="76412" y="2638"/>
                  </a:lnTo>
                  <a:lnTo>
                    <a:pt x="65088" y="5346"/>
                  </a:lnTo>
                  <a:lnTo>
                    <a:pt x="56210" y="9423"/>
                  </a:lnTo>
                  <a:lnTo>
                    <a:pt x="48620" y="21038"/>
                  </a:lnTo>
                  <a:lnTo>
                    <a:pt x="55125" y="33189"/>
                  </a:lnTo>
                  <a:lnTo>
                    <a:pt x="63434" y="44300"/>
                  </a:lnTo>
                  <a:lnTo>
                    <a:pt x="61252" y="52793"/>
                  </a:lnTo>
                  <a:lnTo>
                    <a:pt x="55473" y="56121"/>
                  </a:lnTo>
                  <a:lnTo>
                    <a:pt x="45910" y="56210"/>
                  </a:lnTo>
                  <a:lnTo>
                    <a:pt x="37642" y="51435"/>
                  </a:lnTo>
                  <a:lnTo>
                    <a:pt x="27775" y="46800"/>
                  </a:lnTo>
                  <a:lnTo>
                    <a:pt x="16908" y="42435"/>
                  </a:lnTo>
                  <a:lnTo>
                    <a:pt x="7944" y="38106"/>
                  </a:lnTo>
                  <a:lnTo>
                    <a:pt x="3784" y="33578"/>
                  </a:lnTo>
                  <a:lnTo>
                    <a:pt x="3784" y="38315"/>
                  </a:lnTo>
                  <a:lnTo>
                    <a:pt x="3390" y="43243"/>
                  </a:lnTo>
                  <a:lnTo>
                    <a:pt x="5549" y="51485"/>
                  </a:lnTo>
                  <a:lnTo>
                    <a:pt x="14884" y="57556"/>
                  </a:lnTo>
                  <a:lnTo>
                    <a:pt x="0" y="61671"/>
                  </a:lnTo>
                  <a:lnTo>
                    <a:pt x="0" y="66421"/>
                  </a:lnTo>
                  <a:lnTo>
                    <a:pt x="13614" y="74269"/>
                  </a:lnTo>
                  <a:lnTo>
                    <a:pt x="28917" y="65214"/>
                  </a:lnTo>
                  <a:lnTo>
                    <a:pt x="45339" y="70169"/>
                  </a:lnTo>
                  <a:lnTo>
                    <a:pt x="59939" y="70243"/>
                  </a:lnTo>
                  <a:lnTo>
                    <a:pt x="71750" y="67336"/>
                  </a:lnTo>
                  <a:lnTo>
                    <a:pt x="79806" y="63347"/>
                  </a:lnTo>
                  <a:lnTo>
                    <a:pt x="88229" y="49729"/>
                  </a:lnTo>
                  <a:lnTo>
                    <a:pt x="81433" y="36706"/>
                  </a:lnTo>
                  <a:lnTo>
                    <a:pt x="72250" y="25507"/>
                  </a:lnTo>
                  <a:lnTo>
                    <a:pt x="73507" y="17360"/>
                  </a:lnTo>
                  <a:lnTo>
                    <a:pt x="79565" y="13855"/>
                  </a:lnTo>
                  <a:lnTo>
                    <a:pt x="88442" y="15138"/>
                  </a:lnTo>
                  <a:lnTo>
                    <a:pt x="101282" y="22555"/>
                  </a:lnTo>
                  <a:lnTo>
                    <a:pt x="103111" y="26555"/>
                  </a:lnTo>
                  <a:lnTo>
                    <a:pt x="104279" y="32880"/>
                  </a:lnTo>
                  <a:lnTo>
                    <a:pt x="125069" y="30734"/>
                  </a:lnTo>
                  <a:lnTo>
                    <a:pt x="125171" y="26555"/>
                  </a:lnTo>
                  <a:lnTo>
                    <a:pt x="124675" y="19392"/>
                  </a:lnTo>
                  <a:lnTo>
                    <a:pt x="116878" y="14211"/>
                  </a:lnTo>
                  <a:lnTo>
                    <a:pt x="134010" y="4737"/>
                  </a:lnTo>
                  <a:lnTo>
                    <a:pt x="134010" y="0"/>
                  </a:lnTo>
                  <a:close/>
                </a:path>
              </a:pathLst>
            </a:custGeom>
            <a:solidFill>
              <a:srgbClr val="E87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8672899" y="2917310"/>
              <a:ext cx="134620" cy="77470"/>
            </a:xfrm>
            <a:custGeom>
              <a:avLst/>
              <a:gdLst/>
              <a:ahLst/>
              <a:cxnLst/>
              <a:rect l="l" t="t" r="r" b="b"/>
              <a:pathLst>
                <a:path w="134620" h="77469">
                  <a:moveTo>
                    <a:pt x="120408" y="0"/>
                  </a:moveTo>
                  <a:lnTo>
                    <a:pt x="103784" y="10032"/>
                  </a:lnTo>
                  <a:lnTo>
                    <a:pt x="89525" y="5809"/>
                  </a:lnTo>
                  <a:lnTo>
                    <a:pt x="76406" y="5749"/>
                  </a:lnTo>
                  <a:lnTo>
                    <a:pt x="65083" y="8457"/>
                  </a:lnTo>
                  <a:lnTo>
                    <a:pt x="56210" y="12534"/>
                  </a:lnTo>
                  <a:lnTo>
                    <a:pt x="48618" y="24147"/>
                  </a:lnTo>
                  <a:lnTo>
                    <a:pt x="55119" y="36296"/>
                  </a:lnTo>
                  <a:lnTo>
                    <a:pt x="63423" y="47407"/>
                  </a:lnTo>
                  <a:lnTo>
                    <a:pt x="61239" y="55905"/>
                  </a:lnTo>
                  <a:lnTo>
                    <a:pt x="55473" y="59232"/>
                  </a:lnTo>
                  <a:lnTo>
                    <a:pt x="45910" y="59321"/>
                  </a:lnTo>
                  <a:lnTo>
                    <a:pt x="26441" y="48069"/>
                  </a:lnTo>
                  <a:lnTo>
                    <a:pt x="26466" y="45262"/>
                  </a:lnTo>
                  <a:lnTo>
                    <a:pt x="25412" y="38988"/>
                  </a:lnTo>
                  <a:lnTo>
                    <a:pt x="3784" y="41427"/>
                  </a:lnTo>
                  <a:lnTo>
                    <a:pt x="3390" y="46354"/>
                  </a:lnTo>
                  <a:lnTo>
                    <a:pt x="5549" y="54597"/>
                  </a:lnTo>
                  <a:lnTo>
                    <a:pt x="14884" y="60667"/>
                  </a:lnTo>
                  <a:lnTo>
                    <a:pt x="0" y="69519"/>
                  </a:lnTo>
                  <a:lnTo>
                    <a:pt x="13614" y="77381"/>
                  </a:lnTo>
                  <a:lnTo>
                    <a:pt x="28917" y="68325"/>
                  </a:lnTo>
                  <a:lnTo>
                    <a:pt x="45339" y="73281"/>
                  </a:lnTo>
                  <a:lnTo>
                    <a:pt x="59939" y="73355"/>
                  </a:lnTo>
                  <a:lnTo>
                    <a:pt x="71750" y="70447"/>
                  </a:lnTo>
                  <a:lnTo>
                    <a:pt x="79806" y="66459"/>
                  </a:lnTo>
                  <a:lnTo>
                    <a:pt x="88229" y="52840"/>
                  </a:lnTo>
                  <a:lnTo>
                    <a:pt x="81433" y="39817"/>
                  </a:lnTo>
                  <a:lnTo>
                    <a:pt x="72250" y="28618"/>
                  </a:lnTo>
                  <a:lnTo>
                    <a:pt x="73507" y="20472"/>
                  </a:lnTo>
                  <a:lnTo>
                    <a:pt x="79565" y="16967"/>
                  </a:lnTo>
                  <a:lnTo>
                    <a:pt x="88442" y="18262"/>
                  </a:lnTo>
                  <a:lnTo>
                    <a:pt x="101282" y="25679"/>
                  </a:lnTo>
                  <a:lnTo>
                    <a:pt x="103111" y="29667"/>
                  </a:lnTo>
                  <a:lnTo>
                    <a:pt x="104279" y="35991"/>
                  </a:lnTo>
                  <a:lnTo>
                    <a:pt x="125069" y="33845"/>
                  </a:lnTo>
                  <a:lnTo>
                    <a:pt x="125171" y="29679"/>
                  </a:lnTo>
                  <a:lnTo>
                    <a:pt x="124675" y="22517"/>
                  </a:lnTo>
                  <a:lnTo>
                    <a:pt x="116878" y="17322"/>
                  </a:lnTo>
                  <a:lnTo>
                    <a:pt x="134010" y="7861"/>
                  </a:lnTo>
                  <a:lnTo>
                    <a:pt x="120408" y="0"/>
                  </a:lnTo>
                  <a:close/>
                </a:path>
              </a:pathLst>
            </a:custGeom>
            <a:solidFill>
              <a:srgbClr val="FDBB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598611" y="2845688"/>
              <a:ext cx="286727" cy="165544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8604707" y="2856851"/>
              <a:ext cx="271145" cy="154940"/>
            </a:xfrm>
            <a:custGeom>
              <a:avLst/>
              <a:gdLst/>
              <a:ahLst/>
              <a:cxnLst/>
              <a:rect l="l" t="t" r="r" b="b"/>
              <a:pathLst>
                <a:path w="271145" h="154939">
                  <a:moveTo>
                    <a:pt x="9296" y="33769"/>
                  </a:moveTo>
                  <a:lnTo>
                    <a:pt x="8610" y="34556"/>
                  </a:lnTo>
                  <a:lnTo>
                    <a:pt x="0" y="34556"/>
                  </a:lnTo>
                  <a:lnTo>
                    <a:pt x="0" y="95084"/>
                  </a:lnTo>
                  <a:lnTo>
                    <a:pt x="2374" y="99669"/>
                  </a:lnTo>
                  <a:lnTo>
                    <a:pt x="5473" y="104178"/>
                  </a:lnTo>
                  <a:lnTo>
                    <a:pt x="9296" y="108508"/>
                  </a:lnTo>
                  <a:lnTo>
                    <a:pt x="9296" y="33769"/>
                  </a:lnTo>
                  <a:close/>
                </a:path>
                <a:path w="271145" h="154939">
                  <a:moveTo>
                    <a:pt x="36080" y="12623"/>
                  </a:moveTo>
                  <a:lnTo>
                    <a:pt x="32016" y="14947"/>
                  </a:lnTo>
                  <a:lnTo>
                    <a:pt x="25590" y="19278"/>
                  </a:lnTo>
                  <a:lnTo>
                    <a:pt x="25590" y="123126"/>
                  </a:lnTo>
                  <a:lnTo>
                    <a:pt x="32321" y="127736"/>
                  </a:lnTo>
                  <a:lnTo>
                    <a:pt x="36080" y="129882"/>
                  </a:lnTo>
                  <a:lnTo>
                    <a:pt x="36080" y="12623"/>
                  </a:lnTo>
                  <a:close/>
                </a:path>
                <a:path w="271145" h="154939">
                  <a:moveTo>
                    <a:pt x="62534" y="673"/>
                  </a:moveTo>
                  <a:lnTo>
                    <a:pt x="58750" y="1993"/>
                  </a:lnTo>
                  <a:lnTo>
                    <a:pt x="51460" y="4978"/>
                  </a:lnTo>
                  <a:lnTo>
                    <a:pt x="51460" y="137629"/>
                  </a:lnTo>
                  <a:lnTo>
                    <a:pt x="55041" y="139204"/>
                  </a:lnTo>
                  <a:lnTo>
                    <a:pt x="62534" y="142024"/>
                  </a:lnTo>
                  <a:lnTo>
                    <a:pt x="62534" y="673"/>
                  </a:lnTo>
                  <a:close/>
                </a:path>
                <a:path w="271145" h="154939">
                  <a:moveTo>
                    <a:pt x="89001" y="1562"/>
                  </a:moveTo>
                  <a:lnTo>
                    <a:pt x="77317" y="1562"/>
                  </a:lnTo>
                  <a:lnTo>
                    <a:pt x="77317" y="146634"/>
                  </a:lnTo>
                  <a:lnTo>
                    <a:pt x="89001" y="149428"/>
                  </a:lnTo>
                  <a:lnTo>
                    <a:pt x="89001" y="1562"/>
                  </a:lnTo>
                  <a:close/>
                </a:path>
                <a:path w="271145" h="154939">
                  <a:moveTo>
                    <a:pt x="115455" y="6438"/>
                  </a:moveTo>
                  <a:lnTo>
                    <a:pt x="103200" y="6438"/>
                  </a:lnTo>
                  <a:lnTo>
                    <a:pt x="103200" y="151904"/>
                  </a:lnTo>
                  <a:lnTo>
                    <a:pt x="115455" y="153339"/>
                  </a:lnTo>
                  <a:lnTo>
                    <a:pt x="115455" y="6438"/>
                  </a:lnTo>
                  <a:close/>
                </a:path>
                <a:path w="271145" h="154939">
                  <a:moveTo>
                    <a:pt x="141922" y="11696"/>
                  </a:moveTo>
                  <a:lnTo>
                    <a:pt x="129057" y="11696"/>
                  </a:lnTo>
                  <a:lnTo>
                    <a:pt x="129057" y="154216"/>
                  </a:lnTo>
                  <a:lnTo>
                    <a:pt x="141922" y="154368"/>
                  </a:lnTo>
                  <a:lnTo>
                    <a:pt x="141922" y="11696"/>
                  </a:lnTo>
                  <a:close/>
                </a:path>
                <a:path w="271145" h="154939">
                  <a:moveTo>
                    <a:pt x="167817" y="6438"/>
                  </a:moveTo>
                  <a:lnTo>
                    <a:pt x="155549" y="6438"/>
                  </a:lnTo>
                  <a:lnTo>
                    <a:pt x="155549" y="153797"/>
                  </a:lnTo>
                  <a:lnTo>
                    <a:pt x="167817" y="152603"/>
                  </a:lnTo>
                  <a:lnTo>
                    <a:pt x="167817" y="6438"/>
                  </a:lnTo>
                  <a:close/>
                </a:path>
                <a:path w="271145" h="154939">
                  <a:moveTo>
                    <a:pt x="193675" y="1562"/>
                  </a:moveTo>
                  <a:lnTo>
                    <a:pt x="182029" y="1562"/>
                  </a:lnTo>
                  <a:lnTo>
                    <a:pt x="182029" y="150469"/>
                  </a:lnTo>
                  <a:lnTo>
                    <a:pt x="193675" y="147955"/>
                  </a:lnTo>
                  <a:lnTo>
                    <a:pt x="193675" y="1562"/>
                  </a:lnTo>
                  <a:close/>
                </a:path>
                <a:path w="271145" h="154939">
                  <a:moveTo>
                    <a:pt x="219570" y="4102"/>
                  </a:moveTo>
                  <a:lnTo>
                    <a:pt x="208483" y="0"/>
                  </a:lnTo>
                  <a:lnTo>
                    <a:pt x="208483" y="143751"/>
                  </a:lnTo>
                  <a:lnTo>
                    <a:pt x="219570" y="139712"/>
                  </a:lnTo>
                  <a:lnTo>
                    <a:pt x="219570" y="4102"/>
                  </a:lnTo>
                  <a:close/>
                </a:path>
                <a:path w="271145" h="154939">
                  <a:moveTo>
                    <a:pt x="245440" y="17665"/>
                  </a:moveTo>
                  <a:lnTo>
                    <a:pt x="234962" y="11366"/>
                  </a:lnTo>
                  <a:lnTo>
                    <a:pt x="234962" y="132562"/>
                  </a:lnTo>
                  <a:lnTo>
                    <a:pt x="245440" y="126339"/>
                  </a:lnTo>
                  <a:lnTo>
                    <a:pt x="245440" y="17665"/>
                  </a:lnTo>
                  <a:close/>
                </a:path>
                <a:path w="271145" h="154939">
                  <a:moveTo>
                    <a:pt x="271005" y="34556"/>
                  </a:moveTo>
                  <a:lnTo>
                    <a:pt x="265125" y="34556"/>
                  </a:lnTo>
                  <a:lnTo>
                    <a:pt x="261708" y="30899"/>
                  </a:lnTo>
                  <a:lnTo>
                    <a:pt x="261708" y="113220"/>
                  </a:lnTo>
                  <a:lnTo>
                    <a:pt x="265341" y="109588"/>
                  </a:lnTo>
                  <a:lnTo>
                    <a:pt x="268427" y="105854"/>
                  </a:lnTo>
                  <a:lnTo>
                    <a:pt x="271005" y="102006"/>
                  </a:lnTo>
                  <a:lnTo>
                    <a:pt x="271005" y="34556"/>
                  </a:lnTo>
                  <a:close/>
                </a:path>
              </a:pathLst>
            </a:custGeom>
            <a:solidFill>
              <a:srgbClr val="E87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8598595" y="2809651"/>
              <a:ext cx="287020" cy="165735"/>
            </a:xfrm>
            <a:custGeom>
              <a:avLst/>
              <a:gdLst/>
              <a:ahLst/>
              <a:cxnLst/>
              <a:rect l="l" t="t" r="r" b="b"/>
              <a:pathLst>
                <a:path w="287020" h="165735">
                  <a:moveTo>
                    <a:pt x="142940" y="0"/>
                  </a:moveTo>
                  <a:lnTo>
                    <a:pt x="89016" y="5963"/>
                  </a:lnTo>
                  <a:lnTo>
                    <a:pt x="41678" y="24058"/>
                  </a:lnTo>
                  <a:lnTo>
                    <a:pt x="10330" y="51384"/>
                  </a:lnTo>
                  <a:lnTo>
                    <a:pt x="0" y="82518"/>
                  </a:lnTo>
                  <a:lnTo>
                    <a:pt x="10667" y="113692"/>
                  </a:lnTo>
                  <a:lnTo>
                    <a:pt x="42313" y="141139"/>
                  </a:lnTo>
                  <a:lnTo>
                    <a:pt x="89844" y="159399"/>
                  </a:lnTo>
                  <a:lnTo>
                    <a:pt x="143832" y="165554"/>
                  </a:lnTo>
                  <a:lnTo>
                    <a:pt x="197755" y="159590"/>
                  </a:lnTo>
                  <a:lnTo>
                    <a:pt x="245094" y="141495"/>
                  </a:lnTo>
                  <a:lnTo>
                    <a:pt x="276448" y="114171"/>
                  </a:lnTo>
                  <a:lnTo>
                    <a:pt x="286781" y="83040"/>
                  </a:lnTo>
                  <a:lnTo>
                    <a:pt x="276112" y="51866"/>
                  </a:lnTo>
                  <a:lnTo>
                    <a:pt x="244459" y="24414"/>
                  </a:lnTo>
                  <a:lnTo>
                    <a:pt x="196927" y="6154"/>
                  </a:lnTo>
                  <a:lnTo>
                    <a:pt x="142940" y="0"/>
                  </a:lnTo>
                  <a:close/>
                </a:path>
              </a:pathLst>
            </a:custGeom>
            <a:solidFill>
              <a:srgbClr val="FDBB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8617969" y="2820729"/>
              <a:ext cx="248285" cy="143510"/>
            </a:xfrm>
            <a:custGeom>
              <a:avLst/>
              <a:gdLst/>
              <a:ahLst/>
              <a:cxnLst/>
              <a:rect l="l" t="t" r="r" b="b"/>
              <a:pathLst>
                <a:path w="248284" h="143510">
                  <a:moveTo>
                    <a:pt x="123629" y="0"/>
                  </a:moveTo>
                  <a:lnTo>
                    <a:pt x="76930" y="5169"/>
                  </a:lnTo>
                  <a:lnTo>
                    <a:pt x="35940" y="20859"/>
                  </a:lnTo>
                  <a:lnTo>
                    <a:pt x="1315" y="60252"/>
                  </a:lnTo>
                  <a:lnTo>
                    <a:pt x="0" y="74796"/>
                  </a:lnTo>
                  <a:lnTo>
                    <a:pt x="3115" y="87617"/>
                  </a:lnTo>
                  <a:lnTo>
                    <a:pt x="36487" y="122231"/>
                  </a:lnTo>
                  <a:lnTo>
                    <a:pt x="77648" y="138057"/>
                  </a:lnTo>
                  <a:lnTo>
                    <a:pt x="124402" y="143390"/>
                  </a:lnTo>
                  <a:lnTo>
                    <a:pt x="171100" y="138220"/>
                  </a:lnTo>
                  <a:lnTo>
                    <a:pt x="212089" y="122535"/>
                  </a:lnTo>
                  <a:lnTo>
                    <a:pt x="244976" y="88378"/>
                  </a:lnTo>
                  <a:lnTo>
                    <a:pt x="248043" y="75685"/>
                  </a:lnTo>
                  <a:lnTo>
                    <a:pt x="246693" y="61026"/>
                  </a:lnTo>
                  <a:lnTo>
                    <a:pt x="211556" y="21164"/>
                  </a:lnTo>
                  <a:lnTo>
                    <a:pt x="170388" y="5336"/>
                  </a:lnTo>
                  <a:lnTo>
                    <a:pt x="123629" y="0"/>
                  </a:lnTo>
                  <a:close/>
                </a:path>
              </a:pathLst>
            </a:custGeom>
            <a:solidFill>
              <a:srgbClr val="E87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8617969" y="2827819"/>
              <a:ext cx="248285" cy="136525"/>
            </a:xfrm>
            <a:custGeom>
              <a:avLst/>
              <a:gdLst/>
              <a:ahLst/>
              <a:cxnLst/>
              <a:rect l="l" t="t" r="r" b="b"/>
              <a:pathLst>
                <a:path w="248284" h="136525">
                  <a:moveTo>
                    <a:pt x="123629" y="0"/>
                  </a:moveTo>
                  <a:lnTo>
                    <a:pt x="76930" y="5166"/>
                  </a:lnTo>
                  <a:lnTo>
                    <a:pt x="35940" y="20843"/>
                  </a:lnTo>
                  <a:lnTo>
                    <a:pt x="3065" y="55008"/>
                  </a:lnTo>
                  <a:lnTo>
                    <a:pt x="0" y="67706"/>
                  </a:lnTo>
                  <a:lnTo>
                    <a:pt x="3115" y="80528"/>
                  </a:lnTo>
                  <a:lnTo>
                    <a:pt x="36487" y="115141"/>
                  </a:lnTo>
                  <a:lnTo>
                    <a:pt x="77648" y="130967"/>
                  </a:lnTo>
                  <a:lnTo>
                    <a:pt x="124402" y="136301"/>
                  </a:lnTo>
                  <a:lnTo>
                    <a:pt x="171100" y="131130"/>
                  </a:lnTo>
                  <a:lnTo>
                    <a:pt x="212089" y="115446"/>
                  </a:lnTo>
                  <a:lnTo>
                    <a:pt x="244976" y="81288"/>
                  </a:lnTo>
                  <a:lnTo>
                    <a:pt x="248043" y="68595"/>
                  </a:lnTo>
                  <a:lnTo>
                    <a:pt x="244928" y="55774"/>
                  </a:lnTo>
                  <a:lnTo>
                    <a:pt x="211556" y="21161"/>
                  </a:lnTo>
                  <a:lnTo>
                    <a:pt x="170388" y="5334"/>
                  </a:lnTo>
                  <a:lnTo>
                    <a:pt x="123629" y="0"/>
                  </a:lnTo>
                  <a:close/>
                </a:path>
              </a:pathLst>
            </a:custGeom>
            <a:solidFill>
              <a:srgbClr val="FDB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8672899" y="2860394"/>
              <a:ext cx="134620" cy="74295"/>
            </a:xfrm>
            <a:custGeom>
              <a:avLst/>
              <a:gdLst/>
              <a:ahLst/>
              <a:cxnLst/>
              <a:rect l="l" t="t" r="r" b="b"/>
              <a:pathLst>
                <a:path w="134620" h="74294">
                  <a:moveTo>
                    <a:pt x="134010" y="0"/>
                  </a:moveTo>
                  <a:lnTo>
                    <a:pt x="103797" y="6921"/>
                  </a:lnTo>
                  <a:lnTo>
                    <a:pt x="89532" y="2697"/>
                  </a:lnTo>
                  <a:lnTo>
                    <a:pt x="76412" y="2638"/>
                  </a:lnTo>
                  <a:lnTo>
                    <a:pt x="65088" y="5346"/>
                  </a:lnTo>
                  <a:lnTo>
                    <a:pt x="56210" y="9423"/>
                  </a:lnTo>
                  <a:lnTo>
                    <a:pt x="48620" y="21036"/>
                  </a:lnTo>
                  <a:lnTo>
                    <a:pt x="55125" y="33185"/>
                  </a:lnTo>
                  <a:lnTo>
                    <a:pt x="63434" y="44295"/>
                  </a:lnTo>
                  <a:lnTo>
                    <a:pt x="61252" y="52793"/>
                  </a:lnTo>
                  <a:lnTo>
                    <a:pt x="55473" y="56121"/>
                  </a:lnTo>
                  <a:lnTo>
                    <a:pt x="45910" y="56210"/>
                  </a:lnTo>
                  <a:lnTo>
                    <a:pt x="37642" y="51435"/>
                  </a:lnTo>
                  <a:lnTo>
                    <a:pt x="27775" y="46800"/>
                  </a:lnTo>
                  <a:lnTo>
                    <a:pt x="16908" y="42435"/>
                  </a:lnTo>
                  <a:lnTo>
                    <a:pt x="7944" y="38106"/>
                  </a:lnTo>
                  <a:lnTo>
                    <a:pt x="3784" y="33578"/>
                  </a:lnTo>
                  <a:lnTo>
                    <a:pt x="3784" y="38315"/>
                  </a:lnTo>
                  <a:lnTo>
                    <a:pt x="3390" y="43243"/>
                  </a:lnTo>
                  <a:lnTo>
                    <a:pt x="5549" y="51485"/>
                  </a:lnTo>
                  <a:lnTo>
                    <a:pt x="14884" y="57556"/>
                  </a:lnTo>
                  <a:lnTo>
                    <a:pt x="0" y="61671"/>
                  </a:lnTo>
                  <a:lnTo>
                    <a:pt x="0" y="66408"/>
                  </a:lnTo>
                  <a:lnTo>
                    <a:pt x="13614" y="74269"/>
                  </a:lnTo>
                  <a:lnTo>
                    <a:pt x="28917" y="65214"/>
                  </a:lnTo>
                  <a:lnTo>
                    <a:pt x="45339" y="70169"/>
                  </a:lnTo>
                  <a:lnTo>
                    <a:pt x="59939" y="70243"/>
                  </a:lnTo>
                  <a:lnTo>
                    <a:pt x="71750" y="67336"/>
                  </a:lnTo>
                  <a:lnTo>
                    <a:pt x="79806" y="63347"/>
                  </a:lnTo>
                  <a:lnTo>
                    <a:pt x="88229" y="49729"/>
                  </a:lnTo>
                  <a:lnTo>
                    <a:pt x="81433" y="36706"/>
                  </a:lnTo>
                  <a:lnTo>
                    <a:pt x="72250" y="25507"/>
                  </a:lnTo>
                  <a:lnTo>
                    <a:pt x="73507" y="17360"/>
                  </a:lnTo>
                  <a:lnTo>
                    <a:pt x="79565" y="13855"/>
                  </a:lnTo>
                  <a:lnTo>
                    <a:pt x="88442" y="15151"/>
                  </a:lnTo>
                  <a:lnTo>
                    <a:pt x="101282" y="22567"/>
                  </a:lnTo>
                  <a:lnTo>
                    <a:pt x="103111" y="26555"/>
                  </a:lnTo>
                  <a:lnTo>
                    <a:pt x="104279" y="32880"/>
                  </a:lnTo>
                  <a:lnTo>
                    <a:pt x="125069" y="30734"/>
                  </a:lnTo>
                  <a:lnTo>
                    <a:pt x="125171" y="26555"/>
                  </a:lnTo>
                  <a:lnTo>
                    <a:pt x="124675" y="19392"/>
                  </a:lnTo>
                  <a:lnTo>
                    <a:pt x="116878" y="14211"/>
                  </a:lnTo>
                  <a:lnTo>
                    <a:pt x="134010" y="4737"/>
                  </a:lnTo>
                  <a:lnTo>
                    <a:pt x="134010" y="0"/>
                  </a:lnTo>
                  <a:close/>
                </a:path>
              </a:pathLst>
            </a:custGeom>
            <a:solidFill>
              <a:srgbClr val="E87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8672899" y="2852532"/>
              <a:ext cx="134620" cy="77470"/>
            </a:xfrm>
            <a:custGeom>
              <a:avLst/>
              <a:gdLst/>
              <a:ahLst/>
              <a:cxnLst/>
              <a:rect l="l" t="t" r="r" b="b"/>
              <a:pathLst>
                <a:path w="134620" h="77469">
                  <a:moveTo>
                    <a:pt x="120408" y="0"/>
                  </a:moveTo>
                  <a:lnTo>
                    <a:pt x="103784" y="10032"/>
                  </a:lnTo>
                  <a:lnTo>
                    <a:pt x="89525" y="5809"/>
                  </a:lnTo>
                  <a:lnTo>
                    <a:pt x="76406" y="5749"/>
                  </a:lnTo>
                  <a:lnTo>
                    <a:pt x="65083" y="8457"/>
                  </a:lnTo>
                  <a:lnTo>
                    <a:pt x="56210" y="12534"/>
                  </a:lnTo>
                  <a:lnTo>
                    <a:pt x="48618" y="24149"/>
                  </a:lnTo>
                  <a:lnTo>
                    <a:pt x="55119" y="36301"/>
                  </a:lnTo>
                  <a:lnTo>
                    <a:pt x="63423" y="47412"/>
                  </a:lnTo>
                  <a:lnTo>
                    <a:pt x="61239" y="55905"/>
                  </a:lnTo>
                  <a:lnTo>
                    <a:pt x="55473" y="59232"/>
                  </a:lnTo>
                  <a:lnTo>
                    <a:pt x="45910" y="59321"/>
                  </a:lnTo>
                  <a:lnTo>
                    <a:pt x="26441" y="48082"/>
                  </a:lnTo>
                  <a:lnTo>
                    <a:pt x="26466" y="45262"/>
                  </a:lnTo>
                  <a:lnTo>
                    <a:pt x="25412" y="38988"/>
                  </a:lnTo>
                  <a:lnTo>
                    <a:pt x="3784" y="41427"/>
                  </a:lnTo>
                  <a:lnTo>
                    <a:pt x="3390" y="46354"/>
                  </a:lnTo>
                  <a:lnTo>
                    <a:pt x="5549" y="54597"/>
                  </a:lnTo>
                  <a:lnTo>
                    <a:pt x="14884" y="60667"/>
                  </a:lnTo>
                  <a:lnTo>
                    <a:pt x="0" y="69532"/>
                  </a:lnTo>
                  <a:lnTo>
                    <a:pt x="13614" y="77381"/>
                  </a:lnTo>
                  <a:lnTo>
                    <a:pt x="28917" y="68338"/>
                  </a:lnTo>
                  <a:lnTo>
                    <a:pt x="45339" y="73286"/>
                  </a:lnTo>
                  <a:lnTo>
                    <a:pt x="59939" y="73356"/>
                  </a:lnTo>
                  <a:lnTo>
                    <a:pt x="71750" y="70447"/>
                  </a:lnTo>
                  <a:lnTo>
                    <a:pt x="79806" y="66459"/>
                  </a:lnTo>
                  <a:lnTo>
                    <a:pt x="88229" y="52840"/>
                  </a:lnTo>
                  <a:lnTo>
                    <a:pt x="81433" y="39817"/>
                  </a:lnTo>
                  <a:lnTo>
                    <a:pt x="72250" y="28618"/>
                  </a:lnTo>
                  <a:lnTo>
                    <a:pt x="73507" y="20472"/>
                  </a:lnTo>
                  <a:lnTo>
                    <a:pt x="79565" y="16967"/>
                  </a:lnTo>
                  <a:lnTo>
                    <a:pt x="88442" y="18262"/>
                  </a:lnTo>
                  <a:lnTo>
                    <a:pt x="101282" y="25679"/>
                  </a:lnTo>
                  <a:lnTo>
                    <a:pt x="103111" y="29667"/>
                  </a:lnTo>
                  <a:lnTo>
                    <a:pt x="104279" y="35991"/>
                  </a:lnTo>
                  <a:lnTo>
                    <a:pt x="125069" y="33858"/>
                  </a:lnTo>
                  <a:lnTo>
                    <a:pt x="125171" y="29679"/>
                  </a:lnTo>
                  <a:lnTo>
                    <a:pt x="124675" y="22517"/>
                  </a:lnTo>
                  <a:lnTo>
                    <a:pt x="116878" y="17322"/>
                  </a:lnTo>
                  <a:lnTo>
                    <a:pt x="134010" y="7861"/>
                  </a:lnTo>
                  <a:lnTo>
                    <a:pt x="120408" y="0"/>
                  </a:lnTo>
                  <a:close/>
                </a:path>
              </a:pathLst>
            </a:custGeom>
            <a:solidFill>
              <a:srgbClr val="FDBB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598611" y="2780918"/>
              <a:ext cx="286727" cy="165544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8604707" y="2792361"/>
              <a:ext cx="271145" cy="154305"/>
            </a:xfrm>
            <a:custGeom>
              <a:avLst/>
              <a:gdLst/>
              <a:ahLst/>
              <a:cxnLst/>
              <a:rect l="l" t="t" r="r" b="b"/>
              <a:pathLst>
                <a:path w="271145" h="154305">
                  <a:moveTo>
                    <a:pt x="9296" y="33489"/>
                  </a:moveTo>
                  <a:lnTo>
                    <a:pt x="8610" y="34277"/>
                  </a:lnTo>
                  <a:lnTo>
                    <a:pt x="0" y="34277"/>
                  </a:lnTo>
                  <a:lnTo>
                    <a:pt x="0" y="94792"/>
                  </a:lnTo>
                  <a:lnTo>
                    <a:pt x="2374" y="99377"/>
                  </a:lnTo>
                  <a:lnTo>
                    <a:pt x="5473" y="103886"/>
                  </a:lnTo>
                  <a:lnTo>
                    <a:pt x="9296" y="108216"/>
                  </a:lnTo>
                  <a:lnTo>
                    <a:pt x="9296" y="33489"/>
                  </a:lnTo>
                  <a:close/>
                </a:path>
                <a:path w="271145" h="154305">
                  <a:moveTo>
                    <a:pt x="36080" y="12331"/>
                  </a:moveTo>
                  <a:lnTo>
                    <a:pt x="32016" y="14668"/>
                  </a:lnTo>
                  <a:lnTo>
                    <a:pt x="25590" y="18986"/>
                  </a:lnTo>
                  <a:lnTo>
                    <a:pt x="25590" y="122834"/>
                  </a:lnTo>
                  <a:lnTo>
                    <a:pt x="32321" y="127444"/>
                  </a:lnTo>
                  <a:lnTo>
                    <a:pt x="36080" y="129603"/>
                  </a:lnTo>
                  <a:lnTo>
                    <a:pt x="36080" y="12331"/>
                  </a:lnTo>
                  <a:close/>
                </a:path>
                <a:path w="271145" h="154305">
                  <a:moveTo>
                    <a:pt x="62534" y="393"/>
                  </a:moveTo>
                  <a:lnTo>
                    <a:pt x="58750" y="1714"/>
                  </a:lnTo>
                  <a:lnTo>
                    <a:pt x="51460" y="4699"/>
                  </a:lnTo>
                  <a:lnTo>
                    <a:pt x="51460" y="137350"/>
                  </a:lnTo>
                  <a:lnTo>
                    <a:pt x="55041" y="138925"/>
                  </a:lnTo>
                  <a:lnTo>
                    <a:pt x="62534" y="141744"/>
                  </a:lnTo>
                  <a:lnTo>
                    <a:pt x="62534" y="393"/>
                  </a:lnTo>
                  <a:close/>
                </a:path>
                <a:path w="271145" h="154305">
                  <a:moveTo>
                    <a:pt x="89001" y="1282"/>
                  </a:moveTo>
                  <a:lnTo>
                    <a:pt x="77317" y="1282"/>
                  </a:lnTo>
                  <a:lnTo>
                    <a:pt x="77317" y="146354"/>
                  </a:lnTo>
                  <a:lnTo>
                    <a:pt x="89001" y="149136"/>
                  </a:lnTo>
                  <a:lnTo>
                    <a:pt x="89001" y="1282"/>
                  </a:lnTo>
                  <a:close/>
                </a:path>
                <a:path w="271145" h="154305">
                  <a:moveTo>
                    <a:pt x="115455" y="6172"/>
                  </a:moveTo>
                  <a:lnTo>
                    <a:pt x="103200" y="6172"/>
                  </a:lnTo>
                  <a:lnTo>
                    <a:pt x="103200" y="152222"/>
                  </a:lnTo>
                  <a:lnTo>
                    <a:pt x="113347" y="152222"/>
                  </a:lnTo>
                  <a:lnTo>
                    <a:pt x="113347" y="153492"/>
                  </a:lnTo>
                  <a:lnTo>
                    <a:pt x="115455" y="153492"/>
                  </a:lnTo>
                  <a:lnTo>
                    <a:pt x="115455" y="152222"/>
                  </a:lnTo>
                  <a:lnTo>
                    <a:pt x="115455" y="6172"/>
                  </a:lnTo>
                  <a:close/>
                </a:path>
                <a:path w="271145" h="154305">
                  <a:moveTo>
                    <a:pt x="141922" y="11417"/>
                  </a:moveTo>
                  <a:lnTo>
                    <a:pt x="129057" y="11417"/>
                  </a:lnTo>
                  <a:lnTo>
                    <a:pt x="129057" y="153949"/>
                  </a:lnTo>
                  <a:lnTo>
                    <a:pt x="141922" y="154101"/>
                  </a:lnTo>
                  <a:lnTo>
                    <a:pt x="141922" y="11430"/>
                  </a:lnTo>
                  <a:close/>
                </a:path>
                <a:path w="271145" h="154305">
                  <a:moveTo>
                    <a:pt x="167817" y="6172"/>
                  </a:moveTo>
                  <a:lnTo>
                    <a:pt x="155549" y="6172"/>
                  </a:lnTo>
                  <a:lnTo>
                    <a:pt x="155549" y="153517"/>
                  </a:lnTo>
                  <a:lnTo>
                    <a:pt x="167817" y="152336"/>
                  </a:lnTo>
                  <a:lnTo>
                    <a:pt x="167817" y="6172"/>
                  </a:lnTo>
                  <a:close/>
                </a:path>
                <a:path w="271145" h="154305">
                  <a:moveTo>
                    <a:pt x="193675" y="1282"/>
                  </a:moveTo>
                  <a:lnTo>
                    <a:pt x="182029" y="1282"/>
                  </a:lnTo>
                  <a:lnTo>
                    <a:pt x="182029" y="150190"/>
                  </a:lnTo>
                  <a:lnTo>
                    <a:pt x="193675" y="147662"/>
                  </a:lnTo>
                  <a:lnTo>
                    <a:pt x="193675" y="1282"/>
                  </a:lnTo>
                  <a:close/>
                </a:path>
                <a:path w="271145" h="154305">
                  <a:moveTo>
                    <a:pt x="219570" y="3810"/>
                  </a:moveTo>
                  <a:lnTo>
                    <a:pt x="218008" y="3810"/>
                  </a:lnTo>
                  <a:lnTo>
                    <a:pt x="218008" y="2540"/>
                  </a:lnTo>
                  <a:lnTo>
                    <a:pt x="212928" y="2540"/>
                  </a:lnTo>
                  <a:lnTo>
                    <a:pt x="212928" y="0"/>
                  </a:lnTo>
                  <a:lnTo>
                    <a:pt x="208483" y="0"/>
                  </a:lnTo>
                  <a:lnTo>
                    <a:pt x="208483" y="2540"/>
                  </a:lnTo>
                  <a:lnTo>
                    <a:pt x="208483" y="3810"/>
                  </a:lnTo>
                  <a:lnTo>
                    <a:pt x="208483" y="139700"/>
                  </a:lnTo>
                  <a:lnTo>
                    <a:pt x="208483" y="143510"/>
                  </a:lnTo>
                  <a:lnTo>
                    <a:pt x="213588" y="143510"/>
                  </a:lnTo>
                  <a:lnTo>
                    <a:pt x="213588" y="139700"/>
                  </a:lnTo>
                  <a:lnTo>
                    <a:pt x="219570" y="139700"/>
                  </a:lnTo>
                  <a:lnTo>
                    <a:pt x="219570" y="3810"/>
                  </a:lnTo>
                  <a:close/>
                </a:path>
                <a:path w="271145" h="154305">
                  <a:moveTo>
                    <a:pt x="245440" y="17373"/>
                  </a:moveTo>
                  <a:lnTo>
                    <a:pt x="244487" y="17373"/>
                  </a:lnTo>
                  <a:lnTo>
                    <a:pt x="244487" y="16103"/>
                  </a:lnTo>
                  <a:lnTo>
                    <a:pt x="239229" y="16103"/>
                  </a:lnTo>
                  <a:lnTo>
                    <a:pt x="239229" y="11023"/>
                  </a:lnTo>
                  <a:lnTo>
                    <a:pt x="234962" y="11023"/>
                  </a:lnTo>
                  <a:lnTo>
                    <a:pt x="234962" y="16103"/>
                  </a:lnTo>
                  <a:lnTo>
                    <a:pt x="234962" y="17373"/>
                  </a:lnTo>
                  <a:lnTo>
                    <a:pt x="234962" y="126593"/>
                  </a:lnTo>
                  <a:lnTo>
                    <a:pt x="234962" y="131673"/>
                  </a:lnTo>
                  <a:lnTo>
                    <a:pt x="240258" y="131673"/>
                  </a:lnTo>
                  <a:lnTo>
                    <a:pt x="240258" y="126593"/>
                  </a:lnTo>
                  <a:lnTo>
                    <a:pt x="245440" y="126593"/>
                  </a:lnTo>
                  <a:lnTo>
                    <a:pt x="245440" y="17373"/>
                  </a:lnTo>
                  <a:close/>
                </a:path>
                <a:path w="271145" h="154305">
                  <a:moveTo>
                    <a:pt x="271005" y="34277"/>
                  </a:moveTo>
                  <a:lnTo>
                    <a:pt x="265125" y="34277"/>
                  </a:lnTo>
                  <a:lnTo>
                    <a:pt x="261708" y="30607"/>
                  </a:lnTo>
                  <a:lnTo>
                    <a:pt x="261708" y="112928"/>
                  </a:lnTo>
                  <a:lnTo>
                    <a:pt x="265341" y="109308"/>
                  </a:lnTo>
                  <a:lnTo>
                    <a:pt x="268427" y="105562"/>
                  </a:lnTo>
                  <a:lnTo>
                    <a:pt x="271005" y="101727"/>
                  </a:lnTo>
                  <a:lnTo>
                    <a:pt x="271005" y="34277"/>
                  </a:lnTo>
                  <a:close/>
                </a:path>
              </a:pathLst>
            </a:custGeom>
            <a:solidFill>
              <a:srgbClr val="E87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8598595" y="2744875"/>
              <a:ext cx="287020" cy="165735"/>
            </a:xfrm>
            <a:custGeom>
              <a:avLst/>
              <a:gdLst/>
              <a:ahLst/>
              <a:cxnLst/>
              <a:rect l="l" t="t" r="r" b="b"/>
              <a:pathLst>
                <a:path w="287020" h="165735">
                  <a:moveTo>
                    <a:pt x="142940" y="0"/>
                  </a:moveTo>
                  <a:lnTo>
                    <a:pt x="89016" y="5962"/>
                  </a:lnTo>
                  <a:lnTo>
                    <a:pt x="41678" y="24056"/>
                  </a:lnTo>
                  <a:lnTo>
                    <a:pt x="10330" y="51387"/>
                  </a:lnTo>
                  <a:lnTo>
                    <a:pt x="0" y="82521"/>
                  </a:lnTo>
                  <a:lnTo>
                    <a:pt x="10667" y="113693"/>
                  </a:lnTo>
                  <a:lnTo>
                    <a:pt x="42313" y="141138"/>
                  </a:lnTo>
                  <a:lnTo>
                    <a:pt x="89844" y="159399"/>
                  </a:lnTo>
                  <a:lnTo>
                    <a:pt x="143832" y="165557"/>
                  </a:lnTo>
                  <a:lnTo>
                    <a:pt x="197755" y="159594"/>
                  </a:lnTo>
                  <a:lnTo>
                    <a:pt x="245094" y="141493"/>
                  </a:lnTo>
                  <a:lnTo>
                    <a:pt x="276448" y="114168"/>
                  </a:lnTo>
                  <a:lnTo>
                    <a:pt x="286781" y="83035"/>
                  </a:lnTo>
                  <a:lnTo>
                    <a:pt x="276112" y="51864"/>
                  </a:lnTo>
                  <a:lnTo>
                    <a:pt x="244459" y="24425"/>
                  </a:lnTo>
                  <a:lnTo>
                    <a:pt x="196927" y="6158"/>
                  </a:lnTo>
                  <a:lnTo>
                    <a:pt x="142940" y="0"/>
                  </a:lnTo>
                  <a:close/>
                </a:path>
              </a:pathLst>
            </a:custGeom>
            <a:solidFill>
              <a:srgbClr val="FDBB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8617969" y="2755961"/>
              <a:ext cx="248285" cy="143510"/>
            </a:xfrm>
            <a:custGeom>
              <a:avLst/>
              <a:gdLst/>
              <a:ahLst/>
              <a:cxnLst/>
              <a:rect l="l" t="t" r="r" b="b"/>
              <a:pathLst>
                <a:path w="248284" h="143510">
                  <a:moveTo>
                    <a:pt x="123629" y="0"/>
                  </a:moveTo>
                  <a:lnTo>
                    <a:pt x="76930" y="5167"/>
                  </a:lnTo>
                  <a:lnTo>
                    <a:pt x="35940" y="20850"/>
                  </a:lnTo>
                  <a:lnTo>
                    <a:pt x="1315" y="60244"/>
                  </a:lnTo>
                  <a:lnTo>
                    <a:pt x="0" y="74787"/>
                  </a:lnTo>
                  <a:lnTo>
                    <a:pt x="3115" y="87608"/>
                  </a:lnTo>
                  <a:lnTo>
                    <a:pt x="36487" y="122221"/>
                  </a:lnTo>
                  <a:lnTo>
                    <a:pt x="77648" y="138048"/>
                  </a:lnTo>
                  <a:lnTo>
                    <a:pt x="124402" y="143381"/>
                  </a:lnTo>
                  <a:lnTo>
                    <a:pt x="171100" y="138211"/>
                  </a:lnTo>
                  <a:lnTo>
                    <a:pt x="212089" y="122526"/>
                  </a:lnTo>
                  <a:lnTo>
                    <a:pt x="244976" y="88373"/>
                  </a:lnTo>
                  <a:lnTo>
                    <a:pt x="248043" y="75676"/>
                  </a:lnTo>
                  <a:lnTo>
                    <a:pt x="246693" y="61018"/>
                  </a:lnTo>
                  <a:lnTo>
                    <a:pt x="211556" y="21155"/>
                  </a:lnTo>
                  <a:lnTo>
                    <a:pt x="170388" y="5334"/>
                  </a:lnTo>
                  <a:lnTo>
                    <a:pt x="123629" y="0"/>
                  </a:lnTo>
                  <a:close/>
                </a:path>
              </a:pathLst>
            </a:custGeom>
            <a:solidFill>
              <a:srgbClr val="E87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8617969" y="2763041"/>
              <a:ext cx="248285" cy="136525"/>
            </a:xfrm>
            <a:custGeom>
              <a:avLst/>
              <a:gdLst/>
              <a:ahLst/>
              <a:cxnLst/>
              <a:rect l="l" t="t" r="r" b="b"/>
              <a:pathLst>
                <a:path w="248284" h="136525">
                  <a:moveTo>
                    <a:pt x="123629" y="0"/>
                  </a:moveTo>
                  <a:lnTo>
                    <a:pt x="76930" y="5166"/>
                  </a:lnTo>
                  <a:lnTo>
                    <a:pt x="35940" y="20843"/>
                  </a:lnTo>
                  <a:lnTo>
                    <a:pt x="3065" y="55014"/>
                  </a:lnTo>
                  <a:lnTo>
                    <a:pt x="0" y="67706"/>
                  </a:lnTo>
                  <a:lnTo>
                    <a:pt x="3115" y="80528"/>
                  </a:lnTo>
                  <a:lnTo>
                    <a:pt x="36487" y="115141"/>
                  </a:lnTo>
                  <a:lnTo>
                    <a:pt x="77648" y="130967"/>
                  </a:lnTo>
                  <a:lnTo>
                    <a:pt x="124402" y="136301"/>
                  </a:lnTo>
                  <a:lnTo>
                    <a:pt x="171100" y="131130"/>
                  </a:lnTo>
                  <a:lnTo>
                    <a:pt x="212089" y="115446"/>
                  </a:lnTo>
                  <a:lnTo>
                    <a:pt x="244976" y="81293"/>
                  </a:lnTo>
                  <a:lnTo>
                    <a:pt x="248043" y="68595"/>
                  </a:lnTo>
                  <a:lnTo>
                    <a:pt x="244928" y="55774"/>
                  </a:lnTo>
                  <a:lnTo>
                    <a:pt x="211556" y="21161"/>
                  </a:lnTo>
                  <a:lnTo>
                    <a:pt x="170388" y="5334"/>
                  </a:lnTo>
                  <a:lnTo>
                    <a:pt x="123629" y="0"/>
                  </a:lnTo>
                  <a:close/>
                </a:path>
              </a:pathLst>
            </a:custGeom>
            <a:solidFill>
              <a:srgbClr val="FDB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8672899" y="2795617"/>
              <a:ext cx="134620" cy="74295"/>
            </a:xfrm>
            <a:custGeom>
              <a:avLst/>
              <a:gdLst/>
              <a:ahLst/>
              <a:cxnLst/>
              <a:rect l="l" t="t" r="r" b="b"/>
              <a:pathLst>
                <a:path w="134620" h="74294">
                  <a:moveTo>
                    <a:pt x="134010" y="0"/>
                  </a:moveTo>
                  <a:lnTo>
                    <a:pt x="103797" y="6921"/>
                  </a:lnTo>
                  <a:lnTo>
                    <a:pt x="89532" y="2697"/>
                  </a:lnTo>
                  <a:lnTo>
                    <a:pt x="76412" y="2638"/>
                  </a:lnTo>
                  <a:lnTo>
                    <a:pt x="65088" y="5346"/>
                  </a:lnTo>
                  <a:lnTo>
                    <a:pt x="56210" y="9423"/>
                  </a:lnTo>
                  <a:lnTo>
                    <a:pt x="48620" y="21038"/>
                  </a:lnTo>
                  <a:lnTo>
                    <a:pt x="55125" y="33189"/>
                  </a:lnTo>
                  <a:lnTo>
                    <a:pt x="63434" y="44300"/>
                  </a:lnTo>
                  <a:lnTo>
                    <a:pt x="61252" y="52793"/>
                  </a:lnTo>
                  <a:lnTo>
                    <a:pt x="55473" y="56121"/>
                  </a:lnTo>
                  <a:lnTo>
                    <a:pt x="45910" y="56210"/>
                  </a:lnTo>
                  <a:lnTo>
                    <a:pt x="37642" y="51435"/>
                  </a:lnTo>
                  <a:lnTo>
                    <a:pt x="27775" y="46800"/>
                  </a:lnTo>
                  <a:lnTo>
                    <a:pt x="16908" y="42435"/>
                  </a:lnTo>
                  <a:lnTo>
                    <a:pt x="7944" y="38106"/>
                  </a:lnTo>
                  <a:lnTo>
                    <a:pt x="3784" y="33578"/>
                  </a:lnTo>
                  <a:lnTo>
                    <a:pt x="3784" y="38315"/>
                  </a:lnTo>
                  <a:lnTo>
                    <a:pt x="3390" y="43243"/>
                  </a:lnTo>
                  <a:lnTo>
                    <a:pt x="5549" y="51485"/>
                  </a:lnTo>
                  <a:lnTo>
                    <a:pt x="14884" y="57556"/>
                  </a:lnTo>
                  <a:lnTo>
                    <a:pt x="0" y="61671"/>
                  </a:lnTo>
                  <a:lnTo>
                    <a:pt x="0" y="66408"/>
                  </a:lnTo>
                  <a:lnTo>
                    <a:pt x="13614" y="74269"/>
                  </a:lnTo>
                  <a:lnTo>
                    <a:pt x="28917" y="65214"/>
                  </a:lnTo>
                  <a:lnTo>
                    <a:pt x="45339" y="70169"/>
                  </a:lnTo>
                  <a:lnTo>
                    <a:pt x="59939" y="70243"/>
                  </a:lnTo>
                  <a:lnTo>
                    <a:pt x="71750" y="67336"/>
                  </a:lnTo>
                  <a:lnTo>
                    <a:pt x="79806" y="63347"/>
                  </a:lnTo>
                  <a:lnTo>
                    <a:pt x="88229" y="49722"/>
                  </a:lnTo>
                  <a:lnTo>
                    <a:pt x="81433" y="36696"/>
                  </a:lnTo>
                  <a:lnTo>
                    <a:pt x="72250" y="25500"/>
                  </a:lnTo>
                  <a:lnTo>
                    <a:pt x="73507" y="17360"/>
                  </a:lnTo>
                  <a:lnTo>
                    <a:pt x="79565" y="13855"/>
                  </a:lnTo>
                  <a:lnTo>
                    <a:pt x="88442" y="15138"/>
                  </a:lnTo>
                  <a:lnTo>
                    <a:pt x="101282" y="22555"/>
                  </a:lnTo>
                  <a:lnTo>
                    <a:pt x="103111" y="26555"/>
                  </a:lnTo>
                  <a:lnTo>
                    <a:pt x="104279" y="32880"/>
                  </a:lnTo>
                  <a:lnTo>
                    <a:pt x="125069" y="30734"/>
                  </a:lnTo>
                  <a:lnTo>
                    <a:pt x="125171" y="26555"/>
                  </a:lnTo>
                  <a:lnTo>
                    <a:pt x="124675" y="19392"/>
                  </a:lnTo>
                  <a:lnTo>
                    <a:pt x="116878" y="14211"/>
                  </a:lnTo>
                  <a:lnTo>
                    <a:pt x="134010" y="4737"/>
                  </a:lnTo>
                  <a:lnTo>
                    <a:pt x="134010" y="0"/>
                  </a:lnTo>
                  <a:close/>
                </a:path>
              </a:pathLst>
            </a:custGeom>
            <a:solidFill>
              <a:srgbClr val="E87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8672899" y="2787767"/>
              <a:ext cx="134620" cy="77470"/>
            </a:xfrm>
            <a:custGeom>
              <a:avLst/>
              <a:gdLst/>
              <a:ahLst/>
              <a:cxnLst/>
              <a:rect l="l" t="t" r="r" b="b"/>
              <a:pathLst>
                <a:path w="134620" h="77469">
                  <a:moveTo>
                    <a:pt x="120408" y="0"/>
                  </a:moveTo>
                  <a:lnTo>
                    <a:pt x="103784" y="10032"/>
                  </a:lnTo>
                  <a:lnTo>
                    <a:pt x="89525" y="5809"/>
                  </a:lnTo>
                  <a:lnTo>
                    <a:pt x="76406" y="5749"/>
                  </a:lnTo>
                  <a:lnTo>
                    <a:pt x="65083" y="8457"/>
                  </a:lnTo>
                  <a:lnTo>
                    <a:pt x="56210" y="12534"/>
                  </a:lnTo>
                  <a:lnTo>
                    <a:pt x="48618" y="24149"/>
                  </a:lnTo>
                  <a:lnTo>
                    <a:pt x="55119" y="36301"/>
                  </a:lnTo>
                  <a:lnTo>
                    <a:pt x="63423" y="47412"/>
                  </a:lnTo>
                  <a:lnTo>
                    <a:pt x="61239" y="55905"/>
                  </a:lnTo>
                  <a:lnTo>
                    <a:pt x="55473" y="59232"/>
                  </a:lnTo>
                  <a:lnTo>
                    <a:pt x="45910" y="59321"/>
                  </a:lnTo>
                  <a:lnTo>
                    <a:pt x="26441" y="48069"/>
                  </a:lnTo>
                  <a:lnTo>
                    <a:pt x="26466" y="45262"/>
                  </a:lnTo>
                  <a:lnTo>
                    <a:pt x="25412" y="38988"/>
                  </a:lnTo>
                  <a:lnTo>
                    <a:pt x="3784" y="41427"/>
                  </a:lnTo>
                  <a:lnTo>
                    <a:pt x="3390" y="46354"/>
                  </a:lnTo>
                  <a:lnTo>
                    <a:pt x="5549" y="54597"/>
                  </a:lnTo>
                  <a:lnTo>
                    <a:pt x="14884" y="60667"/>
                  </a:lnTo>
                  <a:lnTo>
                    <a:pt x="0" y="69519"/>
                  </a:lnTo>
                  <a:lnTo>
                    <a:pt x="13614" y="77381"/>
                  </a:lnTo>
                  <a:lnTo>
                    <a:pt x="28917" y="68325"/>
                  </a:lnTo>
                  <a:lnTo>
                    <a:pt x="45339" y="73281"/>
                  </a:lnTo>
                  <a:lnTo>
                    <a:pt x="59939" y="73355"/>
                  </a:lnTo>
                  <a:lnTo>
                    <a:pt x="71750" y="70447"/>
                  </a:lnTo>
                  <a:lnTo>
                    <a:pt x="79806" y="66459"/>
                  </a:lnTo>
                  <a:lnTo>
                    <a:pt x="88229" y="52835"/>
                  </a:lnTo>
                  <a:lnTo>
                    <a:pt x="81433" y="39812"/>
                  </a:lnTo>
                  <a:lnTo>
                    <a:pt x="72250" y="28616"/>
                  </a:lnTo>
                  <a:lnTo>
                    <a:pt x="73507" y="20472"/>
                  </a:lnTo>
                  <a:lnTo>
                    <a:pt x="79565" y="16954"/>
                  </a:lnTo>
                  <a:lnTo>
                    <a:pt x="88442" y="18249"/>
                  </a:lnTo>
                  <a:lnTo>
                    <a:pt x="101282" y="25666"/>
                  </a:lnTo>
                  <a:lnTo>
                    <a:pt x="103111" y="29667"/>
                  </a:lnTo>
                  <a:lnTo>
                    <a:pt x="104279" y="35991"/>
                  </a:lnTo>
                  <a:lnTo>
                    <a:pt x="125069" y="33845"/>
                  </a:lnTo>
                  <a:lnTo>
                    <a:pt x="125171" y="29679"/>
                  </a:lnTo>
                  <a:lnTo>
                    <a:pt x="124675" y="22517"/>
                  </a:lnTo>
                  <a:lnTo>
                    <a:pt x="116878" y="17322"/>
                  </a:lnTo>
                  <a:lnTo>
                    <a:pt x="134010" y="7861"/>
                  </a:lnTo>
                  <a:lnTo>
                    <a:pt x="120408" y="0"/>
                  </a:lnTo>
                  <a:close/>
                </a:path>
              </a:pathLst>
            </a:custGeom>
            <a:solidFill>
              <a:srgbClr val="FDBB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598611" y="2716123"/>
              <a:ext cx="286727" cy="165557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8604707" y="2727591"/>
              <a:ext cx="271145" cy="154305"/>
            </a:xfrm>
            <a:custGeom>
              <a:avLst/>
              <a:gdLst/>
              <a:ahLst/>
              <a:cxnLst/>
              <a:rect l="l" t="t" r="r" b="b"/>
              <a:pathLst>
                <a:path w="271145" h="154305">
                  <a:moveTo>
                    <a:pt x="9296" y="33477"/>
                  </a:moveTo>
                  <a:lnTo>
                    <a:pt x="8610" y="34264"/>
                  </a:lnTo>
                  <a:lnTo>
                    <a:pt x="0" y="34264"/>
                  </a:lnTo>
                  <a:lnTo>
                    <a:pt x="0" y="94780"/>
                  </a:lnTo>
                  <a:lnTo>
                    <a:pt x="2374" y="99364"/>
                  </a:lnTo>
                  <a:lnTo>
                    <a:pt x="5473" y="103886"/>
                  </a:lnTo>
                  <a:lnTo>
                    <a:pt x="9296" y="108216"/>
                  </a:lnTo>
                  <a:lnTo>
                    <a:pt x="9296" y="33477"/>
                  </a:lnTo>
                  <a:close/>
                </a:path>
                <a:path w="271145" h="154305">
                  <a:moveTo>
                    <a:pt x="36080" y="12319"/>
                  </a:moveTo>
                  <a:lnTo>
                    <a:pt x="32016" y="14668"/>
                  </a:lnTo>
                  <a:lnTo>
                    <a:pt x="25590" y="18986"/>
                  </a:lnTo>
                  <a:lnTo>
                    <a:pt x="25590" y="122834"/>
                  </a:lnTo>
                  <a:lnTo>
                    <a:pt x="28829" y="125171"/>
                  </a:lnTo>
                  <a:lnTo>
                    <a:pt x="36080" y="129590"/>
                  </a:lnTo>
                  <a:lnTo>
                    <a:pt x="36080" y="12319"/>
                  </a:lnTo>
                  <a:close/>
                </a:path>
                <a:path w="271145" h="154305">
                  <a:moveTo>
                    <a:pt x="62534" y="381"/>
                  </a:moveTo>
                  <a:lnTo>
                    <a:pt x="58750" y="1701"/>
                  </a:lnTo>
                  <a:lnTo>
                    <a:pt x="51460" y="4686"/>
                  </a:lnTo>
                  <a:lnTo>
                    <a:pt x="51460" y="137337"/>
                  </a:lnTo>
                  <a:lnTo>
                    <a:pt x="55041" y="138912"/>
                  </a:lnTo>
                  <a:lnTo>
                    <a:pt x="62534" y="141732"/>
                  </a:lnTo>
                  <a:lnTo>
                    <a:pt x="62534" y="381"/>
                  </a:lnTo>
                  <a:close/>
                </a:path>
                <a:path w="271145" h="154305">
                  <a:moveTo>
                    <a:pt x="89001" y="1257"/>
                  </a:moveTo>
                  <a:lnTo>
                    <a:pt x="77317" y="1257"/>
                  </a:lnTo>
                  <a:lnTo>
                    <a:pt x="77317" y="146342"/>
                  </a:lnTo>
                  <a:lnTo>
                    <a:pt x="89001" y="149123"/>
                  </a:lnTo>
                  <a:lnTo>
                    <a:pt x="89001" y="1270"/>
                  </a:lnTo>
                  <a:close/>
                </a:path>
                <a:path w="271145" h="154305">
                  <a:moveTo>
                    <a:pt x="115455" y="6159"/>
                  </a:moveTo>
                  <a:lnTo>
                    <a:pt x="103200" y="6159"/>
                  </a:lnTo>
                  <a:lnTo>
                    <a:pt x="103200" y="152209"/>
                  </a:lnTo>
                  <a:lnTo>
                    <a:pt x="113347" y="152209"/>
                  </a:lnTo>
                  <a:lnTo>
                    <a:pt x="113347" y="153479"/>
                  </a:lnTo>
                  <a:lnTo>
                    <a:pt x="115455" y="153479"/>
                  </a:lnTo>
                  <a:lnTo>
                    <a:pt x="115455" y="152209"/>
                  </a:lnTo>
                  <a:lnTo>
                    <a:pt x="115455" y="6159"/>
                  </a:lnTo>
                  <a:close/>
                </a:path>
                <a:path w="271145" h="154305">
                  <a:moveTo>
                    <a:pt x="141922" y="11404"/>
                  </a:moveTo>
                  <a:lnTo>
                    <a:pt x="129057" y="11404"/>
                  </a:lnTo>
                  <a:lnTo>
                    <a:pt x="129057" y="153936"/>
                  </a:lnTo>
                  <a:lnTo>
                    <a:pt x="141922" y="154089"/>
                  </a:lnTo>
                  <a:lnTo>
                    <a:pt x="141922" y="11417"/>
                  </a:lnTo>
                  <a:close/>
                </a:path>
                <a:path w="271145" h="154305">
                  <a:moveTo>
                    <a:pt x="167817" y="6159"/>
                  </a:moveTo>
                  <a:lnTo>
                    <a:pt x="155549" y="6159"/>
                  </a:lnTo>
                  <a:lnTo>
                    <a:pt x="155549" y="153504"/>
                  </a:lnTo>
                  <a:lnTo>
                    <a:pt x="167817" y="152323"/>
                  </a:lnTo>
                  <a:lnTo>
                    <a:pt x="167817" y="6159"/>
                  </a:lnTo>
                  <a:close/>
                </a:path>
                <a:path w="271145" h="154305">
                  <a:moveTo>
                    <a:pt x="193675" y="1270"/>
                  </a:moveTo>
                  <a:lnTo>
                    <a:pt x="182029" y="1270"/>
                  </a:lnTo>
                  <a:lnTo>
                    <a:pt x="182029" y="150177"/>
                  </a:lnTo>
                  <a:lnTo>
                    <a:pt x="193675" y="147650"/>
                  </a:lnTo>
                  <a:lnTo>
                    <a:pt x="193675" y="1270"/>
                  </a:lnTo>
                  <a:close/>
                </a:path>
                <a:path w="271145" h="154305">
                  <a:moveTo>
                    <a:pt x="219570" y="3810"/>
                  </a:moveTo>
                  <a:lnTo>
                    <a:pt x="218008" y="3810"/>
                  </a:lnTo>
                  <a:lnTo>
                    <a:pt x="218008" y="2540"/>
                  </a:lnTo>
                  <a:lnTo>
                    <a:pt x="212928" y="2540"/>
                  </a:lnTo>
                  <a:lnTo>
                    <a:pt x="212928" y="0"/>
                  </a:lnTo>
                  <a:lnTo>
                    <a:pt x="208483" y="0"/>
                  </a:lnTo>
                  <a:lnTo>
                    <a:pt x="208483" y="2540"/>
                  </a:lnTo>
                  <a:lnTo>
                    <a:pt x="208483" y="3810"/>
                  </a:lnTo>
                  <a:lnTo>
                    <a:pt x="208483" y="139700"/>
                  </a:lnTo>
                  <a:lnTo>
                    <a:pt x="208483" y="143510"/>
                  </a:lnTo>
                  <a:lnTo>
                    <a:pt x="213601" y="143510"/>
                  </a:lnTo>
                  <a:lnTo>
                    <a:pt x="213601" y="139700"/>
                  </a:lnTo>
                  <a:lnTo>
                    <a:pt x="219570" y="139700"/>
                  </a:lnTo>
                  <a:lnTo>
                    <a:pt x="219570" y="3810"/>
                  </a:lnTo>
                  <a:close/>
                </a:path>
                <a:path w="271145" h="154305">
                  <a:moveTo>
                    <a:pt x="245440" y="17373"/>
                  </a:moveTo>
                  <a:lnTo>
                    <a:pt x="244487" y="17373"/>
                  </a:lnTo>
                  <a:lnTo>
                    <a:pt x="244487" y="16103"/>
                  </a:lnTo>
                  <a:lnTo>
                    <a:pt x="239229" y="16103"/>
                  </a:lnTo>
                  <a:lnTo>
                    <a:pt x="239229" y="11023"/>
                  </a:lnTo>
                  <a:lnTo>
                    <a:pt x="234962" y="11023"/>
                  </a:lnTo>
                  <a:lnTo>
                    <a:pt x="234962" y="16103"/>
                  </a:lnTo>
                  <a:lnTo>
                    <a:pt x="234962" y="17373"/>
                  </a:lnTo>
                  <a:lnTo>
                    <a:pt x="234962" y="126593"/>
                  </a:lnTo>
                  <a:lnTo>
                    <a:pt x="234962" y="131673"/>
                  </a:lnTo>
                  <a:lnTo>
                    <a:pt x="240258" y="131673"/>
                  </a:lnTo>
                  <a:lnTo>
                    <a:pt x="240258" y="126593"/>
                  </a:lnTo>
                  <a:lnTo>
                    <a:pt x="245440" y="126593"/>
                  </a:lnTo>
                  <a:lnTo>
                    <a:pt x="245440" y="17373"/>
                  </a:lnTo>
                  <a:close/>
                </a:path>
                <a:path w="271145" h="154305">
                  <a:moveTo>
                    <a:pt x="271005" y="34264"/>
                  </a:moveTo>
                  <a:lnTo>
                    <a:pt x="265125" y="34264"/>
                  </a:lnTo>
                  <a:lnTo>
                    <a:pt x="261708" y="30607"/>
                  </a:lnTo>
                  <a:lnTo>
                    <a:pt x="261708" y="112915"/>
                  </a:lnTo>
                  <a:lnTo>
                    <a:pt x="265341" y="109296"/>
                  </a:lnTo>
                  <a:lnTo>
                    <a:pt x="268427" y="105549"/>
                  </a:lnTo>
                  <a:lnTo>
                    <a:pt x="271005" y="101714"/>
                  </a:lnTo>
                  <a:lnTo>
                    <a:pt x="271005" y="34264"/>
                  </a:lnTo>
                  <a:close/>
                </a:path>
              </a:pathLst>
            </a:custGeom>
            <a:solidFill>
              <a:srgbClr val="E87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8598595" y="2680099"/>
              <a:ext cx="287020" cy="165735"/>
            </a:xfrm>
            <a:custGeom>
              <a:avLst/>
              <a:gdLst/>
              <a:ahLst/>
              <a:cxnLst/>
              <a:rect l="l" t="t" r="r" b="b"/>
              <a:pathLst>
                <a:path w="287020" h="165735">
                  <a:moveTo>
                    <a:pt x="142940" y="0"/>
                  </a:moveTo>
                  <a:lnTo>
                    <a:pt x="89016" y="5966"/>
                  </a:lnTo>
                  <a:lnTo>
                    <a:pt x="41678" y="24068"/>
                  </a:lnTo>
                  <a:lnTo>
                    <a:pt x="10330" y="51391"/>
                  </a:lnTo>
                  <a:lnTo>
                    <a:pt x="0" y="82521"/>
                  </a:lnTo>
                  <a:lnTo>
                    <a:pt x="10667" y="113691"/>
                  </a:lnTo>
                  <a:lnTo>
                    <a:pt x="42313" y="141136"/>
                  </a:lnTo>
                  <a:lnTo>
                    <a:pt x="89844" y="159403"/>
                  </a:lnTo>
                  <a:lnTo>
                    <a:pt x="143832" y="165560"/>
                  </a:lnTo>
                  <a:lnTo>
                    <a:pt x="197755" y="159594"/>
                  </a:lnTo>
                  <a:lnTo>
                    <a:pt x="245094" y="141492"/>
                  </a:lnTo>
                  <a:lnTo>
                    <a:pt x="276448" y="114167"/>
                  </a:lnTo>
                  <a:lnTo>
                    <a:pt x="286781" y="83034"/>
                  </a:lnTo>
                  <a:lnTo>
                    <a:pt x="276112" y="51863"/>
                  </a:lnTo>
                  <a:lnTo>
                    <a:pt x="244459" y="24423"/>
                  </a:lnTo>
                  <a:lnTo>
                    <a:pt x="196927" y="6156"/>
                  </a:lnTo>
                  <a:lnTo>
                    <a:pt x="142940" y="0"/>
                  </a:lnTo>
                  <a:close/>
                </a:path>
              </a:pathLst>
            </a:custGeom>
            <a:solidFill>
              <a:srgbClr val="FDBB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8617969" y="2691191"/>
              <a:ext cx="248285" cy="143510"/>
            </a:xfrm>
            <a:custGeom>
              <a:avLst/>
              <a:gdLst/>
              <a:ahLst/>
              <a:cxnLst/>
              <a:rect l="l" t="t" r="r" b="b"/>
              <a:pathLst>
                <a:path w="248284" h="143510">
                  <a:moveTo>
                    <a:pt x="123629" y="0"/>
                  </a:moveTo>
                  <a:lnTo>
                    <a:pt x="76930" y="5170"/>
                  </a:lnTo>
                  <a:lnTo>
                    <a:pt x="35940" y="20854"/>
                  </a:lnTo>
                  <a:lnTo>
                    <a:pt x="1315" y="60236"/>
                  </a:lnTo>
                  <a:lnTo>
                    <a:pt x="0" y="74779"/>
                  </a:lnTo>
                  <a:lnTo>
                    <a:pt x="3115" y="87605"/>
                  </a:lnTo>
                  <a:lnTo>
                    <a:pt x="36487" y="122213"/>
                  </a:lnTo>
                  <a:lnTo>
                    <a:pt x="77648" y="138041"/>
                  </a:lnTo>
                  <a:lnTo>
                    <a:pt x="124402" y="143378"/>
                  </a:lnTo>
                  <a:lnTo>
                    <a:pt x="171100" y="138208"/>
                  </a:lnTo>
                  <a:lnTo>
                    <a:pt x="212089" y="122518"/>
                  </a:lnTo>
                  <a:lnTo>
                    <a:pt x="244976" y="88371"/>
                  </a:lnTo>
                  <a:lnTo>
                    <a:pt x="248043" y="75680"/>
                  </a:lnTo>
                  <a:lnTo>
                    <a:pt x="246693" y="61016"/>
                  </a:lnTo>
                  <a:lnTo>
                    <a:pt x="211556" y="21159"/>
                  </a:lnTo>
                  <a:lnTo>
                    <a:pt x="170388" y="5333"/>
                  </a:lnTo>
                  <a:lnTo>
                    <a:pt x="123629" y="0"/>
                  </a:lnTo>
                  <a:close/>
                </a:path>
              </a:pathLst>
            </a:custGeom>
            <a:solidFill>
              <a:srgbClr val="E87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8617969" y="2698263"/>
              <a:ext cx="248285" cy="136525"/>
            </a:xfrm>
            <a:custGeom>
              <a:avLst/>
              <a:gdLst/>
              <a:ahLst/>
              <a:cxnLst/>
              <a:rect l="l" t="t" r="r" b="b"/>
              <a:pathLst>
                <a:path w="248284" h="136525">
                  <a:moveTo>
                    <a:pt x="123629" y="0"/>
                  </a:moveTo>
                  <a:lnTo>
                    <a:pt x="76930" y="5166"/>
                  </a:lnTo>
                  <a:lnTo>
                    <a:pt x="35940" y="20843"/>
                  </a:lnTo>
                  <a:lnTo>
                    <a:pt x="3065" y="55019"/>
                  </a:lnTo>
                  <a:lnTo>
                    <a:pt x="0" y="67706"/>
                  </a:lnTo>
                  <a:lnTo>
                    <a:pt x="3115" y="80533"/>
                  </a:lnTo>
                  <a:lnTo>
                    <a:pt x="36487" y="115141"/>
                  </a:lnTo>
                  <a:lnTo>
                    <a:pt x="77648" y="130969"/>
                  </a:lnTo>
                  <a:lnTo>
                    <a:pt x="124402" y="136305"/>
                  </a:lnTo>
                  <a:lnTo>
                    <a:pt x="171100" y="131136"/>
                  </a:lnTo>
                  <a:lnTo>
                    <a:pt x="212089" y="115446"/>
                  </a:lnTo>
                  <a:lnTo>
                    <a:pt x="244976" y="81299"/>
                  </a:lnTo>
                  <a:lnTo>
                    <a:pt x="248043" y="68608"/>
                  </a:lnTo>
                  <a:lnTo>
                    <a:pt x="244928" y="55779"/>
                  </a:lnTo>
                  <a:lnTo>
                    <a:pt x="211556" y="21161"/>
                  </a:lnTo>
                  <a:lnTo>
                    <a:pt x="170388" y="5334"/>
                  </a:lnTo>
                  <a:lnTo>
                    <a:pt x="123629" y="0"/>
                  </a:lnTo>
                  <a:close/>
                </a:path>
              </a:pathLst>
            </a:custGeom>
            <a:solidFill>
              <a:srgbClr val="FDB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8672899" y="2730840"/>
              <a:ext cx="134620" cy="74295"/>
            </a:xfrm>
            <a:custGeom>
              <a:avLst/>
              <a:gdLst/>
              <a:ahLst/>
              <a:cxnLst/>
              <a:rect l="l" t="t" r="r" b="b"/>
              <a:pathLst>
                <a:path w="134620" h="74294">
                  <a:moveTo>
                    <a:pt x="134010" y="0"/>
                  </a:moveTo>
                  <a:lnTo>
                    <a:pt x="103797" y="6921"/>
                  </a:lnTo>
                  <a:lnTo>
                    <a:pt x="89532" y="2697"/>
                  </a:lnTo>
                  <a:lnTo>
                    <a:pt x="76412" y="2638"/>
                  </a:lnTo>
                  <a:lnTo>
                    <a:pt x="65088" y="5346"/>
                  </a:lnTo>
                  <a:lnTo>
                    <a:pt x="56210" y="9423"/>
                  </a:lnTo>
                  <a:lnTo>
                    <a:pt x="48620" y="21031"/>
                  </a:lnTo>
                  <a:lnTo>
                    <a:pt x="55125" y="33180"/>
                  </a:lnTo>
                  <a:lnTo>
                    <a:pt x="63434" y="44293"/>
                  </a:lnTo>
                  <a:lnTo>
                    <a:pt x="61252" y="52793"/>
                  </a:lnTo>
                  <a:lnTo>
                    <a:pt x="55473" y="56108"/>
                  </a:lnTo>
                  <a:lnTo>
                    <a:pt x="45910" y="56197"/>
                  </a:lnTo>
                  <a:lnTo>
                    <a:pt x="37642" y="51435"/>
                  </a:lnTo>
                  <a:lnTo>
                    <a:pt x="27775" y="46800"/>
                  </a:lnTo>
                  <a:lnTo>
                    <a:pt x="16908" y="42435"/>
                  </a:lnTo>
                  <a:lnTo>
                    <a:pt x="7944" y="38106"/>
                  </a:lnTo>
                  <a:lnTo>
                    <a:pt x="3784" y="33578"/>
                  </a:lnTo>
                  <a:lnTo>
                    <a:pt x="3784" y="38315"/>
                  </a:lnTo>
                  <a:lnTo>
                    <a:pt x="3390" y="43230"/>
                  </a:lnTo>
                  <a:lnTo>
                    <a:pt x="5549" y="51473"/>
                  </a:lnTo>
                  <a:lnTo>
                    <a:pt x="14884" y="57556"/>
                  </a:lnTo>
                  <a:lnTo>
                    <a:pt x="0" y="61671"/>
                  </a:lnTo>
                  <a:lnTo>
                    <a:pt x="0" y="66408"/>
                  </a:lnTo>
                  <a:lnTo>
                    <a:pt x="13614" y="74269"/>
                  </a:lnTo>
                  <a:lnTo>
                    <a:pt x="28917" y="65201"/>
                  </a:lnTo>
                  <a:lnTo>
                    <a:pt x="45339" y="70157"/>
                  </a:lnTo>
                  <a:lnTo>
                    <a:pt x="59939" y="70231"/>
                  </a:lnTo>
                  <a:lnTo>
                    <a:pt x="71750" y="67323"/>
                  </a:lnTo>
                  <a:lnTo>
                    <a:pt x="79806" y="63334"/>
                  </a:lnTo>
                  <a:lnTo>
                    <a:pt x="88229" y="49711"/>
                  </a:lnTo>
                  <a:lnTo>
                    <a:pt x="81433" y="36688"/>
                  </a:lnTo>
                  <a:lnTo>
                    <a:pt x="72250" y="25492"/>
                  </a:lnTo>
                  <a:lnTo>
                    <a:pt x="73507" y="17348"/>
                  </a:lnTo>
                  <a:lnTo>
                    <a:pt x="79565" y="13843"/>
                  </a:lnTo>
                  <a:lnTo>
                    <a:pt x="88442" y="15125"/>
                  </a:lnTo>
                  <a:lnTo>
                    <a:pt x="101282" y="22542"/>
                  </a:lnTo>
                  <a:lnTo>
                    <a:pt x="103111" y="26543"/>
                  </a:lnTo>
                  <a:lnTo>
                    <a:pt x="104279" y="32867"/>
                  </a:lnTo>
                  <a:lnTo>
                    <a:pt x="125069" y="30721"/>
                  </a:lnTo>
                  <a:lnTo>
                    <a:pt x="125171" y="26555"/>
                  </a:lnTo>
                  <a:lnTo>
                    <a:pt x="124675" y="19392"/>
                  </a:lnTo>
                  <a:lnTo>
                    <a:pt x="116878" y="14198"/>
                  </a:lnTo>
                  <a:lnTo>
                    <a:pt x="134010" y="4737"/>
                  </a:lnTo>
                  <a:lnTo>
                    <a:pt x="134010" y="0"/>
                  </a:lnTo>
                  <a:close/>
                </a:path>
              </a:pathLst>
            </a:custGeom>
            <a:solidFill>
              <a:srgbClr val="E87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8672899" y="2722977"/>
              <a:ext cx="134620" cy="77470"/>
            </a:xfrm>
            <a:custGeom>
              <a:avLst/>
              <a:gdLst/>
              <a:ahLst/>
              <a:cxnLst/>
              <a:rect l="l" t="t" r="r" b="b"/>
              <a:pathLst>
                <a:path w="134620" h="77469">
                  <a:moveTo>
                    <a:pt x="120408" y="0"/>
                  </a:moveTo>
                  <a:lnTo>
                    <a:pt x="103784" y="10045"/>
                  </a:lnTo>
                  <a:lnTo>
                    <a:pt x="89525" y="5819"/>
                  </a:lnTo>
                  <a:lnTo>
                    <a:pt x="76406" y="5757"/>
                  </a:lnTo>
                  <a:lnTo>
                    <a:pt x="65083" y="8465"/>
                  </a:lnTo>
                  <a:lnTo>
                    <a:pt x="56210" y="12547"/>
                  </a:lnTo>
                  <a:lnTo>
                    <a:pt x="48618" y="24155"/>
                  </a:lnTo>
                  <a:lnTo>
                    <a:pt x="55119" y="36304"/>
                  </a:lnTo>
                  <a:lnTo>
                    <a:pt x="63423" y="47418"/>
                  </a:lnTo>
                  <a:lnTo>
                    <a:pt x="61239" y="55918"/>
                  </a:lnTo>
                  <a:lnTo>
                    <a:pt x="55473" y="59232"/>
                  </a:lnTo>
                  <a:lnTo>
                    <a:pt x="45910" y="59321"/>
                  </a:lnTo>
                  <a:lnTo>
                    <a:pt x="26441" y="48082"/>
                  </a:lnTo>
                  <a:lnTo>
                    <a:pt x="26466" y="45275"/>
                  </a:lnTo>
                  <a:lnTo>
                    <a:pt x="25412" y="38988"/>
                  </a:lnTo>
                  <a:lnTo>
                    <a:pt x="3784" y="41440"/>
                  </a:lnTo>
                  <a:lnTo>
                    <a:pt x="3390" y="46354"/>
                  </a:lnTo>
                  <a:lnTo>
                    <a:pt x="5549" y="54597"/>
                  </a:lnTo>
                  <a:lnTo>
                    <a:pt x="14884" y="60680"/>
                  </a:lnTo>
                  <a:lnTo>
                    <a:pt x="0" y="69532"/>
                  </a:lnTo>
                  <a:lnTo>
                    <a:pt x="13614" y="77393"/>
                  </a:lnTo>
                  <a:lnTo>
                    <a:pt x="28917" y="68338"/>
                  </a:lnTo>
                  <a:lnTo>
                    <a:pt x="45339" y="73294"/>
                  </a:lnTo>
                  <a:lnTo>
                    <a:pt x="59939" y="73367"/>
                  </a:lnTo>
                  <a:lnTo>
                    <a:pt x="71750" y="70460"/>
                  </a:lnTo>
                  <a:lnTo>
                    <a:pt x="79806" y="66471"/>
                  </a:lnTo>
                  <a:lnTo>
                    <a:pt x="88229" y="52848"/>
                  </a:lnTo>
                  <a:lnTo>
                    <a:pt x="81433" y="39825"/>
                  </a:lnTo>
                  <a:lnTo>
                    <a:pt x="72250" y="28629"/>
                  </a:lnTo>
                  <a:lnTo>
                    <a:pt x="73507" y="20485"/>
                  </a:lnTo>
                  <a:lnTo>
                    <a:pt x="79565" y="16979"/>
                  </a:lnTo>
                  <a:lnTo>
                    <a:pt x="88442" y="18262"/>
                  </a:lnTo>
                  <a:lnTo>
                    <a:pt x="101282" y="25692"/>
                  </a:lnTo>
                  <a:lnTo>
                    <a:pt x="103111" y="29679"/>
                  </a:lnTo>
                  <a:lnTo>
                    <a:pt x="104279" y="36004"/>
                  </a:lnTo>
                  <a:lnTo>
                    <a:pt x="125069" y="33845"/>
                  </a:lnTo>
                  <a:lnTo>
                    <a:pt x="125171" y="29679"/>
                  </a:lnTo>
                  <a:lnTo>
                    <a:pt x="124675" y="22517"/>
                  </a:lnTo>
                  <a:lnTo>
                    <a:pt x="116878" y="17322"/>
                  </a:lnTo>
                  <a:lnTo>
                    <a:pt x="134010" y="7861"/>
                  </a:lnTo>
                  <a:lnTo>
                    <a:pt x="120408" y="0"/>
                  </a:lnTo>
                  <a:close/>
                </a:path>
              </a:pathLst>
            </a:custGeom>
            <a:solidFill>
              <a:srgbClr val="FDBB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" name="object 8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598611" y="2651366"/>
              <a:ext cx="286727" cy="165544"/>
            </a:xfrm>
            <a:prstGeom prst="rect">
              <a:avLst/>
            </a:prstGeom>
          </p:spPr>
        </p:pic>
        <p:sp>
          <p:nvSpPr>
            <p:cNvPr id="87" name="object 87"/>
            <p:cNvSpPr/>
            <p:nvPr/>
          </p:nvSpPr>
          <p:spPr>
            <a:xfrm>
              <a:off x="8604707" y="2662516"/>
              <a:ext cx="271145" cy="154940"/>
            </a:xfrm>
            <a:custGeom>
              <a:avLst/>
              <a:gdLst/>
              <a:ahLst/>
              <a:cxnLst/>
              <a:rect l="l" t="t" r="r" b="b"/>
              <a:pathLst>
                <a:path w="271145" h="154939">
                  <a:moveTo>
                    <a:pt x="9296" y="33782"/>
                  </a:moveTo>
                  <a:lnTo>
                    <a:pt x="8610" y="34569"/>
                  </a:lnTo>
                  <a:lnTo>
                    <a:pt x="0" y="34569"/>
                  </a:lnTo>
                  <a:lnTo>
                    <a:pt x="0" y="95084"/>
                  </a:lnTo>
                  <a:lnTo>
                    <a:pt x="2374" y="99669"/>
                  </a:lnTo>
                  <a:lnTo>
                    <a:pt x="5473" y="104190"/>
                  </a:lnTo>
                  <a:lnTo>
                    <a:pt x="9296" y="108521"/>
                  </a:lnTo>
                  <a:lnTo>
                    <a:pt x="9296" y="33782"/>
                  </a:lnTo>
                  <a:close/>
                </a:path>
                <a:path w="271145" h="154939">
                  <a:moveTo>
                    <a:pt x="36080" y="12623"/>
                  </a:moveTo>
                  <a:lnTo>
                    <a:pt x="32016" y="14973"/>
                  </a:lnTo>
                  <a:lnTo>
                    <a:pt x="25590" y="19291"/>
                  </a:lnTo>
                  <a:lnTo>
                    <a:pt x="25590" y="123139"/>
                  </a:lnTo>
                  <a:lnTo>
                    <a:pt x="28829" y="125476"/>
                  </a:lnTo>
                  <a:lnTo>
                    <a:pt x="36080" y="129895"/>
                  </a:lnTo>
                  <a:lnTo>
                    <a:pt x="36080" y="12623"/>
                  </a:lnTo>
                  <a:close/>
                </a:path>
                <a:path w="271145" h="154939">
                  <a:moveTo>
                    <a:pt x="62534" y="673"/>
                  </a:moveTo>
                  <a:lnTo>
                    <a:pt x="58750" y="2006"/>
                  </a:lnTo>
                  <a:lnTo>
                    <a:pt x="51460" y="4978"/>
                  </a:lnTo>
                  <a:lnTo>
                    <a:pt x="51460" y="137629"/>
                  </a:lnTo>
                  <a:lnTo>
                    <a:pt x="55041" y="139204"/>
                  </a:lnTo>
                  <a:lnTo>
                    <a:pt x="62534" y="142024"/>
                  </a:lnTo>
                  <a:lnTo>
                    <a:pt x="62534" y="673"/>
                  </a:lnTo>
                  <a:close/>
                </a:path>
                <a:path w="271145" h="154939">
                  <a:moveTo>
                    <a:pt x="89001" y="1574"/>
                  </a:moveTo>
                  <a:lnTo>
                    <a:pt x="77317" y="1574"/>
                  </a:lnTo>
                  <a:lnTo>
                    <a:pt x="77317" y="146659"/>
                  </a:lnTo>
                  <a:lnTo>
                    <a:pt x="89001" y="149440"/>
                  </a:lnTo>
                  <a:lnTo>
                    <a:pt x="89001" y="1574"/>
                  </a:lnTo>
                  <a:close/>
                </a:path>
                <a:path w="271145" h="154939">
                  <a:moveTo>
                    <a:pt x="115455" y="6451"/>
                  </a:moveTo>
                  <a:lnTo>
                    <a:pt x="103200" y="6451"/>
                  </a:lnTo>
                  <a:lnTo>
                    <a:pt x="103200" y="152501"/>
                  </a:lnTo>
                  <a:lnTo>
                    <a:pt x="113347" y="152501"/>
                  </a:lnTo>
                  <a:lnTo>
                    <a:pt x="113347" y="153771"/>
                  </a:lnTo>
                  <a:lnTo>
                    <a:pt x="115455" y="153771"/>
                  </a:lnTo>
                  <a:lnTo>
                    <a:pt x="115455" y="152501"/>
                  </a:lnTo>
                  <a:lnTo>
                    <a:pt x="115455" y="6451"/>
                  </a:lnTo>
                  <a:close/>
                </a:path>
                <a:path w="271145" h="154939">
                  <a:moveTo>
                    <a:pt x="141922" y="11709"/>
                  </a:moveTo>
                  <a:lnTo>
                    <a:pt x="129057" y="11709"/>
                  </a:lnTo>
                  <a:lnTo>
                    <a:pt x="129057" y="154241"/>
                  </a:lnTo>
                  <a:lnTo>
                    <a:pt x="141922" y="154393"/>
                  </a:lnTo>
                  <a:lnTo>
                    <a:pt x="141922" y="11722"/>
                  </a:lnTo>
                  <a:close/>
                </a:path>
                <a:path w="271145" h="154939">
                  <a:moveTo>
                    <a:pt x="167817" y="6438"/>
                  </a:moveTo>
                  <a:lnTo>
                    <a:pt x="155549" y="6438"/>
                  </a:lnTo>
                  <a:lnTo>
                    <a:pt x="155549" y="153809"/>
                  </a:lnTo>
                  <a:lnTo>
                    <a:pt x="167817" y="152615"/>
                  </a:lnTo>
                  <a:lnTo>
                    <a:pt x="167817" y="6451"/>
                  </a:lnTo>
                  <a:close/>
                </a:path>
                <a:path w="271145" h="154939">
                  <a:moveTo>
                    <a:pt x="193675" y="1574"/>
                  </a:moveTo>
                  <a:lnTo>
                    <a:pt x="182029" y="1574"/>
                  </a:lnTo>
                  <a:lnTo>
                    <a:pt x="182029" y="150482"/>
                  </a:lnTo>
                  <a:lnTo>
                    <a:pt x="193675" y="147955"/>
                  </a:lnTo>
                  <a:lnTo>
                    <a:pt x="193675" y="1574"/>
                  </a:lnTo>
                  <a:close/>
                </a:path>
                <a:path w="271145" h="154939">
                  <a:moveTo>
                    <a:pt x="219570" y="4102"/>
                  </a:moveTo>
                  <a:lnTo>
                    <a:pt x="208483" y="0"/>
                  </a:lnTo>
                  <a:lnTo>
                    <a:pt x="208483" y="143764"/>
                  </a:lnTo>
                  <a:lnTo>
                    <a:pt x="219570" y="139725"/>
                  </a:lnTo>
                  <a:lnTo>
                    <a:pt x="219570" y="4102"/>
                  </a:lnTo>
                  <a:close/>
                </a:path>
                <a:path w="271145" h="154939">
                  <a:moveTo>
                    <a:pt x="245440" y="17665"/>
                  </a:moveTo>
                  <a:lnTo>
                    <a:pt x="244475" y="17665"/>
                  </a:lnTo>
                  <a:lnTo>
                    <a:pt x="244475" y="16395"/>
                  </a:lnTo>
                  <a:lnTo>
                    <a:pt x="239204" y="16395"/>
                  </a:lnTo>
                  <a:lnTo>
                    <a:pt x="239204" y="11315"/>
                  </a:lnTo>
                  <a:lnTo>
                    <a:pt x="234962" y="11315"/>
                  </a:lnTo>
                  <a:lnTo>
                    <a:pt x="234962" y="16395"/>
                  </a:lnTo>
                  <a:lnTo>
                    <a:pt x="234962" y="17665"/>
                  </a:lnTo>
                  <a:lnTo>
                    <a:pt x="234962" y="126885"/>
                  </a:lnTo>
                  <a:lnTo>
                    <a:pt x="234962" y="131965"/>
                  </a:lnTo>
                  <a:lnTo>
                    <a:pt x="240258" y="131965"/>
                  </a:lnTo>
                  <a:lnTo>
                    <a:pt x="240258" y="126885"/>
                  </a:lnTo>
                  <a:lnTo>
                    <a:pt x="245440" y="126885"/>
                  </a:lnTo>
                  <a:lnTo>
                    <a:pt x="245440" y="17665"/>
                  </a:lnTo>
                  <a:close/>
                </a:path>
                <a:path w="271145" h="154939">
                  <a:moveTo>
                    <a:pt x="271005" y="34556"/>
                  </a:moveTo>
                  <a:lnTo>
                    <a:pt x="265125" y="34556"/>
                  </a:lnTo>
                  <a:lnTo>
                    <a:pt x="261708" y="30899"/>
                  </a:lnTo>
                  <a:lnTo>
                    <a:pt x="261708" y="113220"/>
                  </a:lnTo>
                  <a:lnTo>
                    <a:pt x="265341" y="109588"/>
                  </a:lnTo>
                  <a:lnTo>
                    <a:pt x="268427" y="105854"/>
                  </a:lnTo>
                  <a:lnTo>
                    <a:pt x="271005" y="102006"/>
                  </a:lnTo>
                  <a:lnTo>
                    <a:pt x="271005" y="34556"/>
                  </a:lnTo>
                  <a:close/>
                </a:path>
              </a:pathLst>
            </a:custGeom>
            <a:solidFill>
              <a:srgbClr val="E87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8598595" y="2615326"/>
              <a:ext cx="287020" cy="165735"/>
            </a:xfrm>
            <a:custGeom>
              <a:avLst/>
              <a:gdLst/>
              <a:ahLst/>
              <a:cxnLst/>
              <a:rect l="l" t="t" r="r" b="b"/>
              <a:pathLst>
                <a:path w="287020" h="165735">
                  <a:moveTo>
                    <a:pt x="142940" y="0"/>
                  </a:moveTo>
                  <a:lnTo>
                    <a:pt x="89016" y="5963"/>
                  </a:lnTo>
                  <a:lnTo>
                    <a:pt x="41678" y="24063"/>
                  </a:lnTo>
                  <a:lnTo>
                    <a:pt x="10330" y="51386"/>
                  </a:lnTo>
                  <a:lnTo>
                    <a:pt x="0" y="82516"/>
                  </a:lnTo>
                  <a:lnTo>
                    <a:pt x="10667" y="113687"/>
                  </a:lnTo>
                  <a:lnTo>
                    <a:pt x="42313" y="141131"/>
                  </a:lnTo>
                  <a:lnTo>
                    <a:pt x="89844" y="159398"/>
                  </a:lnTo>
                  <a:lnTo>
                    <a:pt x="143832" y="165557"/>
                  </a:lnTo>
                  <a:lnTo>
                    <a:pt x="197755" y="159594"/>
                  </a:lnTo>
                  <a:lnTo>
                    <a:pt x="245094" y="141500"/>
                  </a:lnTo>
                  <a:lnTo>
                    <a:pt x="276448" y="114169"/>
                  </a:lnTo>
                  <a:lnTo>
                    <a:pt x="286781" y="83035"/>
                  </a:lnTo>
                  <a:lnTo>
                    <a:pt x="276112" y="51864"/>
                  </a:lnTo>
                  <a:lnTo>
                    <a:pt x="244459" y="24418"/>
                  </a:lnTo>
                  <a:lnTo>
                    <a:pt x="196927" y="6157"/>
                  </a:lnTo>
                  <a:lnTo>
                    <a:pt x="142940" y="0"/>
                  </a:lnTo>
                  <a:close/>
                </a:path>
              </a:pathLst>
            </a:custGeom>
            <a:solidFill>
              <a:srgbClr val="FDBB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8617969" y="2626409"/>
              <a:ext cx="248285" cy="143510"/>
            </a:xfrm>
            <a:custGeom>
              <a:avLst/>
              <a:gdLst/>
              <a:ahLst/>
              <a:cxnLst/>
              <a:rect l="l" t="t" r="r" b="b"/>
              <a:pathLst>
                <a:path w="248284" h="143510">
                  <a:moveTo>
                    <a:pt x="123629" y="0"/>
                  </a:moveTo>
                  <a:lnTo>
                    <a:pt x="76930" y="5169"/>
                  </a:lnTo>
                  <a:lnTo>
                    <a:pt x="35940" y="20859"/>
                  </a:lnTo>
                  <a:lnTo>
                    <a:pt x="1315" y="60241"/>
                  </a:lnTo>
                  <a:lnTo>
                    <a:pt x="0" y="74783"/>
                  </a:lnTo>
                  <a:lnTo>
                    <a:pt x="3115" y="87612"/>
                  </a:lnTo>
                  <a:lnTo>
                    <a:pt x="36487" y="122231"/>
                  </a:lnTo>
                  <a:lnTo>
                    <a:pt x="77648" y="138057"/>
                  </a:lnTo>
                  <a:lnTo>
                    <a:pt x="124402" y="143390"/>
                  </a:lnTo>
                  <a:lnTo>
                    <a:pt x="171100" y="138220"/>
                  </a:lnTo>
                  <a:lnTo>
                    <a:pt x="212089" y="122535"/>
                  </a:lnTo>
                  <a:lnTo>
                    <a:pt x="244976" y="88378"/>
                  </a:lnTo>
                  <a:lnTo>
                    <a:pt x="248043" y="75685"/>
                  </a:lnTo>
                  <a:lnTo>
                    <a:pt x="246693" y="61021"/>
                  </a:lnTo>
                  <a:lnTo>
                    <a:pt x="211556" y="21164"/>
                  </a:lnTo>
                  <a:lnTo>
                    <a:pt x="170388" y="5336"/>
                  </a:lnTo>
                  <a:lnTo>
                    <a:pt x="123629" y="0"/>
                  </a:lnTo>
                  <a:close/>
                </a:path>
              </a:pathLst>
            </a:custGeom>
            <a:solidFill>
              <a:srgbClr val="E87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8617969" y="2633494"/>
              <a:ext cx="248285" cy="136525"/>
            </a:xfrm>
            <a:custGeom>
              <a:avLst/>
              <a:gdLst/>
              <a:ahLst/>
              <a:cxnLst/>
              <a:rect l="l" t="t" r="r" b="b"/>
              <a:pathLst>
                <a:path w="248284" h="136525">
                  <a:moveTo>
                    <a:pt x="123629" y="0"/>
                  </a:moveTo>
                  <a:lnTo>
                    <a:pt x="76930" y="5165"/>
                  </a:lnTo>
                  <a:lnTo>
                    <a:pt x="35940" y="20848"/>
                  </a:lnTo>
                  <a:lnTo>
                    <a:pt x="3065" y="55008"/>
                  </a:lnTo>
                  <a:lnTo>
                    <a:pt x="0" y="67698"/>
                  </a:lnTo>
                  <a:lnTo>
                    <a:pt x="3115" y="80527"/>
                  </a:lnTo>
                  <a:lnTo>
                    <a:pt x="36487" y="115146"/>
                  </a:lnTo>
                  <a:lnTo>
                    <a:pt x="77648" y="130972"/>
                  </a:lnTo>
                  <a:lnTo>
                    <a:pt x="124402" y="136305"/>
                  </a:lnTo>
                  <a:lnTo>
                    <a:pt x="171100" y="131135"/>
                  </a:lnTo>
                  <a:lnTo>
                    <a:pt x="212089" y="115450"/>
                  </a:lnTo>
                  <a:lnTo>
                    <a:pt x="244976" y="81293"/>
                  </a:lnTo>
                  <a:lnTo>
                    <a:pt x="248043" y="68600"/>
                  </a:lnTo>
                  <a:lnTo>
                    <a:pt x="244928" y="55774"/>
                  </a:lnTo>
                  <a:lnTo>
                    <a:pt x="211556" y="21166"/>
                  </a:lnTo>
                  <a:lnTo>
                    <a:pt x="170388" y="5337"/>
                  </a:lnTo>
                  <a:lnTo>
                    <a:pt x="123629" y="0"/>
                  </a:lnTo>
                  <a:close/>
                </a:path>
              </a:pathLst>
            </a:custGeom>
            <a:solidFill>
              <a:srgbClr val="FDB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8672899" y="2666075"/>
              <a:ext cx="134620" cy="74295"/>
            </a:xfrm>
            <a:custGeom>
              <a:avLst/>
              <a:gdLst/>
              <a:ahLst/>
              <a:cxnLst/>
              <a:rect l="l" t="t" r="r" b="b"/>
              <a:pathLst>
                <a:path w="134620" h="74294">
                  <a:moveTo>
                    <a:pt x="134010" y="0"/>
                  </a:moveTo>
                  <a:lnTo>
                    <a:pt x="103797" y="6921"/>
                  </a:lnTo>
                  <a:lnTo>
                    <a:pt x="89532" y="2695"/>
                  </a:lnTo>
                  <a:lnTo>
                    <a:pt x="76412" y="2633"/>
                  </a:lnTo>
                  <a:lnTo>
                    <a:pt x="65088" y="5340"/>
                  </a:lnTo>
                  <a:lnTo>
                    <a:pt x="56210" y="9423"/>
                  </a:lnTo>
                  <a:lnTo>
                    <a:pt x="48620" y="21031"/>
                  </a:lnTo>
                  <a:lnTo>
                    <a:pt x="55125" y="33180"/>
                  </a:lnTo>
                  <a:lnTo>
                    <a:pt x="63434" y="44293"/>
                  </a:lnTo>
                  <a:lnTo>
                    <a:pt x="61252" y="52793"/>
                  </a:lnTo>
                  <a:lnTo>
                    <a:pt x="55473" y="56108"/>
                  </a:lnTo>
                  <a:lnTo>
                    <a:pt x="45910" y="56197"/>
                  </a:lnTo>
                  <a:lnTo>
                    <a:pt x="37642" y="51422"/>
                  </a:lnTo>
                  <a:lnTo>
                    <a:pt x="27775" y="46794"/>
                  </a:lnTo>
                  <a:lnTo>
                    <a:pt x="16908" y="42433"/>
                  </a:lnTo>
                  <a:lnTo>
                    <a:pt x="7944" y="38106"/>
                  </a:lnTo>
                  <a:lnTo>
                    <a:pt x="3784" y="33578"/>
                  </a:lnTo>
                  <a:lnTo>
                    <a:pt x="3784" y="38315"/>
                  </a:lnTo>
                  <a:lnTo>
                    <a:pt x="3390" y="43230"/>
                  </a:lnTo>
                  <a:lnTo>
                    <a:pt x="5549" y="51473"/>
                  </a:lnTo>
                  <a:lnTo>
                    <a:pt x="14884" y="57556"/>
                  </a:lnTo>
                  <a:lnTo>
                    <a:pt x="0" y="61658"/>
                  </a:lnTo>
                  <a:lnTo>
                    <a:pt x="0" y="66395"/>
                  </a:lnTo>
                  <a:lnTo>
                    <a:pt x="13614" y="74256"/>
                  </a:lnTo>
                  <a:lnTo>
                    <a:pt x="28917" y="65201"/>
                  </a:lnTo>
                  <a:lnTo>
                    <a:pt x="45339" y="70157"/>
                  </a:lnTo>
                  <a:lnTo>
                    <a:pt x="59939" y="70231"/>
                  </a:lnTo>
                  <a:lnTo>
                    <a:pt x="71750" y="67323"/>
                  </a:lnTo>
                  <a:lnTo>
                    <a:pt x="79806" y="63334"/>
                  </a:lnTo>
                  <a:lnTo>
                    <a:pt x="88229" y="49716"/>
                  </a:lnTo>
                  <a:lnTo>
                    <a:pt x="81433" y="36693"/>
                  </a:lnTo>
                  <a:lnTo>
                    <a:pt x="72250" y="25494"/>
                  </a:lnTo>
                  <a:lnTo>
                    <a:pt x="73507" y="17348"/>
                  </a:lnTo>
                  <a:lnTo>
                    <a:pt x="79565" y="13843"/>
                  </a:lnTo>
                  <a:lnTo>
                    <a:pt x="88442" y="15138"/>
                  </a:lnTo>
                  <a:lnTo>
                    <a:pt x="101282" y="22555"/>
                  </a:lnTo>
                  <a:lnTo>
                    <a:pt x="103111" y="26543"/>
                  </a:lnTo>
                  <a:lnTo>
                    <a:pt x="104279" y="32867"/>
                  </a:lnTo>
                  <a:lnTo>
                    <a:pt x="125069" y="30721"/>
                  </a:lnTo>
                  <a:lnTo>
                    <a:pt x="125171" y="26555"/>
                  </a:lnTo>
                  <a:lnTo>
                    <a:pt x="124675" y="19392"/>
                  </a:lnTo>
                  <a:lnTo>
                    <a:pt x="116878" y="14198"/>
                  </a:lnTo>
                  <a:lnTo>
                    <a:pt x="134010" y="4737"/>
                  </a:lnTo>
                  <a:lnTo>
                    <a:pt x="134010" y="0"/>
                  </a:lnTo>
                  <a:close/>
                </a:path>
              </a:pathLst>
            </a:custGeom>
            <a:solidFill>
              <a:srgbClr val="E87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8672899" y="2658212"/>
              <a:ext cx="134620" cy="77470"/>
            </a:xfrm>
            <a:custGeom>
              <a:avLst/>
              <a:gdLst/>
              <a:ahLst/>
              <a:cxnLst/>
              <a:rect l="l" t="t" r="r" b="b"/>
              <a:pathLst>
                <a:path w="134620" h="77469">
                  <a:moveTo>
                    <a:pt x="120408" y="0"/>
                  </a:moveTo>
                  <a:lnTo>
                    <a:pt x="103784" y="10045"/>
                  </a:lnTo>
                  <a:lnTo>
                    <a:pt x="89525" y="5819"/>
                  </a:lnTo>
                  <a:lnTo>
                    <a:pt x="76406" y="5757"/>
                  </a:lnTo>
                  <a:lnTo>
                    <a:pt x="65083" y="8465"/>
                  </a:lnTo>
                  <a:lnTo>
                    <a:pt x="56210" y="12547"/>
                  </a:lnTo>
                  <a:lnTo>
                    <a:pt x="48618" y="24155"/>
                  </a:lnTo>
                  <a:lnTo>
                    <a:pt x="55119" y="36304"/>
                  </a:lnTo>
                  <a:lnTo>
                    <a:pt x="63423" y="47418"/>
                  </a:lnTo>
                  <a:lnTo>
                    <a:pt x="61239" y="55918"/>
                  </a:lnTo>
                  <a:lnTo>
                    <a:pt x="55473" y="59232"/>
                  </a:lnTo>
                  <a:lnTo>
                    <a:pt x="45910" y="59321"/>
                  </a:lnTo>
                  <a:lnTo>
                    <a:pt x="26441" y="48082"/>
                  </a:lnTo>
                  <a:lnTo>
                    <a:pt x="26466" y="45275"/>
                  </a:lnTo>
                  <a:lnTo>
                    <a:pt x="25412" y="38988"/>
                  </a:lnTo>
                  <a:lnTo>
                    <a:pt x="3784" y="41440"/>
                  </a:lnTo>
                  <a:lnTo>
                    <a:pt x="3390" y="46354"/>
                  </a:lnTo>
                  <a:lnTo>
                    <a:pt x="5549" y="54597"/>
                  </a:lnTo>
                  <a:lnTo>
                    <a:pt x="14884" y="60680"/>
                  </a:lnTo>
                  <a:lnTo>
                    <a:pt x="0" y="69519"/>
                  </a:lnTo>
                  <a:lnTo>
                    <a:pt x="13614" y="77381"/>
                  </a:lnTo>
                  <a:lnTo>
                    <a:pt x="28917" y="68338"/>
                  </a:lnTo>
                  <a:lnTo>
                    <a:pt x="45339" y="73288"/>
                  </a:lnTo>
                  <a:lnTo>
                    <a:pt x="59939" y="73363"/>
                  </a:lnTo>
                  <a:lnTo>
                    <a:pt x="71750" y="70458"/>
                  </a:lnTo>
                  <a:lnTo>
                    <a:pt x="79806" y="66471"/>
                  </a:lnTo>
                  <a:lnTo>
                    <a:pt x="88229" y="52846"/>
                  </a:lnTo>
                  <a:lnTo>
                    <a:pt x="81433" y="39820"/>
                  </a:lnTo>
                  <a:lnTo>
                    <a:pt x="72250" y="28624"/>
                  </a:lnTo>
                  <a:lnTo>
                    <a:pt x="73507" y="20485"/>
                  </a:lnTo>
                  <a:lnTo>
                    <a:pt x="79565" y="16979"/>
                  </a:lnTo>
                  <a:lnTo>
                    <a:pt x="88442" y="18262"/>
                  </a:lnTo>
                  <a:lnTo>
                    <a:pt x="101282" y="25679"/>
                  </a:lnTo>
                  <a:lnTo>
                    <a:pt x="103111" y="29679"/>
                  </a:lnTo>
                  <a:lnTo>
                    <a:pt x="104279" y="36004"/>
                  </a:lnTo>
                  <a:lnTo>
                    <a:pt x="125069" y="33845"/>
                  </a:lnTo>
                  <a:lnTo>
                    <a:pt x="125171" y="29679"/>
                  </a:lnTo>
                  <a:lnTo>
                    <a:pt x="124675" y="22504"/>
                  </a:lnTo>
                  <a:lnTo>
                    <a:pt x="116878" y="17322"/>
                  </a:lnTo>
                  <a:lnTo>
                    <a:pt x="134010" y="7861"/>
                  </a:lnTo>
                  <a:lnTo>
                    <a:pt x="120408" y="0"/>
                  </a:lnTo>
                  <a:close/>
                </a:path>
              </a:pathLst>
            </a:custGeom>
            <a:solidFill>
              <a:srgbClr val="FDBB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3" name="object 9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598611" y="2586596"/>
              <a:ext cx="286727" cy="165544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8604707" y="2598038"/>
              <a:ext cx="271145" cy="154305"/>
            </a:xfrm>
            <a:custGeom>
              <a:avLst/>
              <a:gdLst/>
              <a:ahLst/>
              <a:cxnLst/>
              <a:rect l="l" t="t" r="r" b="b"/>
              <a:pathLst>
                <a:path w="271145" h="154305">
                  <a:moveTo>
                    <a:pt x="9296" y="33477"/>
                  </a:moveTo>
                  <a:lnTo>
                    <a:pt x="8610" y="34264"/>
                  </a:lnTo>
                  <a:lnTo>
                    <a:pt x="0" y="34264"/>
                  </a:lnTo>
                  <a:lnTo>
                    <a:pt x="0" y="94780"/>
                  </a:lnTo>
                  <a:lnTo>
                    <a:pt x="2374" y="99377"/>
                  </a:lnTo>
                  <a:lnTo>
                    <a:pt x="5473" y="103886"/>
                  </a:lnTo>
                  <a:lnTo>
                    <a:pt x="9296" y="108216"/>
                  </a:lnTo>
                  <a:lnTo>
                    <a:pt x="9296" y="33477"/>
                  </a:lnTo>
                  <a:close/>
                </a:path>
                <a:path w="271145" h="154305">
                  <a:moveTo>
                    <a:pt x="36080" y="12319"/>
                  </a:moveTo>
                  <a:lnTo>
                    <a:pt x="32016" y="14668"/>
                  </a:lnTo>
                  <a:lnTo>
                    <a:pt x="25590" y="18986"/>
                  </a:lnTo>
                  <a:lnTo>
                    <a:pt x="25590" y="122834"/>
                  </a:lnTo>
                  <a:lnTo>
                    <a:pt x="32321" y="127444"/>
                  </a:lnTo>
                  <a:lnTo>
                    <a:pt x="36080" y="129590"/>
                  </a:lnTo>
                  <a:lnTo>
                    <a:pt x="36080" y="12319"/>
                  </a:lnTo>
                  <a:close/>
                </a:path>
                <a:path w="271145" h="154305">
                  <a:moveTo>
                    <a:pt x="62534" y="393"/>
                  </a:moveTo>
                  <a:lnTo>
                    <a:pt x="58750" y="1714"/>
                  </a:lnTo>
                  <a:lnTo>
                    <a:pt x="51460" y="4699"/>
                  </a:lnTo>
                  <a:lnTo>
                    <a:pt x="51460" y="137350"/>
                  </a:lnTo>
                  <a:lnTo>
                    <a:pt x="55041" y="138912"/>
                  </a:lnTo>
                  <a:lnTo>
                    <a:pt x="62534" y="141744"/>
                  </a:lnTo>
                  <a:lnTo>
                    <a:pt x="62534" y="393"/>
                  </a:lnTo>
                  <a:close/>
                </a:path>
                <a:path w="271145" h="154305">
                  <a:moveTo>
                    <a:pt x="89001" y="1270"/>
                  </a:moveTo>
                  <a:lnTo>
                    <a:pt x="77317" y="1270"/>
                  </a:lnTo>
                  <a:lnTo>
                    <a:pt x="77317" y="146342"/>
                  </a:lnTo>
                  <a:lnTo>
                    <a:pt x="89001" y="149123"/>
                  </a:lnTo>
                  <a:lnTo>
                    <a:pt x="89001" y="1270"/>
                  </a:lnTo>
                  <a:close/>
                </a:path>
                <a:path w="271145" h="154305">
                  <a:moveTo>
                    <a:pt x="115455" y="6159"/>
                  </a:moveTo>
                  <a:lnTo>
                    <a:pt x="103200" y="6159"/>
                  </a:lnTo>
                  <a:lnTo>
                    <a:pt x="103200" y="152209"/>
                  </a:lnTo>
                  <a:lnTo>
                    <a:pt x="113347" y="152209"/>
                  </a:lnTo>
                  <a:lnTo>
                    <a:pt x="113347" y="153479"/>
                  </a:lnTo>
                  <a:lnTo>
                    <a:pt x="115455" y="153479"/>
                  </a:lnTo>
                  <a:lnTo>
                    <a:pt x="115455" y="152209"/>
                  </a:lnTo>
                  <a:lnTo>
                    <a:pt x="115455" y="6159"/>
                  </a:lnTo>
                  <a:close/>
                </a:path>
                <a:path w="271145" h="154305">
                  <a:moveTo>
                    <a:pt x="141922" y="11417"/>
                  </a:moveTo>
                  <a:lnTo>
                    <a:pt x="129057" y="11417"/>
                  </a:lnTo>
                  <a:lnTo>
                    <a:pt x="129057" y="153936"/>
                  </a:lnTo>
                  <a:lnTo>
                    <a:pt x="141922" y="154089"/>
                  </a:lnTo>
                  <a:lnTo>
                    <a:pt x="141922" y="11417"/>
                  </a:lnTo>
                  <a:close/>
                </a:path>
                <a:path w="271145" h="154305">
                  <a:moveTo>
                    <a:pt x="167817" y="6159"/>
                  </a:moveTo>
                  <a:lnTo>
                    <a:pt x="155549" y="6159"/>
                  </a:lnTo>
                  <a:lnTo>
                    <a:pt x="155549" y="153517"/>
                  </a:lnTo>
                  <a:lnTo>
                    <a:pt x="167817" y="152323"/>
                  </a:lnTo>
                  <a:lnTo>
                    <a:pt x="167817" y="6159"/>
                  </a:lnTo>
                  <a:close/>
                </a:path>
                <a:path w="271145" h="154305">
                  <a:moveTo>
                    <a:pt x="193675" y="1270"/>
                  </a:moveTo>
                  <a:lnTo>
                    <a:pt x="182029" y="1270"/>
                  </a:lnTo>
                  <a:lnTo>
                    <a:pt x="182029" y="150177"/>
                  </a:lnTo>
                  <a:lnTo>
                    <a:pt x="193675" y="147650"/>
                  </a:lnTo>
                  <a:lnTo>
                    <a:pt x="193675" y="1270"/>
                  </a:lnTo>
                  <a:close/>
                </a:path>
                <a:path w="271145" h="154305">
                  <a:moveTo>
                    <a:pt x="219570" y="3810"/>
                  </a:moveTo>
                  <a:lnTo>
                    <a:pt x="218008" y="3810"/>
                  </a:lnTo>
                  <a:lnTo>
                    <a:pt x="218008" y="2540"/>
                  </a:lnTo>
                  <a:lnTo>
                    <a:pt x="212928" y="2540"/>
                  </a:lnTo>
                  <a:lnTo>
                    <a:pt x="212928" y="0"/>
                  </a:lnTo>
                  <a:lnTo>
                    <a:pt x="208483" y="0"/>
                  </a:lnTo>
                  <a:lnTo>
                    <a:pt x="208483" y="2540"/>
                  </a:lnTo>
                  <a:lnTo>
                    <a:pt x="208483" y="3810"/>
                  </a:lnTo>
                  <a:lnTo>
                    <a:pt x="208483" y="139700"/>
                  </a:lnTo>
                  <a:lnTo>
                    <a:pt x="208483" y="143510"/>
                  </a:lnTo>
                  <a:lnTo>
                    <a:pt x="213588" y="143510"/>
                  </a:lnTo>
                  <a:lnTo>
                    <a:pt x="213588" y="139700"/>
                  </a:lnTo>
                  <a:lnTo>
                    <a:pt x="219570" y="139700"/>
                  </a:lnTo>
                  <a:lnTo>
                    <a:pt x="219570" y="3810"/>
                  </a:lnTo>
                  <a:close/>
                </a:path>
                <a:path w="271145" h="154305">
                  <a:moveTo>
                    <a:pt x="245440" y="17386"/>
                  </a:moveTo>
                  <a:lnTo>
                    <a:pt x="244487" y="17386"/>
                  </a:lnTo>
                  <a:lnTo>
                    <a:pt x="244487" y="16116"/>
                  </a:lnTo>
                  <a:lnTo>
                    <a:pt x="239229" y="16116"/>
                  </a:lnTo>
                  <a:lnTo>
                    <a:pt x="239229" y="11036"/>
                  </a:lnTo>
                  <a:lnTo>
                    <a:pt x="234962" y="11036"/>
                  </a:lnTo>
                  <a:lnTo>
                    <a:pt x="234962" y="16116"/>
                  </a:lnTo>
                  <a:lnTo>
                    <a:pt x="234962" y="17386"/>
                  </a:lnTo>
                  <a:lnTo>
                    <a:pt x="234962" y="126606"/>
                  </a:lnTo>
                  <a:lnTo>
                    <a:pt x="234962" y="131686"/>
                  </a:lnTo>
                  <a:lnTo>
                    <a:pt x="240245" y="131686"/>
                  </a:lnTo>
                  <a:lnTo>
                    <a:pt x="240245" y="126606"/>
                  </a:lnTo>
                  <a:lnTo>
                    <a:pt x="245440" y="126606"/>
                  </a:lnTo>
                  <a:lnTo>
                    <a:pt x="245440" y="17386"/>
                  </a:lnTo>
                  <a:close/>
                </a:path>
                <a:path w="271145" h="154305">
                  <a:moveTo>
                    <a:pt x="271005" y="34264"/>
                  </a:moveTo>
                  <a:lnTo>
                    <a:pt x="265125" y="34264"/>
                  </a:lnTo>
                  <a:lnTo>
                    <a:pt x="261708" y="30607"/>
                  </a:lnTo>
                  <a:lnTo>
                    <a:pt x="261708" y="112928"/>
                  </a:lnTo>
                  <a:lnTo>
                    <a:pt x="265341" y="109308"/>
                  </a:lnTo>
                  <a:lnTo>
                    <a:pt x="268427" y="105562"/>
                  </a:lnTo>
                  <a:lnTo>
                    <a:pt x="271005" y="101727"/>
                  </a:lnTo>
                  <a:lnTo>
                    <a:pt x="271005" y="34264"/>
                  </a:lnTo>
                  <a:close/>
                </a:path>
              </a:pathLst>
            </a:custGeom>
            <a:solidFill>
              <a:srgbClr val="E87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8598595" y="2550553"/>
              <a:ext cx="287020" cy="165735"/>
            </a:xfrm>
            <a:custGeom>
              <a:avLst/>
              <a:gdLst/>
              <a:ahLst/>
              <a:cxnLst/>
              <a:rect l="l" t="t" r="r" b="b"/>
              <a:pathLst>
                <a:path w="287020" h="165735">
                  <a:moveTo>
                    <a:pt x="142940" y="0"/>
                  </a:moveTo>
                  <a:lnTo>
                    <a:pt x="89016" y="5963"/>
                  </a:lnTo>
                  <a:lnTo>
                    <a:pt x="41678" y="24058"/>
                  </a:lnTo>
                  <a:lnTo>
                    <a:pt x="10330" y="51382"/>
                  </a:lnTo>
                  <a:lnTo>
                    <a:pt x="0" y="82513"/>
                  </a:lnTo>
                  <a:lnTo>
                    <a:pt x="10667" y="113687"/>
                  </a:lnTo>
                  <a:lnTo>
                    <a:pt x="42313" y="141139"/>
                  </a:lnTo>
                  <a:lnTo>
                    <a:pt x="89844" y="159399"/>
                  </a:lnTo>
                  <a:lnTo>
                    <a:pt x="143832" y="165554"/>
                  </a:lnTo>
                  <a:lnTo>
                    <a:pt x="197755" y="159590"/>
                  </a:lnTo>
                  <a:lnTo>
                    <a:pt x="245094" y="141495"/>
                  </a:lnTo>
                  <a:lnTo>
                    <a:pt x="276448" y="114164"/>
                  </a:lnTo>
                  <a:lnTo>
                    <a:pt x="286781" y="83031"/>
                  </a:lnTo>
                  <a:lnTo>
                    <a:pt x="276112" y="51859"/>
                  </a:lnTo>
                  <a:lnTo>
                    <a:pt x="244459" y="24414"/>
                  </a:lnTo>
                  <a:lnTo>
                    <a:pt x="196927" y="6154"/>
                  </a:lnTo>
                  <a:lnTo>
                    <a:pt x="142940" y="0"/>
                  </a:lnTo>
                  <a:close/>
                </a:path>
              </a:pathLst>
            </a:custGeom>
            <a:solidFill>
              <a:srgbClr val="FDBB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8617969" y="2561637"/>
              <a:ext cx="248285" cy="143510"/>
            </a:xfrm>
            <a:custGeom>
              <a:avLst/>
              <a:gdLst/>
              <a:ahLst/>
              <a:cxnLst/>
              <a:rect l="l" t="t" r="r" b="b"/>
              <a:pathLst>
                <a:path w="248284" h="143510">
                  <a:moveTo>
                    <a:pt x="123629" y="0"/>
                  </a:moveTo>
                  <a:lnTo>
                    <a:pt x="76930" y="5170"/>
                  </a:lnTo>
                  <a:lnTo>
                    <a:pt x="35940" y="20854"/>
                  </a:lnTo>
                  <a:lnTo>
                    <a:pt x="1315" y="60247"/>
                  </a:lnTo>
                  <a:lnTo>
                    <a:pt x="0" y="74791"/>
                  </a:lnTo>
                  <a:lnTo>
                    <a:pt x="3115" y="87613"/>
                  </a:lnTo>
                  <a:lnTo>
                    <a:pt x="36487" y="122226"/>
                  </a:lnTo>
                  <a:lnTo>
                    <a:pt x="77648" y="138052"/>
                  </a:lnTo>
                  <a:lnTo>
                    <a:pt x="124402" y="143386"/>
                  </a:lnTo>
                  <a:lnTo>
                    <a:pt x="171100" y="138215"/>
                  </a:lnTo>
                  <a:lnTo>
                    <a:pt x="212089" y="122531"/>
                  </a:lnTo>
                  <a:lnTo>
                    <a:pt x="244976" y="88373"/>
                  </a:lnTo>
                  <a:lnTo>
                    <a:pt x="248043" y="75680"/>
                  </a:lnTo>
                  <a:lnTo>
                    <a:pt x="246693" y="61016"/>
                  </a:lnTo>
                  <a:lnTo>
                    <a:pt x="211556" y="21159"/>
                  </a:lnTo>
                  <a:lnTo>
                    <a:pt x="170388" y="5333"/>
                  </a:lnTo>
                  <a:lnTo>
                    <a:pt x="123629" y="0"/>
                  </a:lnTo>
                  <a:close/>
                </a:path>
              </a:pathLst>
            </a:custGeom>
            <a:solidFill>
              <a:srgbClr val="E87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8617969" y="2568722"/>
              <a:ext cx="248285" cy="136525"/>
            </a:xfrm>
            <a:custGeom>
              <a:avLst/>
              <a:gdLst/>
              <a:ahLst/>
              <a:cxnLst/>
              <a:rect l="l" t="t" r="r" b="b"/>
              <a:pathLst>
                <a:path w="248284" h="136525">
                  <a:moveTo>
                    <a:pt x="123629" y="0"/>
                  </a:moveTo>
                  <a:lnTo>
                    <a:pt x="76930" y="5166"/>
                  </a:lnTo>
                  <a:lnTo>
                    <a:pt x="35940" y="20843"/>
                  </a:lnTo>
                  <a:lnTo>
                    <a:pt x="3065" y="55014"/>
                  </a:lnTo>
                  <a:lnTo>
                    <a:pt x="0" y="67706"/>
                  </a:lnTo>
                  <a:lnTo>
                    <a:pt x="3115" y="80528"/>
                  </a:lnTo>
                  <a:lnTo>
                    <a:pt x="36487" y="115141"/>
                  </a:lnTo>
                  <a:lnTo>
                    <a:pt x="77648" y="130967"/>
                  </a:lnTo>
                  <a:lnTo>
                    <a:pt x="124402" y="136301"/>
                  </a:lnTo>
                  <a:lnTo>
                    <a:pt x="171100" y="131130"/>
                  </a:lnTo>
                  <a:lnTo>
                    <a:pt x="212089" y="115446"/>
                  </a:lnTo>
                  <a:lnTo>
                    <a:pt x="244976" y="81288"/>
                  </a:lnTo>
                  <a:lnTo>
                    <a:pt x="248043" y="68595"/>
                  </a:lnTo>
                  <a:lnTo>
                    <a:pt x="244928" y="55774"/>
                  </a:lnTo>
                  <a:lnTo>
                    <a:pt x="211556" y="21161"/>
                  </a:lnTo>
                  <a:lnTo>
                    <a:pt x="170388" y="5334"/>
                  </a:lnTo>
                  <a:lnTo>
                    <a:pt x="123629" y="0"/>
                  </a:lnTo>
                  <a:close/>
                </a:path>
              </a:pathLst>
            </a:custGeom>
            <a:solidFill>
              <a:srgbClr val="FDB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8672899" y="2601284"/>
              <a:ext cx="134620" cy="74295"/>
            </a:xfrm>
            <a:custGeom>
              <a:avLst/>
              <a:gdLst/>
              <a:ahLst/>
              <a:cxnLst/>
              <a:rect l="l" t="t" r="r" b="b"/>
              <a:pathLst>
                <a:path w="134620" h="74294">
                  <a:moveTo>
                    <a:pt x="134010" y="0"/>
                  </a:moveTo>
                  <a:lnTo>
                    <a:pt x="103797" y="6921"/>
                  </a:lnTo>
                  <a:lnTo>
                    <a:pt x="89532" y="2697"/>
                  </a:lnTo>
                  <a:lnTo>
                    <a:pt x="76412" y="2638"/>
                  </a:lnTo>
                  <a:lnTo>
                    <a:pt x="65088" y="5346"/>
                  </a:lnTo>
                  <a:lnTo>
                    <a:pt x="56210" y="9423"/>
                  </a:lnTo>
                  <a:lnTo>
                    <a:pt x="48620" y="21038"/>
                  </a:lnTo>
                  <a:lnTo>
                    <a:pt x="55125" y="33189"/>
                  </a:lnTo>
                  <a:lnTo>
                    <a:pt x="63434" y="44300"/>
                  </a:lnTo>
                  <a:lnTo>
                    <a:pt x="61252" y="52793"/>
                  </a:lnTo>
                  <a:lnTo>
                    <a:pt x="55473" y="56121"/>
                  </a:lnTo>
                  <a:lnTo>
                    <a:pt x="45910" y="56210"/>
                  </a:lnTo>
                  <a:lnTo>
                    <a:pt x="37642" y="51434"/>
                  </a:lnTo>
                  <a:lnTo>
                    <a:pt x="27775" y="46801"/>
                  </a:lnTo>
                  <a:lnTo>
                    <a:pt x="16908" y="42440"/>
                  </a:lnTo>
                  <a:lnTo>
                    <a:pt x="7944" y="38111"/>
                  </a:lnTo>
                  <a:lnTo>
                    <a:pt x="3784" y="33578"/>
                  </a:lnTo>
                  <a:lnTo>
                    <a:pt x="3784" y="38315"/>
                  </a:lnTo>
                  <a:lnTo>
                    <a:pt x="3390" y="43243"/>
                  </a:lnTo>
                  <a:lnTo>
                    <a:pt x="5549" y="51485"/>
                  </a:lnTo>
                  <a:lnTo>
                    <a:pt x="14884" y="57569"/>
                  </a:lnTo>
                  <a:lnTo>
                    <a:pt x="0" y="61683"/>
                  </a:lnTo>
                  <a:lnTo>
                    <a:pt x="0" y="66420"/>
                  </a:lnTo>
                  <a:lnTo>
                    <a:pt x="13614" y="74282"/>
                  </a:lnTo>
                  <a:lnTo>
                    <a:pt x="28917" y="65227"/>
                  </a:lnTo>
                  <a:lnTo>
                    <a:pt x="45339" y="70175"/>
                  </a:lnTo>
                  <a:lnTo>
                    <a:pt x="59939" y="70245"/>
                  </a:lnTo>
                  <a:lnTo>
                    <a:pt x="71750" y="67336"/>
                  </a:lnTo>
                  <a:lnTo>
                    <a:pt x="79806" y="63347"/>
                  </a:lnTo>
                  <a:lnTo>
                    <a:pt x="88229" y="49729"/>
                  </a:lnTo>
                  <a:lnTo>
                    <a:pt x="81433" y="36707"/>
                  </a:lnTo>
                  <a:lnTo>
                    <a:pt x="72250" y="25512"/>
                  </a:lnTo>
                  <a:lnTo>
                    <a:pt x="73507" y="17373"/>
                  </a:lnTo>
                  <a:lnTo>
                    <a:pt x="79565" y="13855"/>
                  </a:lnTo>
                  <a:lnTo>
                    <a:pt x="88442" y="15151"/>
                  </a:lnTo>
                  <a:lnTo>
                    <a:pt x="101282" y="22567"/>
                  </a:lnTo>
                  <a:lnTo>
                    <a:pt x="103111" y="26555"/>
                  </a:lnTo>
                  <a:lnTo>
                    <a:pt x="104279" y="32892"/>
                  </a:lnTo>
                  <a:lnTo>
                    <a:pt x="125069" y="30733"/>
                  </a:lnTo>
                  <a:lnTo>
                    <a:pt x="125171" y="26555"/>
                  </a:lnTo>
                  <a:lnTo>
                    <a:pt x="124675" y="19392"/>
                  </a:lnTo>
                  <a:lnTo>
                    <a:pt x="116878" y="14211"/>
                  </a:lnTo>
                  <a:lnTo>
                    <a:pt x="134010" y="4737"/>
                  </a:lnTo>
                  <a:lnTo>
                    <a:pt x="134010" y="0"/>
                  </a:lnTo>
                  <a:close/>
                </a:path>
              </a:pathLst>
            </a:custGeom>
            <a:solidFill>
              <a:srgbClr val="E87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8672899" y="2593448"/>
              <a:ext cx="134620" cy="77470"/>
            </a:xfrm>
            <a:custGeom>
              <a:avLst/>
              <a:gdLst/>
              <a:ahLst/>
              <a:cxnLst/>
              <a:rect l="l" t="t" r="r" b="b"/>
              <a:pathLst>
                <a:path w="134620" h="77469">
                  <a:moveTo>
                    <a:pt x="120408" y="0"/>
                  </a:moveTo>
                  <a:lnTo>
                    <a:pt x="103784" y="10033"/>
                  </a:lnTo>
                  <a:lnTo>
                    <a:pt x="89525" y="5807"/>
                  </a:lnTo>
                  <a:lnTo>
                    <a:pt x="76406" y="5745"/>
                  </a:lnTo>
                  <a:lnTo>
                    <a:pt x="65083" y="8452"/>
                  </a:lnTo>
                  <a:lnTo>
                    <a:pt x="56210" y="12534"/>
                  </a:lnTo>
                  <a:lnTo>
                    <a:pt x="48618" y="24142"/>
                  </a:lnTo>
                  <a:lnTo>
                    <a:pt x="55119" y="36291"/>
                  </a:lnTo>
                  <a:lnTo>
                    <a:pt x="63423" y="47405"/>
                  </a:lnTo>
                  <a:lnTo>
                    <a:pt x="61239" y="55905"/>
                  </a:lnTo>
                  <a:lnTo>
                    <a:pt x="55473" y="59220"/>
                  </a:lnTo>
                  <a:lnTo>
                    <a:pt x="45910" y="59309"/>
                  </a:lnTo>
                  <a:lnTo>
                    <a:pt x="26441" y="48069"/>
                  </a:lnTo>
                  <a:lnTo>
                    <a:pt x="26466" y="45262"/>
                  </a:lnTo>
                  <a:lnTo>
                    <a:pt x="25412" y="38976"/>
                  </a:lnTo>
                  <a:lnTo>
                    <a:pt x="3784" y="41427"/>
                  </a:lnTo>
                  <a:lnTo>
                    <a:pt x="3390" y="46342"/>
                  </a:lnTo>
                  <a:lnTo>
                    <a:pt x="5549" y="54584"/>
                  </a:lnTo>
                  <a:lnTo>
                    <a:pt x="14884" y="60667"/>
                  </a:lnTo>
                  <a:lnTo>
                    <a:pt x="0" y="69519"/>
                  </a:lnTo>
                  <a:lnTo>
                    <a:pt x="13614" y="77368"/>
                  </a:lnTo>
                  <a:lnTo>
                    <a:pt x="28917" y="68326"/>
                  </a:lnTo>
                  <a:lnTo>
                    <a:pt x="45339" y="73281"/>
                  </a:lnTo>
                  <a:lnTo>
                    <a:pt x="59939" y="73355"/>
                  </a:lnTo>
                  <a:lnTo>
                    <a:pt x="71750" y="70447"/>
                  </a:lnTo>
                  <a:lnTo>
                    <a:pt x="79806" y="66459"/>
                  </a:lnTo>
                  <a:lnTo>
                    <a:pt x="88229" y="52835"/>
                  </a:lnTo>
                  <a:lnTo>
                    <a:pt x="81433" y="39812"/>
                  </a:lnTo>
                  <a:lnTo>
                    <a:pt x="72250" y="28616"/>
                  </a:lnTo>
                  <a:lnTo>
                    <a:pt x="73507" y="20472"/>
                  </a:lnTo>
                  <a:lnTo>
                    <a:pt x="79565" y="16967"/>
                  </a:lnTo>
                  <a:lnTo>
                    <a:pt x="88442" y="18249"/>
                  </a:lnTo>
                  <a:lnTo>
                    <a:pt x="101282" y="25679"/>
                  </a:lnTo>
                  <a:lnTo>
                    <a:pt x="103111" y="29667"/>
                  </a:lnTo>
                  <a:lnTo>
                    <a:pt x="104279" y="35991"/>
                  </a:lnTo>
                  <a:lnTo>
                    <a:pt x="125069" y="33845"/>
                  </a:lnTo>
                  <a:lnTo>
                    <a:pt x="125171" y="29667"/>
                  </a:lnTo>
                  <a:lnTo>
                    <a:pt x="124675" y="22504"/>
                  </a:lnTo>
                  <a:lnTo>
                    <a:pt x="116878" y="17310"/>
                  </a:lnTo>
                  <a:lnTo>
                    <a:pt x="134010" y="7848"/>
                  </a:lnTo>
                  <a:lnTo>
                    <a:pt x="120408" y="0"/>
                  </a:lnTo>
                  <a:close/>
                </a:path>
              </a:pathLst>
            </a:custGeom>
            <a:solidFill>
              <a:srgbClr val="FDBB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0" name="object 10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598611" y="2521813"/>
              <a:ext cx="286727" cy="165544"/>
            </a:xfrm>
            <a:prstGeom prst="rect">
              <a:avLst/>
            </a:prstGeom>
          </p:spPr>
        </p:pic>
        <p:sp>
          <p:nvSpPr>
            <p:cNvPr id="101" name="object 101"/>
            <p:cNvSpPr/>
            <p:nvPr/>
          </p:nvSpPr>
          <p:spPr>
            <a:xfrm>
              <a:off x="8604707" y="2533268"/>
              <a:ext cx="271145" cy="154305"/>
            </a:xfrm>
            <a:custGeom>
              <a:avLst/>
              <a:gdLst/>
              <a:ahLst/>
              <a:cxnLst/>
              <a:rect l="l" t="t" r="r" b="b"/>
              <a:pathLst>
                <a:path w="271145" h="154305">
                  <a:moveTo>
                    <a:pt x="9296" y="33489"/>
                  </a:moveTo>
                  <a:lnTo>
                    <a:pt x="8610" y="34277"/>
                  </a:lnTo>
                  <a:lnTo>
                    <a:pt x="0" y="34277"/>
                  </a:lnTo>
                  <a:lnTo>
                    <a:pt x="0" y="94792"/>
                  </a:lnTo>
                  <a:lnTo>
                    <a:pt x="2374" y="99377"/>
                  </a:lnTo>
                  <a:lnTo>
                    <a:pt x="5473" y="103886"/>
                  </a:lnTo>
                  <a:lnTo>
                    <a:pt x="9296" y="108216"/>
                  </a:lnTo>
                  <a:lnTo>
                    <a:pt x="9296" y="33489"/>
                  </a:lnTo>
                  <a:close/>
                </a:path>
                <a:path w="271145" h="154305">
                  <a:moveTo>
                    <a:pt x="36080" y="12331"/>
                  </a:moveTo>
                  <a:lnTo>
                    <a:pt x="32016" y="14668"/>
                  </a:lnTo>
                  <a:lnTo>
                    <a:pt x="25590" y="18986"/>
                  </a:lnTo>
                  <a:lnTo>
                    <a:pt x="25590" y="122834"/>
                  </a:lnTo>
                  <a:lnTo>
                    <a:pt x="32321" y="127444"/>
                  </a:lnTo>
                  <a:lnTo>
                    <a:pt x="36080" y="129590"/>
                  </a:lnTo>
                  <a:lnTo>
                    <a:pt x="36080" y="12331"/>
                  </a:lnTo>
                  <a:close/>
                </a:path>
                <a:path w="271145" h="154305">
                  <a:moveTo>
                    <a:pt x="62534" y="381"/>
                  </a:moveTo>
                  <a:lnTo>
                    <a:pt x="58750" y="1701"/>
                  </a:lnTo>
                  <a:lnTo>
                    <a:pt x="51460" y="4686"/>
                  </a:lnTo>
                  <a:lnTo>
                    <a:pt x="51460" y="137337"/>
                  </a:lnTo>
                  <a:lnTo>
                    <a:pt x="55041" y="138912"/>
                  </a:lnTo>
                  <a:lnTo>
                    <a:pt x="62534" y="141732"/>
                  </a:lnTo>
                  <a:lnTo>
                    <a:pt x="62534" y="381"/>
                  </a:lnTo>
                  <a:close/>
                </a:path>
                <a:path w="271145" h="154305">
                  <a:moveTo>
                    <a:pt x="89001" y="1270"/>
                  </a:moveTo>
                  <a:lnTo>
                    <a:pt x="77317" y="1270"/>
                  </a:lnTo>
                  <a:lnTo>
                    <a:pt x="77317" y="146342"/>
                  </a:lnTo>
                  <a:lnTo>
                    <a:pt x="89001" y="149136"/>
                  </a:lnTo>
                  <a:lnTo>
                    <a:pt x="89001" y="1270"/>
                  </a:lnTo>
                  <a:close/>
                </a:path>
                <a:path w="271145" h="154305">
                  <a:moveTo>
                    <a:pt x="115455" y="6159"/>
                  </a:moveTo>
                  <a:lnTo>
                    <a:pt x="103200" y="6159"/>
                  </a:lnTo>
                  <a:lnTo>
                    <a:pt x="103200" y="151612"/>
                  </a:lnTo>
                  <a:lnTo>
                    <a:pt x="115455" y="153047"/>
                  </a:lnTo>
                  <a:lnTo>
                    <a:pt x="115455" y="6159"/>
                  </a:lnTo>
                  <a:close/>
                </a:path>
                <a:path w="271145" h="154305">
                  <a:moveTo>
                    <a:pt x="141922" y="11404"/>
                  </a:moveTo>
                  <a:lnTo>
                    <a:pt x="129057" y="11404"/>
                  </a:lnTo>
                  <a:lnTo>
                    <a:pt x="129057" y="153924"/>
                  </a:lnTo>
                  <a:lnTo>
                    <a:pt x="141922" y="154089"/>
                  </a:lnTo>
                  <a:lnTo>
                    <a:pt x="141922" y="11417"/>
                  </a:lnTo>
                  <a:close/>
                </a:path>
                <a:path w="271145" h="154305">
                  <a:moveTo>
                    <a:pt x="167817" y="6146"/>
                  </a:moveTo>
                  <a:lnTo>
                    <a:pt x="155549" y="6146"/>
                  </a:lnTo>
                  <a:lnTo>
                    <a:pt x="155549" y="153504"/>
                  </a:lnTo>
                  <a:lnTo>
                    <a:pt x="167817" y="152323"/>
                  </a:lnTo>
                  <a:lnTo>
                    <a:pt x="167817" y="6159"/>
                  </a:lnTo>
                  <a:close/>
                </a:path>
                <a:path w="271145" h="154305">
                  <a:moveTo>
                    <a:pt x="193675" y="1270"/>
                  </a:moveTo>
                  <a:lnTo>
                    <a:pt x="182029" y="1270"/>
                  </a:lnTo>
                  <a:lnTo>
                    <a:pt x="182029" y="150177"/>
                  </a:lnTo>
                  <a:lnTo>
                    <a:pt x="193675" y="147650"/>
                  </a:lnTo>
                  <a:lnTo>
                    <a:pt x="193675" y="1270"/>
                  </a:lnTo>
                  <a:close/>
                </a:path>
                <a:path w="271145" h="154305">
                  <a:moveTo>
                    <a:pt x="219570" y="3810"/>
                  </a:moveTo>
                  <a:lnTo>
                    <a:pt x="218008" y="3810"/>
                  </a:lnTo>
                  <a:lnTo>
                    <a:pt x="218008" y="2540"/>
                  </a:lnTo>
                  <a:lnTo>
                    <a:pt x="212928" y="2540"/>
                  </a:lnTo>
                  <a:lnTo>
                    <a:pt x="212928" y="0"/>
                  </a:lnTo>
                  <a:lnTo>
                    <a:pt x="208483" y="0"/>
                  </a:lnTo>
                  <a:lnTo>
                    <a:pt x="208483" y="2540"/>
                  </a:lnTo>
                  <a:lnTo>
                    <a:pt x="208483" y="3810"/>
                  </a:lnTo>
                  <a:lnTo>
                    <a:pt x="208483" y="139700"/>
                  </a:lnTo>
                  <a:lnTo>
                    <a:pt x="208483" y="143510"/>
                  </a:lnTo>
                  <a:lnTo>
                    <a:pt x="213588" y="143510"/>
                  </a:lnTo>
                  <a:lnTo>
                    <a:pt x="213588" y="139700"/>
                  </a:lnTo>
                  <a:lnTo>
                    <a:pt x="219570" y="139700"/>
                  </a:lnTo>
                  <a:lnTo>
                    <a:pt x="219570" y="3810"/>
                  </a:lnTo>
                  <a:close/>
                </a:path>
                <a:path w="271145" h="154305">
                  <a:moveTo>
                    <a:pt x="245440" y="17373"/>
                  </a:moveTo>
                  <a:lnTo>
                    <a:pt x="244487" y="17373"/>
                  </a:lnTo>
                  <a:lnTo>
                    <a:pt x="244487" y="16103"/>
                  </a:lnTo>
                  <a:lnTo>
                    <a:pt x="239229" y="16103"/>
                  </a:lnTo>
                  <a:lnTo>
                    <a:pt x="239229" y="11023"/>
                  </a:lnTo>
                  <a:lnTo>
                    <a:pt x="234962" y="11023"/>
                  </a:lnTo>
                  <a:lnTo>
                    <a:pt x="234962" y="16103"/>
                  </a:lnTo>
                  <a:lnTo>
                    <a:pt x="234962" y="17373"/>
                  </a:lnTo>
                  <a:lnTo>
                    <a:pt x="234962" y="126593"/>
                  </a:lnTo>
                  <a:lnTo>
                    <a:pt x="234962" y="131673"/>
                  </a:lnTo>
                  <a:lnTo>
                    <a:pt x="240245" y="131673"/>
                  </a:lnTo>
                  <a:lnTo>
                    <a:pt x="240245" y="126593"/>
                  </a:lnTo>
                  <a:lnTo>
                    <a:pt x="245440" y="126593"/>
                  </a:lnTo>
                  <a:lnTo>
                    <a:pt x="245440" y="17373"/>
                  </a:lnTo>
                  <a:close/>
                </a:path>
                <a:path w="271145" h="154305">
                  <a:moveTo>
                    <a:pt x="271005" y="34264"/>
                  </a:moveTo>
                  <a:lnTo>
                    <a:pt x="265125" y="34264"/>
                  </a:lnTo>
                  <a:lnTo>
                    <a:pt x="261708" y="30594"/>
                  </a:lnTo>
                  <a:lnTo>
                    <a:pt x="261708" y="112915"/>
                  </a:lnTo>
                  <a:lnTo>
                    <a:pt x="265341" y="109296"/>
                  </a:lnTo>
                  <a:lnTo>
                    <a:pt x="268427" y="105549"/>
                  </a:lnTo>
                  <a:lnTo>
                    <a:pt x="271005" y="101714"/>
                  </a:lnTo>
                  <a:lnTo>
                    <a:pt x="271005" y="34264"/>
                  </a:lnTo>
                  <a:close/>
                </a:path>
              </a:pathLst>
            </a:custGeom>
            <a:solidFill>
              <a:srgbClr val="E87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8598532" y="2485675"/>
              <a:ext cx="287020" cy="165735"/>
            </a:xfrm>
            <a:custGeom>
              <a:avLst/>
              <a:gdLst/>
              <a:ahLst/>
              <a:cxnLst/>
              <a:rect l="l" t="t" r="r" b="b"/>
              <a:pathLst>
                <a:path w="287020" h="165735">
                  <a:moveTo>
                    <a:pt x="143827" y="0"/>
                  </a:moveTo>
                  <a:lnTo>
                    <a:pt x="87984" y="6206"/>
                  </a:lnTo>
                  <a:lnTo>
                    <a:pt x="42314" y="23699"/>
                  </a:lnTo>
                  <a:lnTo>
                    <a:pt x="11444" y="49843"/>
                  </a:lnTo>
                  <a:lnTo>
                    <a:pt x="0" y="82003"/>
                  </a:lnTo>
                  <a:lnTo>
                    <a:pt x="11091" y="114293"/>
                  </a:lnTo>
                  <a:lnTo>
                    <a:pt x="41679" y="140773"/>
                  </a:lnTo>
                  <a:lnTo>
                    <a:pt x="87162" y="158756"/>
                  </a:lnTo>
                  <a:lnTo>
                    <a:pt x="142938" y="165557"/>
                  </a:lnTo>
                  <a:lnTo>
                    <a:pt x="198790" y="159357"/>
                  </a:lnTo>
                  <a:lnTo>
                    <a:pt x="244467" y="141866"/>
                  </a:lnTo>
                  <a:lnTo>
                    <a:pt x="275338" y="115720"/>
                  </a:lnTo>
                  <a:lnTo>
                    <a:pt x="286778" y="83553"/>
                  </a:lnTo>
                  <a:lnTo>
                    <a:pt x="275688" y="51270"/>
                  </a:lnTo>
                  <a:lnTo>
                    <a:pt x="245102" y="24793"/>
                  </a:lnTo>
                  <a:lnTo>
                    <a:pt x="199616" y="6807"/>
                  </a:lnTo>
                  <a:lnTo>
                    <a:pt x="143827" y="0"/>
                  </a:lnTo>
                  <a:close/>
                </a:path>
              </a:pathLst>
            </a:custGeom>
            <a:solidFill>
              <a:srgbClr val="FDBB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8617969" y="2496860"/>
              <a:ext cx="248285" cy="143510"/>
            </a:xfrm>
            <a:custGeom>
              <a:avLst/>
              <a:gdLst/>
              <a:ahLst/>
              <a:cxnLst/>
              <a:rect l="l" t="t" r="r" b="b"/>
              <a:pathLst>
                <a:path w="248284" h="143510">
                  <a:moveTo>
                    <a:pt x="123629" y="0"/>
                  </a:moveTo>
                  <a:lnTo>
                    <a:pt x="76930" y="5170"/>
                  </a:lnTo>
                  <a:lnTo>
                    <a:pt x="35940" y="20854"/>
                  </a:lnTo>
                  <a:lnTo>
                    <a:pt x="1315" y="60249"/>
                  </a:lnTo>
                  <a:lnTo>
                    <a:pt x="0" y="74791"/>
                  </a:lnTo>
                  <a:lnTo>
                    <a:pt x="3115" y="87613"/>
                  </a:lnTo>
                  <a:lnTo>
                    <a:pt x="36487" y="122226"/>
                  </a:lnTo>
                  <a:lnTo>
                    <a:pt x="77648" y="138052"/>
                  </a:lnTo>
                  <a:lnTo>
                    <a:pt x="124402" y="143386"/>
                  </a:lnTo>
                  <a:lnTo>
                    <a:pt x="171100" y="138215"/>
                  </a:lnTo>
                  <a:lnTo>
                    <a:pt x="212089" y="122531"/>
                  </a:lnTo>
                  <a:lnTo>
                    <a:pt x="244976" y="88378"/>
                  </a:lnTo>
                  <a:lnTo>
                    <a:pt x="248043" y="75680"/>
                  </a:lnTo>
                  <a:lnTo>
                    <a:pt x="246693" y="61016"/>
                  </a:lnTo>
                  <a:lnTo>
                    <a:pt x="211556" y="21159"/>
                  </a:lnTo>
                  <a:lnTo>
                    <a:pt x="170388" y="5333"/>
                  </a:lnTo>
                  <a:lnTo>
                    <a:pt x="123629" y="0"/>
                  </a:lnTo>
                  <a:close/>
                </a:path>
              </a:pathLst>
            </a:custGeom>
            <a:solidFill>
              <a:srgbClr val="E87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8617969" y="2503945"/>
              <a:ext cx="248285" cy="136525"/>
            </a:xfrm>
            <a:custGeom>
              <a:avLst/>
              <a:gdLst/>
              <a:ahLst/>
              <a:cxnLst/>
              <a:rect l="l" t="t" r="r" b="b"/>
              <a:pathLst>
                <a:path w="248284" h="136525">
                  <a:moveTo>
                    <a:pt x="123629" y="0"/>
                  </a:moveTo>
                  <a:lnTo>
                    <a:pt x="76930" y="5166"/>
                  </a:lnTo>
                  <a:lnTo>
                    <a:pt x="35940" y="20843"/>
                  </a:lnTo>
                  <a:lnTo>
                    <a:pt x="3065" y="55014"/>
                  </a:lnTo>
                  <a:lnTo>
                    <a:pt x="0" y="67706"/>
                  </a:lnTo>
                  <a:lnTo>
                    <a:pt x="3115" y="80528"/>
                  </a:lnTo>
                  <a:lnTo>
                    <a:pt x="36487" y="115141"/>
                  </a:lnTo>
                  <a:lnTo>
                    <a:pt x="77648" y="130967"/>
                  </a:lnTo>
                  <a:lnTo>
                    <a:pt x="124402" y="136301"/>
                  </a:lnTo>
                  <a:lnTo>
                    <a:pt x="171100" y="131130"/>
                  </a:lnTo>
                  <a:lnTo>
                    <a:pt x="212089" y="115446"/>
                  </a:lnTo>
                  <a:lnTo>
                    <a:pt x="244976" y="81293"/>
                  </a:lnTo>
                  <a:lnTo>
                    <a:pt x="248043" y="68595"/>
                  </a:lnTo>
                  <a:lnTo>
                    <a:pt x="244928" y="55772"/>
                  </a:lnTo>
                  <a:lnTo>
                    <a:pt x="211556" y="21161"/>
                  </a:lnTo>
                  <a:lnTo>
                    <a:pt x="170388" y="5334"/>
                  </a:lnTo>
                  <a:lnTo>
                    <a:pt x="123629" y="0"/>
                  </a:lnTo>
                  <a:close/>
                </a:path>
              </a:pathLst>
            </a:custGeom>
            <a:solidFill>
              <a:srgbClr val="FDB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8672899" y="2536519"/>
              <a:ext cx="134620" cy="74295"/>
            </a:xfrm>
            <a:custGeom>
              <a:avLst/>
              <a:gdLst/>
              <a:ahLst/>
              <a:cxnLst/>
              <a:rect l="l" t="t" r="r" b="b"/>
              <a:pathLst>
                <a:path w="134620" h="74294">
                  <a:moveTo>
                    <a:pt x="134010" y="0"/>
                  </a:moveTo>
                  <a:lnTo>
                    <a:pt x="103797" y="6921"/>
                  </a:lnTo>
                  <a:lnTo>
                    <a:pt x="89532" y="2697"/>
                  </a:lnTo>
                  <a:lnTo>
                    <a:pt x="76412" y="2638"/>
                  </a:lnTo>
                  <a:lnTo>
                    <a:pt x="65088" y="5346"/>
                  </a:lnTo>
                  <a:lnTo>
                    <a:pt x="56210" y="9423"/>
                  </a:lnTo>
                  <a:lnTo>
                    <a:pt x="48620" y="21038"/>
                  </a:lnTo>
                  <a:lnTo>
                    <a:pt x="55125" y="33189"/>
                  </a:lnTo>
                  <a:lnTo>
                    <a:pt x="63434" y="44300"/>
                  </a:lnTo>
                  <a:lnTo>
                    <a:pt x="61252" y="52793"/>
                  </a:lnTo>
                  <a:lnTo>
                    <a:pt x="55473" y="56121"/>
                  </a:lnTo>
                  <a:lnTo>
                    <a:pt x="45910" y="56210"/>
                  </a:lnTo>
                  <a:lnTo>
                    <a:pt x="37642" y="51435"/>
                  </a:lnTo>
                  <a:lnTo>
                    <a:pt x="27775" y="46800"/>
                  </a:lnTo>
                  <a:lnTo>
                    <a:pt x="16908" y="42435"/>
                  </a:lnTo>
                  <a:lnTo>
                    <a:pt x="7944" y="38106"/>
                  </a:lnTo>
                  <a:lnTo>
                    <a:pt x="3784" y="33578"/>
                  </a:lnTo>
                  <a:lnTo>
                    <a:pt x="3784" y="38315"/>
                  </a:lnTo>
                  <a:lnTo>
                    <a:pt x="3390" y="43243"/>
                  </a:lnTo>
                  <a:lnTo>
                    <a:pt x="5549" y="51485"/>
                  </a:lnTo>
                  <a:lnTo>
                    <a:pt x="14884" y="57556"/>
                  </a:lnTo>
                  <a:lnTo>
                    <a:pt x="0" y="61671"/>
                  </a:lnTo>
                  <a:lnTo>
                    <a:pt x="0" y="66408"/>
                  </a:lnTo>
                  <a:lnTo>
                    <a:pt x="13614" y="74269"/>
                  </a:lnTo>
                  <a:lnTo>
                    <a:pt x="28917" y="65214"/>
                  </a:lnTo>
                  <a:lnTo>
                    <a:pt x="45339" y="70169"/>
                  </a:lnTo>
                  <a:lnTo>
                    <a:pt x="59939" y="70243"/>
                  </a:lnTo>
                  <a:lnTo>
                    <a:pt x="71750" y="67336"/>
                  </a:lnTo>
                  <a:lnTo>
                    <a:pt x="79806" y="63347"/>
                  </a:lnTo>
                  <a:lnTo>
                    <a:pt x="88229" y="49723"/>
                  </a:lnTo>
                  <a:lnTo>
                    <a:pt x="81433" y="36701"/>
                  </a:lnTo>
                  <a:lnTo>
                    <a:pt x="72250" y="25505"/>
                  </a:lnTo>
                  <a:lnTo>
                    <a:pt x="73507" y="17360"/>
                  </a:lnTo>
                  <a:lnTo>
                    <a:pt x="79565" y="13843"/>
                  </a:lnTo>
                  <a:lnTo>
                    <a:pt x="88442" y="15138"/>
                  </a:lnTo>
                  <a:lnTo>
                    <a:pt x="101282" y="22555"/>
                  </a:lnTo>
                  <a:lnTo>
                    <a:pt x="103111" y="26555"/>
                  </a:lnTo>
                  <a:lnTo>
                    <a:pt x="104279" y="32880"/>
                  </a:lnTo>
                  <a:lnTo>
                    <a:pt x="125069" y="30734"/>
                  </a:lnTo>
                  <a:lnTo>
                    <a:pt x="125171" y="26555"/>
                  </a:lnTo>
                  <a:lnTo>
                    <a:pt x="124675" y="19392"/>
                  </a:lnTo>
                  <a:lnTo>
                    <a:pt x="116878" y="14211"/>
                  </a:lnTo>
                  <a:lnTo>
                    <a:pt x="134010" y="4737"/>
                  </a:lnTo>
                  <a:lnTo>
                    <a:pt x="134010" y="0"/>
                  </a:lnTo>
                  <a:close/>
                </a:path>
              </a:pathLst>
            </a:custGeom>
            <a:solidFill>
              <a:srgbClr val="E87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8672899" y="2528657"/>
              <a:ext cx="134620" cy="77470"/>
            </a:xfrm>
            <a:custGeom>
              <a:avLst/>
              <a:gdLst/>
              <a:ahLst/>
              <a:cxnLst/>
              <a:rect l="l" t="t" r="r" b="b"/>
              <a:pathLst>
                <a:path w="134620" h="77469">
                  <a:moveTo>
                    <a:pt x="120408" y="0"/>
                  </a:moveTo>
                  <a:lnTo>
                    <a:pt x="103784" y="10032"/>
                  </a:lnTo>
                  <a:lnTo>
                    <a:pt x="89525" y="5809"/>
                  </a:lnTo>
                  <a:lnTo>
                    <a:pt x="76406" y="5751"/>
                  </a:lnTo>
                  <a:lnTo>
                    <a:pt x="65083" y="8463"/>
                  </a:lnTo>
                  <a:lnTo>
                    <a:pt x="56210" y="12547"/>
                  </a:lnTo>
                  <a:lnTo>
                    <a:pt x="48618" y="24155"/>
                  </a:lnTo>
                  <a:lnTo>
                    <a:pt x="55119" y="36302"/>
                  </a:lnTo>
                  <a:lnTo>
                    <a:pt x="63423" y="47412"/>
                  </a:lnTo>
                  <a:lnTo>
                    <a:pt x="61239" y="55905"/>
                  </a:lnTo>
                  <a:lnTo>
                    <a:pt x="55473" y="59232"/>
                  </a:lnTo>
                  <a:lnTo>
                    <a:pt x="45910" y="59321"/>
                  </a:lnTo>
                  <a:lnTo>
                    <a:pt x="26441" y="48082"/>
                  </a:lnTo>
                  <a:lnTo>
                    <a:pt x="26466" y="45262"/>
                  </a:lnTo>
                  <a:lnTo>
                    <a:pt x="25412" y="38988"/>
                  </a:lnTo>
                  <a:lnTo>
                    <a:pt x="3784" y="41427"/>
                  </a:lnTo>
                  <a:lnTo>
                    <a:pt x="3390" y="46354"/>
                  </a:lnTo>
                  <a:lnTo>
                    <a:pt x="5549" y="54597"/>
                  </a:lnTo>
                  <a:lnTo>
                    <a:pt x="14884" y="60667"/>
                  </a:lnTo>
                  <a:lnTo>
                    <a:pt x="0" y="69532"/>
                  </a:lnTo>
                  <a:lnTo>
                    <a:pt x="13614" y="77393"/>
                  </a:lnTo>
                  <a:lnTo>
                    <a:pt x="28917" y="68325"/>
                  </a:lnTo>
                  <a:lnTo>
                    <a:pt x="45339" y="73281"/>
                  </a:lnTo>
                  <a:lnTo>
                    <a:pt x="59939" y="73355"/>
                  </a:lnTo>
                  <a:lnTo>
                    <a:pt x="71750" y="70447"/>
                  </a:lnTo>
                  <a:lnTo>
                    <a:pt x="79806" y="66459"/>
                  </a:lnTo>
                  <a:lnTo>
                    <a:pt x="88229" y="52835"/>
                  </a:lnTo>
                  <a:lnTo>
                    <a:pt x="81433" y="39812"/>
                  </a:lnTo>
                  <a:lnTo>
                    <a:pt x="72250" y="28616"/>
                  </a:lnTo>
                  <a:lnTo>
                    <a:pt x="73507" y="20472"/>
                  </a:lnTo>
                  <a:lnTo>
                    <a:pt x="79565" y="16967"/>
                  </a:lnTo>
                  <a:lnTo>
                    <a:pt x="88442" y="18249"/>
                  </a:lnTo>
                  <a:lnTo>
                    <a:pt x="101282" y="25679"/>
                  </a:lnTo>
                  <a:lnTo>
                    <a:pt x="103111" y="29667"/>
                  </a:lnTo>
                  <a:lnTo>
                    <a:pt x="104279" y="35991"/>
                  </a:lnTo>
                  <a:lnTo>
                    <a:pt x="125069" y="33845"/>
                  </a:lnTo>
                  <a:lnTo>
                    <a:pt x="125171" y="29667"/>
                  </a:lnTo>
                  <a:lnTo>
                    <a:pt x="124675" y="22504"/>
                  </a:lnTo>
                  <a:lnTo>
                    <a:pt x="116878" y="17322"/>
                  </a:lnTo>
                  <a:lnTo>
                    <a:pt x="134010" y="7848"/>
                  </a:lnTo>
                  <a:lnTo>
                    <a:pt x="120408" y="0"/>
                  </a:lnTo>
                  <a:close/>
                </a:path>
              </a:pathLst>
            </a:custGeom>
            <a:solidFill>
              <a:srgbClr val="FDBB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7" name="object 10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598611" y="2457043"/>
              <a:ext cx="286727" cy="165531"/>
            </a:xfrm>
            <a:prstGeom prst="rect">
              <a:avLst/>
            </a:prstGeom>
          </p:spPr>
        </p:pic>
        <p:sp>
          <p:nvSpPr>
            <p:cNvPr id="108" name="object 108"/>
            <p:cNvSpPr/>
            <p:nvPr/>
          </p:nvSpPr>
          <p:spPr>
            <a:xfrm>
              <a:off x="8604707" y="2468485"/>
              <a:ext cx="271145" cy="154305"/>
            </a:xfrm>
            <a:custGeom>
              <a:avLst/>
              <a:gdLst/>
              <a:ahLst/>
              <a:cxnLst/>
              <a:rect l="l" t="t" r="r" b="b"/>
              <a:pathLst>
                <a:path w="271145" h="154305">
                  <a:moveTo>
                    <a:pt x="9296" y="33489"/>
                  </a:moveTo>
                  <a:lnTo>
                    <a:pt x="8610" y="34277"/>
                  </a:lnTo>
                  <a:lnTo>
                    <a:pt x="0" y="34277"/>
                  </a:lnTo>
                  <a:lnTo>
                    <a:pt x="0" y="94792"/>
                  </a:lnTo>
                  <a:lnTo>
                    <a:pt x="2374" y="99377"/>
                  </a:lnTo>
                  <a:lnTo>
                    <a:pt x="5473" y="103898"/>
                  </a:lnTo>
                  <a:lnTo>
                    <a:pt x="9296" y="108229"/>
                  </a:lnTo>
                  <a:lnTo>
                    <a:pt x="9296" y="33489"/>
                  </a:lnTo>
                  <a:close/>
                </a:path>
                <a:path w="271145" h="154305">
                  <a:moveTo>
                    <a:pt x="36080" y="12319"/>
                  </a:moveTo>
                  <a:lnTo>
                    <a:pt x="32016" y="14668"/>
                  </a:lnTo>
                  <a:lnTo>
                    <a:pt x="25590" y="18986"/>
                  </a:lnTo>
                  <a:lnTo>
                    <a:pt x="25590" y="122834"/>
                  </a:lnTo>
                  <a:lnTo>
                    <a:pt x="28829" y="125171"/>
                  </a:lnTo>
                  <a:lnTo>
                    <a:pt x="36080" y="129590"/>
                  </a:lnTo>
                  <a:lnTo>
                    <a:pt x="36080" y="12319"/>
                  </a:lnTo>
                  <a:close/>
                </a:path>
                <a:path w="271145" h="154305">
                  <a:moveTo>
                    <a:pt x="62534" y="393"/>
                  </a:moveTo>
                  <a:lnTo>
                    <a:pt x="58750" y="1714"/>
                  </a:lnTo>
                  <a:lnTo>
                    <a:pt x="51460" y="4699"/>
                  </a:lnTo>
                  <a:lnTo>
                    <a:pt x="51460" y="137350"/>
                  </a:lnTo>
                  <a:lnTo>
                    <a:pt x="55041" y="138925"/>
                  </a:lnTo>
                  <a:lnTo>
                    <a:pt x="62534" y="141744"/>
                  </a:lnTo>
                  <a:lnTo>
                    <a:pt x="62534" y="393"/>
                  </a:lnTo>
                  <a:close/>
                </a:path>
                <a:path w="271145" h="154305">
                  <a:moveTo>
                    <a:pt x="89001" y="1270"/>
                  </a:moveTo>
                  <a:lnTo>
                    <a:pt x="77317" y="1270"/>
                  </a:lnTo>
                  <a:lnTo>
                    <a:pt x="77317" y="146354"/>
                  </a:lnTo>
                  <a:lnTo>
                    <a:pt x="89001" y="149136"/>
                  </a:lnTo>
                  <a:lnTo>
                    <a:pt x="89001" y="1270"/>
                  </a:lnTo>
                  <a:close/>
                </a:path>
                <a:path w="271145" h="154305">
                  <a:moveTo>
                    <a:pt x="115455" y="6172"/>
                  </a:moveTo>
                  <a:lnTo>
                    <a:pt x="103200" y="6172"/>
                  </a:lnTo>
                  <a:lnTo>
                    <a:pt x="103200" y="152222"/>
                  </a:lnTo>
                  <a:lnTo>
                    <a:pt x="113347" y="152222"/>
                  </a:lnTo>
                  <a:lnTo>
                    <a:pt x="113347" y="153492"/>
                  </a:lnTo>
                  <a:lnTo>
                    <a:pt x="115455" y="153492"/>
                  </a:lnTo>
                  <a:lnTo>
                    <a:pt x="115455" y="152222"/>
                  </a:lnTo>
                  <a:lnTo>
                    <a:pt x="115455" y="6172"/>
                  </a:lnTo>
                  <a:close/>
                </a:path>
                <a:path w="271145" h="154305">
                  <a:moveTo>
                    <a:pt x="141922" y="11417"/>
                  </a:moveTo>
                  <a:lnTo>
                    <a:pt x="129057" y="11417"/>
                  </a:lnTo>
                  <a:lnTo>
                    <a:pt x="129057" y="153949"/>
                  </a:lnTo>
                  <a:lnTo>
                    <a:pt x="141922" y="154101"/>
                  </a:lnTo>
                  <a:lnTo>
                    <a:pt x="141922" y="11430"/>
                  </a:lnTo>
                  <a:close/>
                </a:path>
                <a:path w="271145" h="154305">
                  <a:moveTo>
                    <a:pt x="167817" y="6172"/>
                  </a:moveTo>
                  <a:lnTo>
                    <a:pt x="155549" y="6172"/>
                  </a:lnTo>
                  <a:lnTo>
                    <a:pt x="155549" y="153517"/>
                  </a:lnTo>
                  <a:lnTo>
                    <a:pt x="167817" y="152336"/>
                  </a:lnTo>
                  <a:lnTo>
                    <a:pt x="167817" y="6172"/>
                  </a:lnTo>
                  <a:close/>
                </a:path>
                <a:path w="271145" h="154305">
                  <a:moveTo>
                    <a:pt x="193675" y="1270"/>
                  </a:moveTo>
                  <a:lnTo>
                    <a:pt x="182029" y="1270"/>
                  </a:lnTo>
                  <a:lnTo>
                    <a:pt x="182029" y="150177"/>
                  </a:lnTo>
                  <a:lnTo>
                    <a:pt x="193675" y="147650"/>
                  </a:lnTo>
                  <a:lnTo>
                    <a:pt x="193675" y="1270"/>
                  </a:lnTo>
                  <a:close/>
                </a:path>
                <a:path w="271145" h="154305">
                  <a:moveTo>
                    <a:pt x="219570" y="3810"/>
                  </a:moveTo>
                  <a:lnTo>
                    <a:pt x="218008" y="3810"/>
                  </a:lnTo>
                  <a:lnTo>
                    <a:pt x="218008" y="2540"/>
                  </a:lnTo>
                  <a:lnTo>
                    <a:pt x="212928" y="2540"/>
                  </a:lnTo>
                  <a:lnTo>
                    <a:pt x="212928" y="0"/>
                  </a:lnTo>
                  <a:lnTo>
                    <a:pt x="208483" y="0"/>
                  </a:lnTo>
                  <a:lnTo>
                    <a:pt x="208483" y="2540"/>
                  </a:lnTo>
                  <a:lnTo>
                    <a:pt x="208483" y="3810"/>
                  </a:lnTo>
                  <a:lnTo>
                    <a:pt x="208483" y="139700"/>
                  </a:lnTo>
                  <a:lnTo>
                    <a:pt x="208483" y="143510"/>
                  </a:lnTo>
                  <a:lnTo>
                    <a:pt x="213588" y="143510"/>
                  </a:lnTo>
                  <a:lnTo>
                    <a:pt x="213588" y="139700"/>
                  </a:lnTo>
                  <a:lnTo>
                    <a:pt x="219570" y="139700"/>
                  </a:lnTo>
                  <a:lnTo>
                    <a:pt x="219570" y="3810"/>
                  </a:lnTo>
                  <a:close/>
                </a:path>
                <a:path w="271145" h="154305">
                  <a:moveTo>
                    <a:pt x="245440" y="17386"/>
                  </a:moveTo>
                  <a:lnTo>
                    <a:pt x="244487" y="17386"/>
                  </a:lnTo>
                  <a:lnTo>
                    <a:pt x="244487" y="16116"/>
                  </a:lnTo>
                  <a:lnTo>
                    <a:pt x="239229" y="16116"/>
                  </a:lnTo>
                  <a:lnTo>
                    <a:pt x="239229" y="11036"/>
                  </a:lnTo>
                  <a:lnTo>
                    <a:pt x="234962" y="11036"/>
                  </a:lnTo>
                  <a:lnTo>
                    <a:pt x="234962" y="16116"/>
                  </a:lnTo>
                  <a:lnTo>
                    <a:pt x="234962" y="17386"/>
                  </a:lnTo>
                  <a:lnTo>
                    <a:pt x="234962" y="126606"/>
                  </a:lnTo>
                  <a:lnTo>
                    <a:pt x="234962" y="131686"/>
                  </a:lnTo>
                  <a:lnTo>
                    <a:pt x="240258" y="131686"/>
                  </a:lnTo>
                  <a:lnTo>
                    <a:pt x="240258" y="126606"/>
                  </a:lnTo>
                  <a:lnTo>
                    <a:pt x="245440" y="126606"/>
                  </a:lnTo>
                  <a:lnTo>
                    <a:pt x="245440" y="17386"/>
                  </a:lnTo>
                  <a:close/>
                </a:path>
                <a:path w="271145" h="154305">
                  <a:moveTo>
                    <a:pt x="271005" y="34277"/>
                  </a:moveTo>
                  <a:lnTo>
                    <a:pt x="265125" y="34277"/>
                  </a:lnTo>
                  <a:lnTo>
                    <a:pt x="261708" y="30607"/>
                  </a:lnTo>
                  <a:lnTo>
                    <a:pt x="261708" y="112928"/>
                  </a:lnTo>
                  <a:lnTo>
                    <a:pt x="265341" y="109308"/>
                  </a:lnTo>
                  <a:lnTo>
                    <a:pt x="268427" y="105562"/>
                  </a:lnTo>
                  <a:lnTo>
                    <a:pt x="271005" y="101727"/>
                  </a:lnTo>
                  <a:lnTo>
                    <a:pt x="271005" y="34277"/>
                  </a:lnTo>
                  <a:close/>
                </a:path>
              </a:pathLst>
            </a:custGeom>
            <a:solidFill>
              <a:srgbClr val="E87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8598532" y="2420896"/>
              <a:ext cx="287020" cy="165735"/>
            </a:xfrm>
            <a:custGeom>
              <a:avLst/>
              <a:gdLst/>
              <a:ahLst/>
              <a:cxnLst/>
              <a:rect l="l" t="t" r="r" b="b"/>
              <a:pathLst>
                <a:path w="287020" h="165735">
                  <a:moveTo>
                    <a:pt x="143827" y="0"/>
                  </a:moveTo>
                  <a:lnTo>
                    <a:pt x="87984" y="6207"/>
                  </a:lnTo>
                  <a:lnTo>
                    <a:pt x="42314" y="23701"/>
                  </a:lnTo>
                  <a:lnTo>
                    <a:pt x="11444" y="49849"/>
                  </a:lnTo>
                  <a:lnTo>
                    <a:pt x="0" y="82016"/>
                  </a:lnTo>
                  <a:lnTo>
                    <a:pt x="11091" y="114299"/>
                  </a:lnTo>
                  <a:lnTo>
                    <a:pt x="41679" y="140776"/>
                  </a:lnTo>
                  <a:lnTo>
                    <a:pt x="87162" y="158761"/>
                  </a:lnTo>
                  <a:lnTo>
                    <a:pt x="142938" y="165569"/>
                  </a:lnTo>
                  <a:lnTo>
                    <a:pt x="198790" y="159362"/>
                  </a:lnTo>
                  <a:lnTo>
                    <a:pt x="244467" y="141870"/>
                  </a:lnTo>
                  <a:lnTo>
                    <a:pt x="275338" y="115726"/>
                  </a:lnTo>
                  <a:lnTo>
                    <a:pt x="286778" y="83565"/>
                  </a:lnTo>
                  <a:lnTo>
                    <a:pt x="275688" y="51276"/>
                  </a:lnTo>
                  <a:lnTo>
                    <a:pt x="245102" y="24795"/>
                  </a:lnTo>
                  <a:lnTo>
                    <a:pt x="199616" y="6808"/>
                  </a:lnTo>
                  <a:lnTo>
                    <a:pt x="143827" y="0"/>
                  </a:lnTo>
                  <a:close/>
                </a:path>
              </a:pathLst>
            </a:custGeom>
            <a:solidFill>
              <a:srgbClr val="FDBB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0" name="object 11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617969" y="2432087"/>
              <a:ext cx="248043" cy="143381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774976" y="3228543"/>
              <a:ext cx="286740" cy="165544"/>
            </a:xfrm>
            <a:prstGeom prst="rect">
              <a:avLst/>
            </a:prstGeom>
          </p:spPr>
        </p:pic>
        <p:sp>
          <p:nvSpPr>
            <p:cNvPr id="112" name="object 112"/>
            <p:cNvSpPr/>
            <p:nvPr/>
          </p:nvSpPr>
          <p:spPr>
            <a:xfrm>
              <a:off x="8781085" y="3239693"/>
              <a:ext cx="271145" cy="154940"/>
            </a:xfrm>
            <a:custGeom>
              <a:avLst/>
              <a:gdLst/>
              <a:ahLst/>
              <a:cxnLst/>
              <a:rect l="l" t="t" r="r" b="b"/>
              <a:pathLst>
                <a:path w="271145" h="154939">
                  <a:moveTo>
                    <a:pt x="9296" y="33769"/>
                  </a:moveTo>
                  <a:lnTo>
                    <a:pt x="8610" y="34556"/>
                  </a:lnTo>
                  <a:lnTo>
                    <a:pt x="0" y="34556"/>
                  </a:lnTo>
                  <a:lnTo>
                    <a:pt x="0" y="95072"/>
                  </a:lnTo>
                  <a:lnTo>
                    <a:pt x="2362" y="99669"/>
                  </a:lnTo>
                  <a:lnTo>
                    <a:pt x="5461" y="104178"/>
                  </a:lnTo>
                  <a:lnTo>
                    <a:pt x="9296" y="108508"/>
                  </a:lnTo>
                  <a:lnTo>
                    <a:pt x="9296" y="33769"/>
                  </a:lnTo>
                  <a:close/>
                </a:path>
                <a:path w="271145" h="154939">
                  <a:moveTo>
                    <a:pt x="36068" y="12623"/>
                  </a:moveTo>
                  <a:lnTo>
                    <a:pt x="32004" y="14960"/>
                  </a:lnTo>
                  <a:lnTo>
                    <a:pt x="25577" y="19278"/>
                  </a:lnTo>
                  <a:lnTo>
                    <a:pt x="25577" y="123126"/>
                  </a:lnTo>
                  <a:lnTo>
                    <a:pt x="28816" y="125463"/>
                  </a:lnTo>
                  <a:lnTo>
                    <a:pt x="36068" y="129882"/>
                  </a:lnTo>
                  <a:lnTo>
                    <a:pt x="36068" y="12623"/>
                  </a:lnTo>
                  <a:close/>
                </a:path>
                <a:path w="271145" h="154939">
                  <a:moveTo>
                    <a:pt x="62522" y="685"/>
                  </a:moveTo>
                  <a:lnTo>
                    <a:pt x="58737" y="2006"/>
                  </a:lnTo>
                  <a:lnTo>
                    <a:pt x="51447" y="4991"/>
                  </a:lnTo>
                  <a:lnTo>
                    <a:pt x="51447" y="137642"/>
                  </a:lnTo>
                  <a:lnTo>
                    <a:pt x="55029" y="139217"/>
                  </a:lnTo>
                  <a:lnTo>
                    <a:pt x="62522" y="142036"/>
                  </a:lnTo>
                  <a:lnTo>
                    <a:pt x="62522" y="685"/>
                  </a:lnTo>
                  <a:close/>
                </a:path>
                <a:path w="271145" h="154939">
                  <a:moveTo>
                    <a:pt x="88988" y="1562"/>
                  </a:moveTo>
                  <a:lnTo>
                    <a:pt x="77317" y="1562"/>
                  </a:lnTo>
                  <a:lnTo>
                    <a:pt x="77317" y="146646"/>
                  </a:lnTo>
                  <a:lnTo>
                    <a:pt x="88988" y="149428"/>
                  </a:lnTo>
                  <a:lnTo>
                    <a:pt x="88988" y="1562"/>
                  </a:lnTo>
                  <a:close/>
                </a:path>
                <a:path w="271145" h="154939">
                  <a:moveTo>
                    <a:pt x="115443" y="6451"/>
                  </a:moveTo>
                  <a:lnTo>
                    <a:pt x="103187" y="6451"/>
                  </a:lnTo>
                  <a:lnTo>
                    <a:pt x="103187" y="151917"/>
                  </a:lnTo>
                  <a:lnTo>
                    <a:pt x="115443" y="153352"/>
                  </a:lnTo>
                  <a:lnTo>
                    <a:pt x="115443" y="6451"/>
                  </a:lnTo>
                  <a:close/>
                </a:path>
                <a:path w="271145" h="154939">
                  <a:moveTo>
                    <a:pt x="141922" y="11709"/>
                  </a:moveTo>
                  <a:lnTo>
                    <a:pt x="129057" y="11709"/>
                  </a:lnTo>
                  <a:lnTo>
                    <a:pt x="129057" y="154228"/>
                  </a:lnTo>
                  <a:lnTo>
                    <a:pt x="141922" y="154381"/>
                  </a:lnTo>
                  <a:lnTo>
                    <a:pt x="141922" y="11709"/>
                  </a:lnTo>
                  <a:close/>
                </a:path>
                <a:path w="271145" h="154939">
                  <a:moveTo>
                    <a:pt x="167792" y="6451"/>
                  </a:moveTo>
                  <a:lnTo>
                    <a:pt x="155524" y="6451"/>
                  </a:lnTo>
                  <a:lnTo>
                    <a:pt x="155524" y="153809"/>
                  </a:lnTo>
                  <a:lnTo>
                    <a:pt x="167792" y="152615"/>
                  </a:lnTo>
                  <a:lnTo>
                    <a:pt x="167792" y="6451"/>
                  </a:lnTo>
                  <a:close/>
                </a:path>
                <a:path w="271145" h="154939">
                  <a:moveTo>
                    <a:pt x="193662" y="1562"/>
                  </a:moveTo>
                  <a:lnTo>
                    <a:pt x="182003" y="1562"/>
                  </a:lnTo>
                  <a:lnTo>
                    <a:pt x="182003" y="150469"/>
                  </a:lnTo>
                  <a:lnTo>
                    <a:pt x="193662" y="147955"/>
                  </a:lnTo>
                  <a:lnTo>
                    <a:pt x="193662" y="1562"/>
                  </a:lnTo>
                  <a:close/>
                </a:path>
                <a:path w="271145" h="154939">
                  <a:moveTo>
                    <a:pt x="219557" y="4102"/>
                  </a:moveTo>
                  <a:lnTo>
                    <a:pt x="208457" y="0"/>
                  </a:lnTo>
                  <a:lnTo>
                    <a:pt x="208457" y="143764"/>
                  </a:lnTo>
                  <a:lnTo>
                    <a:pt x="219557" y="139712"/>
                  </a:lnTo>
                  <a:lnTo>
                    <a:pt x="219557" y="4102"/>
                  </a:lnTo>
                  <a:close/>
                </a:path>
                <a:path w="271145" h="154939">
                  <a:moveTo>
                    <a:pt x="245427" y="17678"/>
                  </a:moveTo>
                  <a:lnTo>
                    <a:pt x="244475" y="17678"/>
                  </a:lnTo>
                  <a:lnTo>
                    <a:pt x="244475" y="16408"/>
                  </a:lnTo>
                  <a:lnTo>
                    <a:pt x="239217" y="16408"/>
                  </a:lnTo>
                  <a:lnTo>
                    <a:pt x="239217" y="11328"/>
                  </a:lnTo>
                  <a:lnTo>
                    <a:pt x="234950" y="11328"/>
                  </a:lnTo>
                  <a:lnTo>
                    <a:pt x="234950" y="16408"/>
                  </a:lnTo>
                  <a:lnTo>
                    <a:pt x="234950" y="17678"/>
                  </a:lnTo>
                  <a:lnTo>
                    <a:pt x="234950" y="126898"/>
                  </a:lnTo>
                  <a:lnTo>
                    <a:pt x="234950" y="131978"/>
                  </a:lnTo>
                  <a:lnTo>
                    <a:pt x="240220" y="131978"/>
                  </a:lnTo>
                  <a:lnTo>
                    <a:pt x="240220" y="126898"/>
                  </a:lnTo>
                  <a:lnTo>
                    <a:pt x="245427" y="126898"/>
                  </a:lnTo>
                  <a:lnTo>
                    <a:pt x="245427" y="17678"/>
                  </a:lnTo>
                  <a:close/>
                </a:path>
                <a:path w="271145" h="154939">
                  <a:moveTo>
                    <a:pt x="270992" y="34569"/>
                  </a:moveTo>
                  <a:lnTo>
                    <a:pt x="265112" y="34569"/>
                  </a:lnTo>
                  <a:lnTo>
                    <a:pt x="261696" y="30899"/>
                  </a:lnTo>
                  <a:lnTo>
                    <a:pt x="261696" y="113220"/>
                  </a:lnTo>
                  <a:lnTo>
                    <a:pt x="265328" y="109601"/>
                  </a:lnTo>
                  <a:lnTo>
                    <a:pt x="268414" y="105841"/>
                  </a:lnTo>
                  <a:lnTo>
                    <a:pt x="270992" y="102019"/>
                  </a:lnTo>
                  <a:lnTo>
                    <a:pt x="270992" y="34569"/>
                  </a:lnTo>
                  <a:close/>
                </a:path>
              </a:pathLst>
            </a:custGeom>
            <a:solidFill>
              <a:srgbClr val="E87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8774969" y="3192499"/>
              <a:ext cx="287020" cy="165735"/>
            </a:xfrm>
            <a:custGeom>
              <a:avLst/>
              <a:gdLst/>
              <a:ahLst/>
              <a:cxnLst/>
              <a:rect l="l" t="t" r="r" b="b"/>
              <a:pathLst>
                <a:path w="287020" h="165735">
                  <a:moveTo>
                    <a:pt x="142940" y="0"/>
                  </a:moveTo>
                  <a:lnTo>
                    <a:pt x="89016" y="5963"/>
                  </a:lnTo>
                  <a:lnTo>
                    <a:pt x="41678" y="24058"/>
                  </a:lnTo>
                  <a:lnTo>
                    <a:pt x="10330" y="51384"/>
                  </a:lnTo>
                  <a:lnTo>
                    <a:pt x="0" y="82518"/>
                  </a:lnTo>
                  <a:lnTo>
                    <a:pt x="10667" y="113692"/>
                  </a:lnTo>
                  <a:lnTo>
                    <a:pt x="42313" y="141139"/>
                  </a:lnTo>
                  <a:lnTo>
                    <a:pt x="89844" y="159399"/>
                  </a:lnTo>
                  <a:lnTo>
                    <a:pt x="143832" y="165554"/>
                  </a:lnTo>
                  <a:lnTo>
                    <a:pt x="197755" y="159590"/>
                  </a:lnTo>
                  <a:lnTo>
                    <a:pt x="245094" y="141495"/>
                  </a:lnTo>
                  <a:lnTo>
                    <a:pt x="276447" y="114170"/>
                  </a:lnTo>
                  <a:lnTo>
                    <a:pt x="286777" y="83035"/>
                  </a:lnTo>
                  <a:lnTo>
                    <a:pt x="276106" y="51861"/>
                  </a:lnTo>
                  <a:lnTo>
                    <a:pt x="244459" y="24414"/>
                  </a:lnTo>
                  <a:lnTo>
                    <a:pt x="196927" y="6154"/>
                  </a:lnTo>
                  <a:lnTo>
                    <a:pt x="142940" y="0"/>
                  </a:lnTo>
                  <a:close/>
                </a:path>
              </a:pathLst>
            </a:custGeom>
            <a:solidFill>
              <a:srgbClr val="FDBB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8794331" y="3203582"/>
              <a:ext cx="248285" cy="143510"/>
            </a:xfrm>
            <a:custGeom>
              <a:avLst/>
              <a:gdLst/>
              <a:ahLst/>
              <a:cxnLst/>
              <a:rect l="l" t="t" r="r" b="b"/>
              <a:pathLst>
                <a:path w="248284" h="143510">
                  <a:moveTo>
                    <a:pt x="123636" y="0"/>
                  </a:moveTo>
                  <a:lnTo>
                    <a:pt x="76937" y="5170"/>
                  </a:lnTo>
                  <a:lnTo>
                    <a:pt x="35953" y="20854"/>
                  </a:lnTo>
                  <a:lnTo>
                    <a:pt x="1315" y="60247"/>
                  </a:lnTo>
                  <a:lnTo>
                    <a:pt x="0" y="74791"/>
                  </a:lnTo>
                  <a:lnTo>
                    <a:pt x="3115" y="87613"/>
                  </a:lnTo>
                  <a:lnTo>
                    <a:pt x="36487" y="122226"/>
                  </a:lnTo>
                  <a:lnTo>
                    <a:pt x="77653" y="138052"/>
                  </a:lnTo>
                  <a:lnTo>
                    <a:pt x="124407" y="143386"/>
                  </a:lnTo>
                  <a:lnTo>
                    <a:pt x="171102" y="138215"/>
                  </a:lnTo>
                  <a:lnTo>
                    <a:pt x="212089" y="122531"/>
                  </a:lnTo>
                  <a:lnTo>
                    <a:pt x="244976" y="88373"/>
                  </a:lnTo>
                  <a:lnTo>
                    <a:pt x="248043" y="75680"/>
                  </a:lnTo>
                  <a:lnTo>
                    <a:pt x="246693" y="61021"/>
                  </a:lnTo>
                  <a:lnTo>
                    <a:pt x="211556" y="21159"/>
                  </a:lnTo>
                  <a:lnTo>
                    <a:pt x="170393" y="5333"/>
                  </a:lnTo>
                  <a:lnTo>
                    <a:pt x="123636" y="0"/>
                  </a:lnTo>
                  <a:close/>
                </a:path>
              </a:pathLst>
            </a:custGeom>
            <a:solidFill>
              <a:srgbClr val="E87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8794331" y="3210667"/>
              <a:ext cx="248285" cy="136525"/>
            </a:xfrm>
            <a:custGeom>
              <a:avLst/>
              <a:gdLst/>
              <a:ahLst/>
              <a:cxnLst/>
              <a:rect l="l" t="t" r="r" b="b"/>
              <a:pathLst>
                <a:path w="248284" h="136525">
                  <a:moveTo>
                    <a:pt x="123636" y="0"/>
                  </a:moveTo>
                  <a:lnTo>
                    <a:pt x="76937" y="5166"/>
                  </a:lnTo>
                  <a:lnTo>
                    <a:pt x="35953" y="20843"/>
                  </a:lnTo>
                  <a:lnTo>
                    <a:pt x="3065" y="55014"/>
                  </a:lnTo>
                  <a:lnTo>
                    <a:pt x="0" y="67706"/>
                  </a:lnTo>
                  <a:lnTo>
                    <a:pt x="3115" y="80528"/>
                  </a:lnTo>
                  <a:lnTo>
                    <a:pt x="36487" y="115141"/>
                  </a:lnTo>
                  <a:lnTo>
                    <a:pt x="77653" y="130967"/>
                  </a:lnTo>
                  <a:lnTo>
                    <a:pt x="124407" y="136301"/>
                  </a:lnTo>
                  <a:lnTo>
                    <a:pt x="171102" y="131130"/>
                  </a:lnTo>
                  <a:lnTo>
                    <a:pt x="212089" y="115446"/>
                  </a:lnTo>
                  <a:lnTo>
                    <a:pt x="244976" y="81288"/>
                  </a:lnTo>
                  <a:lnTo>
                    <a:pt x="248043" y="68595"/>
                  </a:lnTo>
                  <a:lnTo>
                    <a:pt x="244930" y="55774"/>
                  </a:lnTo>
                  <a:lnTo>
                    <a:pt x="211556" y="21161"/>
                  </a:lnTo>
                  <a:lnTo>
                    <a:pt x="170393" y="5334"/>
                  </a:lnTo>
                  <a:lnTo>
                    <a:pt x="123636" y="0"/>
                  </a:lnTo>
                  <a:close/>
                </a:path>
              </a:pathLst>
            </a:custGeom>
            <a:solidFill>
              <a:srgbClr val="FDB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8849273" y="3243243"/>
              <a:ext cx="134620" cy="74295"/>
            </a:xfrm>
            <a:custGeom>
              <a:avLst/>
              <a:gdLst/>
              <a:ahLst/>
              <a:cxnLst/>
              <a:rect l="l" t="t" r="r" b="b"/>
              <a:pathLst>
                <a:path w="134620" h="74295">
                  <a:moveTo>
                    <a:pt x="134010" y="0"/>
                  </a:moveTo>
                  <a:lnTo>
                    <a:pt x="103784" y="6921"/>
                  </a:lnTo>
                  <a:lnTo>
                    <a:pt x="89519" y="2697"/>
                  </a:lnTo>
                  <a:lnTo>
                    <a:pt x="76401" y="2638"/>
                  </a:lnTo>
                  <a:lnTo>
                    <a:pt x="65081" y="5346"/>
                  </a:lnTo>
                  <a:lnTo>
                    <a:pt x="56210" y="9423"/>
                  </a:lnTo>
                  <a:lnTo>
                    <a:pt x="48618" y="21036"/>
                  </a:lnTo>
                  <a:lnTo>
                    <a:pt x="55119" y="33185"/>
                  </a:lnTo>
                  <a:lnTo>
                    <a:pt x="63423" y="44295"/>
                  </a:lnTo>
                  <a:lnTo>
                    <a:pt x="61239" y="52793"/>
                  </a:lnTo>
                  <a:lnTo>
                    <a:pt x="55473" y="56121"/>
                  </a:lnTo>
                  <a:lnTo>
                    <a:pt x="45910" y="56197"/>
                  </a:lnTo>
                  <a:lnTo>
                    <a:pt x="37642" y="51435"/>
                  </a:lnTo>
                  <a:lnTo>
                    <a:pt x="27773" y="46800"/>
                  </a:lnTo>
                  <a:lnTo>
                    <a:pt x="16903" y="42435"/>
                  </a:lnTo>
                  <a:lnTo>
                    <a:pt x="7939" y="38106"/>
                  </a:lnTo>
                  <a:lnTo>
                    <a:pt x="3784" y="33578"/>
                  </a:lnTo>
                  <a:lnTo>
                    <a:pt x="3784" y="38315"/>
                  </a:lnTo>
                  <a:lnTo>
                    <a:pt x="3390" y="43243"/>
                  </a:lnTo>
                  <a:lnTo>
                    <a:pt x="5549" y="51485"/>
                  </a:lnTo>
                  <a:lnTo>
                    <a:pt x="14884" y="57556"/>
                  </a:lnTo>
                  <a:lnTo>
                    <a:pt x="0" y="61671"/>
                  </a:lnTo>
                  <a:lnTo>
                    <a:pt x="0" y="66408"/>
                  </a:lnTo>
                  <a:lnTo>
                    <a:pt x="13614" y="74269"/>
                  </a:lnTo>
                  <a:lnTo>
                    <a:pt x="28917" y="65214"/>
                  </a:lnTo>
                  <a:lnTo>
                    <a:pt x="45334" y="70169"/>
                  </a:lnTo>
                  <a:lnTo>
                    <a:pt x="59934" y="70243"/>
                  </a:lnTo>
                  <a:lnTo>
                    <a:pt x="71748" y="67336"/>
                  </a:lnTo>
                  <a:lnTo>
                    <a:pt x="79806" y="63347"/>
                  </a:lnTo>
                  <a:lnTo>
                    <a:pt x="88227" y="49722"/>
                  </a:lnTo>
                  <a:lnTo>
                    <a:pt x="81427" y="36696"/>
                  </a:lnTo>
                  <a:lnTo>
                    <a:pt x="72239" y="25500"/>
                  </a:lnTo>
                  <a:lnTo>
                    <a:pt x="73494" y="17360"/>
                  </a:lnTo>
                  <a:lnTo>
                    <a:pt x="79552" y="13843"/>
                  </a:lnTo>
                  <a:lnTo>
                    <a:pt x="88430" y="15138"/>
                  </a:lnTo>
                  <a:lnTo>
                    <a:pt x="101269" y="22555"/>
                  </a:lnTo>
                  <a:lnTo>
                    <a:pt x="103098" y="26543"/>
                  </a:lnTo>
                  <a:lnTo>
                    <a:pt x="104267" y="32880"/>
                  </a:lnTo>
                  <a:lnTo>
                    <a:pt x="125056" y="30734"/>
                  </a:lnTo>
                  <a:lnTo>
                    <a:pt x="125171" y="26555"/>
                  </a:lnTo>
                  <a:lnTo>
                    <a:pt x="124675" y="19392"/>
                  </a:lnTo>
                  <a:lnTo>
                    <a:pt x="116865" y="14198"/>
                  </a:lnTo>
                  <a:lnTo>
                    <a:pt x="134010" y="4737"/>
                  </a:lnTo>
                  <a:lnTo>
                    <a:pt x="134010" y="0"/>
                  </a:lnTo>
                  <a:close/>
                </a:path>
              </a:pathLst>
            </a:custGeom>
            <a:solidFill>
              <a:srgbClr val="E87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8849273" y="3235380"/>
              <a:ext cx="134620" cy="77470"/>
            </a:xfrm>
            <a:custGeom>
              <a:avLst/>
              <a:gdLst/>
              <a:ahLst/>
              <a:cxnLst/>
              <a:rect l="l" t="t" r="r" b="b"/>
              <a:pathLst>
                <a:path w="134620" h="77470">
                  <a:moveTo>
                    <a:pt x="120396" y="0"/>
                  </a:moveTo>
                  <a:lnTo>
                    <a:pt x="103771" y="10032"/>
                  </a:lnTo>
                  <a:lnTo>
                    <a:pt x="89514" y="5809"/>
                  </a:lnTo>
                  <a:lnTo>
                    <a:pt x="76398" y="5749"/>
                  </a:lnTo>
                  <a:lnTo>
                    <a:pt x="65075" y="8457"/>
                  </a:lnTo>
                  <a:lnTo>
                    <a:pt x="56197" y="12534"/>
                  </a:lnTo>
                  <a:lnTo>
                    <a:pt x="48607" y="24149"/>
                  </a:lnTo>
                  <a:lnTo>
                    <a:pt x="55111" y="36301"/>
                  </a:lnTo>
                  <a:lnTo>
                    <a:pt x="63416" y="47412"/>
                  </a:lnTo>
                  <a:lnTo>
                    <a:pt x="61226" y="55905"/>
                  </a:lnTo>
                  <a:lnTo>
                    <a:pt x="55473" y="59232"/>
                  </a:lnTo>
                  <a:lnTo>
                    <a:pt x="45897" y="59321"/>
                  </a:lnTo>
                  <a:lnTo>
                    <a:pt x="26441" y="48082"/>
                  </a:lnTo>
                  <a:lnTo>
                    <a:pt x="26466" y="45262"/>
                  </a:lnTo>
                  <a:lnTo>
                    <a:pt x="25412" y="38988"/>
                  </a:lnTo>
                  <a:lnTo>
                    <a:pt x="3784" y="41427"/>
                  </a:lnTo>
                  <a:lnTo>
                    <a:pt x="3390" y="46354"/>
                  </a:lnTo>
                  <a:lnTo>
                    <a:pt x="5549" y="54597"/>
                  </a:lnTo>
                  <a:lnTo>
                    <a:pt x="14884" y="60667"/>
                  </a:lnTo>
                  <a:lnTo>
                    <a:pt x="0" y="69532"/>
                  </a:lnTo>
                  <a:lnTo>
                    <a:pt x="13614" y="77381"/>
                  </a:lnTo>
                  <a:lnTo>
                    <a:pt x="28917" y="68338"/>
                  </a:lnTo>
                  <a:lnTo>
                    <a:pt x="45334" y="73286"/>
                  </a:lnTo>
                  <a:lnTo>
                    <a:pt x="59934" y="73356"/>
                  </a:lnTo>
                  <a:lnTo>
                    <a:pt x="71748" y="70447"/>
                  </a:lnTo>
                  <a:lnTo>
                    <a:pt x="79806" y="66459"/>
                  </a:lnTo>
                  <a:lnTo>
                    <a:pt x="88227" y="52840"/>
                  </a:lnTo>
                  <a:lnTo>
                    <a:pt x="81427" y="39819"/>
                  </a:lnTo>
                  <a:lnTo>
                    <a:pt x="72239" y="28624"/>
                  </a:lnTo>
                  <a:lnTo>
                    <a:pt x="73494" y="20485"/>
                  </a:lnTo>
                  <a:lnTo>
                    <a:pt x="79552" y="16967"/>
                  </a:lnTo>
                  <a:lnTo>
                    <a:pt x="88430" y="18262"/>
                  </a:lnTo>
                  <a:lnTo>
                    <a:pt x="101269" y="25679"/>
                  </a:lnTo>
                  <a:lnTo>
                    <a:pt x="103098" y="29667"/>
                  </a:lnTo>
                  <a:lnTo>
                    <a:pt x="104267" y="36004"/>
                  </a:lnTo>
                  <a:lnTo>
                    <a:pt x="125056" y="33858"/>
                  </a:lnTo>
                  <a:lnTo>
                    <a:pt x="125171" y="29679"/>
                  </a:lnTo>
                  <a:lnTo>
                    <a:pt x="124675" y="22517"/>
                  </a:lnTo>
                  <a:lnTo>
                    <a:pt x="116865" y="17322"/>
                  </a:lnTo>
                  <a:lnTo>
                    <a:pt x="134010" y="7861"/>
                  </a:lnTo>
                  <a:lnTo>
                    <a:pt x="120396" y="0"/>
                  </a:lnTo>
                  <a:close/>
                </a:path>
              </a:pathLst>
            </a:custGeom>
            <a:solidFill>
              <a:srgbClr val="FDBB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8" name="object 11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774976" y="3163760"/>
              <a:ext cx="286740" cy="165544"/>
            </a:xfrm>
            <a:prstGeom prst="rect">
              <a:avLst/>
            </a:prstGeom>
          </p:spPr>
        </p:pic>
        <p:sp>
          <p:nvSpPr>
            <p:cNvPr id="119" name="object 119"/>
            <p:cNvSpPr/>
            <p:nvPr/>
          </p:nvSpPr>
          <p:spPr>
            <a:xfrm>
              <a:off x="8781085" y="3175215"/>
              <a:ext cx="271145" cy="154305"/>
            </a:xfrm>
            <a:custGeom>
              <a:avLst/>
              <a:gdLst/>
              <a:ahLst/>
              <a:cxnLst/>
              <a:rect l="l" t="t" r="r" b="b"/>
              <a:pathLst>
                <a:path w="271145" h="154304">
                  <a:moveTo>
                    <a:pt x="9296" y="33489"/>
                  </a:moveTo>
                  <a:lnTo>
                    <a:pt x="8610" y="34277"/>
                  </a:lnTo>
                  <a:lnTo>
                    <a:pt x="0" y="34277"/>
                  </a:lnTo>
                  <a:lnTo>
                    <a:pt x="0" y="94792"/>
                  </a:lnTo>
                  <a:lnTo>
                    <a:pt x="2362" y="99377"/>
                  </a:lnTo>
                  <a:lnTo>
                    <a:pt x="5461" y="103886"/>
                  </a:lnTo>
                  <a:lnTo>
                    <a:pt x="9296" y="108216"/>
                  </a:lnTo>
                  <a:lnTo>
                    <a:pt x="9296" y="33489"/>
                  </a:lnTo>
                  <a:close/>
                </a:path>
                <a:path w="271145" h="154304">
                  <a:moveTo>
                    <a:pt x="36068" y="12331"/>
                  </a:moveTo>
                  <a:lnTo>
                    <a:pt x="32004" y="14668"/>
                  </a:lnTo>
                  <a:lnTo>
                    <a:pt x="25577" y="18986"/>
                  </a:lnTo>
                  <a:lnTo>
                    <a:pt x="25577" y="122834"/>
                  </a:lnTo>
                  <a:lnTo>
                    <a:pt x="28816" y="125171"/>
                  </a:lnTo>
                  <a:lnTo>
                    <a:pt x="36068" y="129603"/>
                  </a:lnTo>
                  <a:lnTo>
                    <a:pt x="36068" y="12331"/>
                  </a:lnTo>
                  <a:close/>
                </a:path>
                <a:path w="271145" h="154304">
                  <a:moveTo>
                    <a:pt x="62522" y="381"/>
                  </a:moveTo>
                  <a:lnTo>
                    <a:pt x="58737" y="1701"/>
                  </a:lnTo>
                  <a:lnTo>
                    <a:pt x="51447" y="4686"/>
                  </a:lnTo>
                  <a:lnTo>
                    <a:pt x="51447" y="137337"/>
                  </a:lnTo>
                  <a:lnTo>
                    <a:pt x="55029" y="138912"/>
                  </a:lnTo>
                  <a:lnTo>
                    <a:pt x="62522" y="141732"/>
                  </a:lnTo>
                  <a:lnTo>
                    <a:pt x="62522" y="381"/>
                  </a:lnTo>
                  <a:close/>
                </a:path>
                <a:path w="271145" h="154304">
                  <a:moveTo>
                    <a:pt x="88988" y="1257"/>
                  </a:moveTo>
                  <a:lnTo>
                    <a:pt x="77317" y="1257"/>
                  </a:lnTo>
                  <a:lnTo>
                    <a:pt x="77317" y="146342"/>
                  </a:lnTo>
                  <a:lnTo>
                    <a:pt x="88988" y="149123"/>
                  </a:lnTo>
                  <a:lnTo>
                    <a:pt x="88988" y="1270"/>
                  </a:lnTo>
                  <a:close/>
                </a:path>
                <a:path w="271145" h="154304">
                  <a:moveTo>
                    <a:pt x="115443" y="6159"/>
                  </a:moveTo>
                  <a:lnTo>
                    <a:pt x="103187" y="6159"/>
                  </a:lnTo>
                  <a:lnTo>
                    <a:pt x="103187" y="152209"/>
                  </a:lnTo>
                  <a:lnTo>
                    <a:pt x="113334" y="152209"/>
                  </a:lnTo>
                  <a:lnTo>
                    <a:pt x="113334" y="153479"/>
                  </a:lnTo>
                  <a:lnTo>
                    <a:pt x="115443" y="153479"/>
                  </a:lnTo>
                  <a:lnTo>
                    <a:pt x="115443" y="152209"/>
                  </a:lnTo>
                  <a:lnTo>
                    <a:pt x="115443" y="6159"/>
                  </a:lnTo>
                  <a:close/>
                </a:path>
                <a:path w="271145" h="154304">
                  <a:moveTo>
                    <a:pt x="141922" y="11404"/>
                  </a:moveTo>
                  <a:lnTo>
                    <a:pt x="129057" y="11404"/>
                  </a:lnTo>
                  <a:lnTo>
                    <a:pt x="129057" y="153936"/>
                  </a:lnTo>
                  <a:lnTo>
                    <a:pt x="141922" y="154089"/>
                  </a:lnTo>
                  <a:lnTo>
                    <a:pt x="141922" y="11417"/>
                  </a:lnTo>
                  <a:close/>
                </a:path>
                <a:path w="271145" h="154304">
                  <a:moveTo>
                    <a:pt x="167792" y="6146"/>
                  </a:moveTo>
                  <a:lnTo>
                    <a:pt x="155524" y="6146"/>
                  </a:lnTo>
                  <a:lnTo>
                    <a:pt x="155524" y="153504"/>
                  </a:lnTo>
                  <a:lnTo>
                    <a:pt x="167792" y="152323"/>
                  </a:lnTo>
                  <a:lnTo>
                    <a:pt x="167792" y="6159"/>
                  </a:lnTo>
                  <a:close/>
                </a:path>
                <a:path w="271145" h="154304">
                  <a:moveTo>
                    <a:pt x="193662" y="1270"/>
                  </a:moveTo>
                  <a:lnTo>
                    <a:pt x="182003" y="1270"/>
                  </a:lnTo>
                  <a:lnTo>
                    <a:pt x="182003" y="150177"/>
                  </a:lnTo>
                  <a:lnTo>
                    <a:pt x="193662" y="147650"/>
                  </a:lnTo>
                  <a:lnTo>
                    <a:pt x="193662" y="1270"/>
                  </a:lnTo>
                  <a:close/>
                </a:path>
                <a:path w="271145" h="154304">
                  <a:moveTo>
                    <a:pt x="219557" y="3810"/>
                  </a:moveTo>
                  <a:lnTo>
                    <a:pt x="218008" y="3810"/>
                  </a:lnTo>
                  <a:lnTo>
                    <a:pt x="218008" y="2540"/>
                  </a:lnTo>
                  <a:lnTo>
                    <a:pt x="212928" y="2540"/>
                  </a:lnTo>
                  <a:lnTo>
                    <a:pt x="212928" y="0"/>
                  </a:lnTo>
                  <a:lnTo>
                    <a:pt x="208457" y="0"/>
                  </a:lnTo>
                  <a:lnTo>
                    <a:pt x="208457" y="2540"/>
                  </a:lnTo>
                  <a:lnTo>
                    <a:pt x="208457" y="3810"/>
                  </a:lnTo>
                  <a:lnTo>
                    <a:pt x="208457" y="139700"/>
                  </a:lnTo>
                  <a:lnTo>
                    <a:pt x="208457" y="143510"/>
                  </a:lnTo>
                  <a:lnTo>
                    <a:pt x="213563" y="143510"/>
                  </a:lnTo>
                  <a:lnTo>
                    <a:pt x="213563" y="139700"/>
                  </a:lnTo>
                  <a:lnTo>
                    <a:pt x="219557" y="139700"/>
                  </a:lnTo>
                  <a:lnTo>
                    <a:pt x="219557" y="3810"/>
                  </a:lnTo>
                  <a:close/>
                </a:path>
                <a:path w="271145" h="154304">
                  <a:moveTo>
                    <a:pt x="245427" y="17373"/>
                  </a:moveTo>
                  <a:lnTo>
                    <a:pt x="244475" y="17373"/>
                  </a:lnTo>
                  <a:lnTo>
                    <a:pt x="244475" y="16103"/>
                  </a:lnTo>
                  <a:lnTo>
                    <a:pt x="239217" y="16103"/>
                  </a:lnTo>
                  <a:lnTo>
                    <a:pt x="239217" y="11023"/>
                  </a:lnTo>
                  <a:lnTo>
                    <a:pt x="234950" y="11023"/>
                  </a:lnTo>
                  <a:lnTo>
                    <a:pt x="234950" y="16103"/>
                  </a:lnTo>
                  <a:lnTo>
                    <a:pt x="234950" y="17373"/>
                  </a:lnTo>
                  <a:lnTo>
                    <a:pt x="234950" y="126593"/>
                  </a:lnTo>
                  <a:lnTo>
                    <a:pt x="234950" y="131673"/>
                  </a:lnTo>
                  <a:lnTo>
                    <a:pt x="240245" y="131673"/>
                  </a:lnTo>
                  <a:lnTo>
                    <a:pt x="240245" y="126593"/>
                  </a:lnTo>
                  <a:lnTo>
                    <a:pt x="245427" y="126593"/>
                  </a:lnTo>
                  <a:lnTo>
                    <a:pt x="245427" y="17373"/>
                  </a:lnTo>
                  <a:close/>
                </a:path>
                <a:path w="271145" h="154304">
                  <a:moveTo>
                    <a:pt x="270992" y="34264"/>
                  </a:moveTo>
                  <a:lnTo>
                    <a:pt x="265112" y="34264"/>
                  </a:lnTo>
                  <a:lnTo>
                    <a:pt x="261696" y="30594"/>
                  </a:lnTo>
                  <a:lnTo>
                    <a:pt x="261696" y="112915"/>
                  </a:lnTo>
                  <a:lnTo>
                    <a:pt x="265328" y="109296"/>
                  </a:lnTo>
                  <a:lnTo>
                    <a:pt x="268414" y="105549"/>
                  </a:lnTo>
                  <a:lnTo>
                    <a:pt x="270992" y="101714"/>
                  </a:lnTo>
                  <a:lnTo>
                    <a:pt x="270992" y="34264"/>
                  </a:lnTo>
                  <a:close/>
                </a:path>
              </a:pathLst>
            </a:custGeom>
            <a:solidFill>
              <a:srgbClr val="E87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8774906" y="3127608"/>
              <a:ext cx="287020" cy="165735"/>
            </a:xfrm>
            <a:custGeom>
              <a:avLst/>
              <a:gdLst/>
              <a:ahLst/>
              <a:cxnLst/>
              <a:rect l="l" t="t" r="r" b="b"/>
              <a:pathLst>
                <a:path w="287020" h="165735">
                  <a:moveTo>
                    <a:pt x="143840" y="0"/>
                  </a:moveTo>
                  <a:lnTo>
                    <a:pt x="87994" y="6206"/>
                  </a:lnTo>
                  <a:lnTo>
                    <a:pt x="42321" y="23699"/>
                  </a:lnTo>
                  <a:lnTo>
                    <a:pt x="11446" y="49843"/>
                  </a:lnTo>
                  <a:lnTo>
                    <a:pt x="0" y="82003"/>
                  </a:lnTo>
                  <a:lnTo>
                    <a:pt x="11091" y="114293"/>
                  </a:lnTo>
                  <a:lnTo>
                    <a:pt x="41681" y="140774"/>
                  </a:lnTo>
                  <a:lnTo>
                    <a:pt x="87168" y="158761"/>
                  </a:lnTo>
                  <a:lnTo>
                    <a:pt x="142951" y="165569"/>
                  </a:lnTo>
                  <a:lnTo>
                    <a:pt x="198796" y="159362"/>
                  </a:lnTo>
                  <a:lnTo>
                    <a:pt x="244468" y="141868"/>
                  </a:lnTo>
                  <a:lnTo>
                    <a:pt x="275339" y="115720"/>
                  </a:lnTo>
                  <a:lnTo>
                    <a:pt x="286778" y="83553"/>
                  </a:lnTo>
                  <a:lnTo>
                    <a:pt x="275688" y="51270"/>
                  </a:lnTo>
                  <a:lnTo>
                    <a:pt x="245103" y="24793"/>
                  </a:lnTo>
                  <a:lnTo>
                    <a:pt x="199621" y="6807"/>
                  </a:lnTo>
                  <a:lnTo>
                    <a:pt x="143840" y="0"/>
                  </a:lnTo>
                  <a:close/>
                </a:path>
              </a:pathLst>
            </a:custGeom>
            <a:solidFill>
              <a:srgbClr val="FDBB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8794331" y="3138809"/>
              <a:ext cx="248285" cy="143510"/>
            </a:xfrm>
            <a:custGeom>
              <a:avLst/>
              <a:gdLst/>
              <a:ahLst/>
              <a:cxnLst/>
              <a:rect l="l" t="t" r="r" b="b"/>
              <a:pathLst>
                <a:path w="248284" h="143510">
                  <a:moveTo>
                    <a:pt x="123636" y="0"/>
                  </a:moveTo>
                  <a:lnTo>
                    <a:pt x="76937" y="5167"/>
                  </a:lnTo>
                  <a:lnTo>
                    <a:pt x="35953" y="20850"/>
                  </a:lnTo>
                  <a:lnTo>
                    <a:pt x="1315" y="60244"/>
                  </a:lnTo>
                  <a:lnTo>
                    <a:pt x="0" y="74787"/>
                  </a:lnTo>
                  <a:lnTo>
                    <a:pt x="3115" y="87608"/>
                  </a:lnTo>
                  <a:lnTo>
                    <a:pt x="36487" y="122221"/>
                  </a:lnTo>
                  <a:lnTo>
                    <a:pt x="77653" y="138048"/>
                  </a:lnTo>
                  <a:lnTo>
                    <a:pt x="124407" y="143381"/>
                  </a:lnTo>
                  <a:lnTo>
                    <a:pt x="171102" y="138211"/>
                  </a:lnTo>
                  <a:lnTo>
                    <a:pt x="212089" y="122526"/>
                  </a:lnTo>
                  <a:lnTo>
                    <a:pt x="244976" y="88368"/>
                  </a:lnTo>
                  <a:lnTo>
                    <a:pt x="248043" y="75676"/>
                  </a:lnTo>
                  <a:lnTo>
                    <a:pt x="246693" y="61018"/>
                  </a:lnTo>
                  <a:lnTo>
                    <a:pt x="211556" y="21155"/>
                  </a:lnTo>
                  <a:lnTo>
                    <a:pt x="170393" y="5334"/>
                  </a:lnTo>
                  <a:lnTo>
                    <a:pt x="123636" y="0"/>
                  </a:lnTo>
                  <a:close/>
                </a:path>
              </a:pathLst>
            </a:custGeom>
            <a:solidFill>
              <a:srgbClr val="E87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8794331" y="3145889"/>
              <a:ext cx="248285" cy="136525"/>
            </a:xfrm>
            <a:custGeom>
              <a:avLst/>
              <a:gdLst/>
              <a:ahLst/>
              <a:cxnLst/>
              <a:rect l="l" t="t" r="r" b="b"/>
              <a:pathLst>
                <a:path w="248284" h="136525">
                  <a:moveTo>
                    <a:pt x="123636" y="0"/>
                  </a:moveTo>
                  <a:lnTo>
                    <a:pt x="76937" y="5166"/>
                  </a:lnTo>
                  <a:lnTo>
                    <a:pt x="35953" y="20843"/>
                  </a:lnTo>
                  <a:lnTo>
                    <a:pt x="3065" y="55014"/>
                  </a:lnTo>
                  <a:lnTo>
                    <a:pt x="0" y="67706"/>
                  </a:lnTo>
                  <a:lnTo>
                    <a:pt x="3115" y="80528"/>
                  </a:lnTo>
                  <a:lnTo>
                    <a:pt x="36487" y="115141"/>
                  </a:lnTo>
                  <a:lnTo>
                    <a:pt x="77653" y="130967"/>
                  </a:lnTo>
                  <a:lnTo>
                    <a:pt x="124407" y="136301"/>
                  </a:lnTo>
                  <a:lnTo>
                    <a:pt x="171102" y="131130"/>
                  </a:lnTo>
                  <a:lnTo>
                    <a:pt x="212089" y="115446"/>
                  </a:lnTo>
                  <a:lnTo>
                    <a:pt x="244976" y="81288"/>
                  </a:lnTo>
                  <a:lnTo>
                    <a:pt x="248043" y="68595"/>
                  </a:lnTo>
                  <a:lnTo>
                    <a:pt x="244930" y="55774"/>
                  </a:lnTo>
                  <a:lnTo>
                    <a:pt x="211556" y="21161"/>
                  </a:lnTo>
                  <a:lnTo>
                    <a:pt x="170393" y="5334"/>
                  </a:lnTo>
                  <a:lnTo>
                    <a:pt x="123636" y="0"/>
                  </a:lnTo>
                  <a:close/>
                </a:path>
              </a:pathLst>
            </a:custGeom>
            <a:solidFill>
              <a:srgbClr val="FDB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8849273" y="3178465"/>
              <a:ext cx="134620" cy="74295"/>
            </a:xfrm>
            <a:custGeom>
              <a:avLst/>
              <a:gdLst/>
              <a:ahLst/>
              <a:cxnLst/>
              <a:rect l="l" t="t" r="r" b="b"/>
              <a:pathLst>
                <a:path w="134620" h="74295">
                  <a:moveTo>
                    <a:pt x="134010" y="0"/>
                  </a:moveTo>
                  <a:lnTo>
                    <a:pt x="103784" y="6921"/>
                  </a:lnTo>
                  <a:lnTo>
                    <a:pt x="89519" y="2697"/>
                  </a:lnTo>
                  <a:lnTo>
                    <a:pt x="76401" y="2638"/>
                  </a:lnTo>
                  <a:lnTo>
                    <a:pt x="65081" y="5346"/>
                  </a:lnTo>
                  <a:lnTo>
                    <a:pt x="56210" y="9423"/>
                  </a:lnTo>
                  <a:lnTo>
                    <a:pt x="48618" y="21038"/>
                  </a:lnTo>
                  <a:lnTo>
                    <a:pt x="55119" y="33189"/>
                  </a:lnTo>
                  <a:lnTo>
                    <a:pt x="63423" y="44300"/>
                  </a:lnTo>
                  <a:lnTo>
                    <a:pt x="61239" y="52793"/>
                  </a:lnTo>
                  <a:lnTo>
                    <a:pt x="55473" y="56121"/>
                  </a:lnTo>
                  <a:lnTo>
                    <a:pt x="45910" y="56210"/>
                  </a:lnTo>
                  <a:lnTo>
                    <a:pt x="37642" y="51435"/>
                  </a:lnTo>
                  <a:lnTo>
                    <a:pt x="27773" y="46800"/>
                  </a:lnTo>
                  <a:lnTo>
                    <a:pt x="16903" y="42435"/>
                  </a:lnTo>
                  <a:lnTo>
                    <a:pt x="7939" y="38106"/>
                  </a:lnTo>
                  <a:lnTo>
                    <a:pt x="3784" y="33578"/>
                  </a:lnTo>
                  <a:lnTo>
                    <a:pt x="3784" y="38315"/>
                  </a:lnTo>
                  <a:lnTo>
                    <a:pt x="3390" y="43243"/>
                  </a:lnTo>
                  <a:lnTo>
                    <a:pt x="5549" y="51485"/>
                  </a:lnTo>
                  <a:lnTo>
                    <a:pt x="14884" y="57556"/>
                  </a:lnTo>
                  <a:lnTo>
                    <a:pt x="0" y="61671"/>
                  </a:lnTo>
                  <a:lnTo>
                    <a:pt x="0" y="66408"/>
                  </a:lnTo>
                  <a:lnTo>
                    <a:pt x="13614" y="74269"/>
                  </a:lnTo>
                  <a:lnTo>
                    <a:pt x="28917" y="65201"/>
                  </a:lnTo>
                  <a:lnTo>
                    <a:pt x="45334" y="70159"/>
                  </a:lnTo>
                  <a:lnTo>
                    <a:pt x="59934" y="70237"/>
                  </a:lnTo>
                  <a:lnTo>
                    <a:pt x="71748" y="67334"/>
                  </a:lnTo>
                  <a:lnTo>
                    <a:pt x="79806" y="63347"/>
                  </a:lnTo>
                  <a:lnTo>
                    <a:pt x="88227" y="49722"/>
                  </a:lnTo>
                  <a:lnTo>
                    <a:pt x="81427" y="36696"/>
                  </a:lnTo>
                  <a:lnTo>
                    <a:pt x="72239" y="25500"/>
                  </a:lnTo>
                  <a:lnTo>
                    <a:pt x="73494" y="17360"/>
                  </a:lnTo>
                  <a:lnTo>
                    <a:pt x="79552" y="13855"/>
                  </a:lnTo>
                  <a:lnTo>
                    <a:pt x="88430" y="15138"/>
                  </a:lnTo>
                  <a:lnTo>
                    <a:pt x="101269" y="22555"/>
                  </a:lnTo>
                  <a:lnTo>
                    <a:pt x="103098" y="26555"/>
                  </a:lnTo>
                  <a:lnTo>
                    <a:pt x="104267" y="32880"/>
                  </a:lnTo>
                  <a:lnTo>
                    <a:pt x="125056" y="30734"/>
                  </a:lnTo>
                  <a:lnTo>
                    <a:pt x="125171" y="26555"/>
                  </a:lnTo>
                  <a:lnTo>
                    <a:pt x="124675" y="19392"/>
                  </a:lnTo>
                  <a:lnTo>
                    <a:pt x="116865" y="14211"/>
                  </a:lnTo>
                  <a:lnTo>
                    <a:pt x="134010" y="4737"/>
                  </a:lnTo>
                  <a:lnTo>
                    <a:pt x="134010" y="0"/>
                  </a:lnTo>
                  <a:close/>
                </a:path>
              </a:pathLst>
            </a:custGeom>
            <a:solidFill>
              <a:srgbClr val="E87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8849273" y="3170603"/>
              <a:ext cx="134620" cy="77470"/>
            </a:xfrm>
            <a:custGeom>
              <a:avLst/>
              <a:gdLst/>
              <a:ahLst/>
              <a:cxnLst/>
              <a:rect l="l" t="t" r="r" b="b"/>
              <a:pathLst>
                <a:path w="134620" h="77469">
                  <a:moveTo>
                    <a:pt x="120396" y="0"/>
                  </a:moveTo>
                  <a:lnTo>
                    <a:pt x="103771" y="10045"/>
                  </a:lnTo>
                  <a:lnTo>
                    <a:pt x="89514" y="5814"/>
                  </a:lnTo>
                  <a:lnTo>
                    <a:pt x="76398" y="5753"/>
                  </a:lnTo>
                  <a:lnTo>
                    <a:pt x="65075" y="8463"/>
                  </a:lnTo>
                  <a:lnTo>
                    <a:pt x="56197" y="12547"/>
                  </a:lnTo>
                  <a:lnTo>
                    <a:pt x="48607" y="24155"/>
                  </a:lnTo>
                  <a:lnTo>
                    <a:pt x="55111" y="36302"/>
                  </a:lnTo>
                  <a:lnTo>
                    <a:pt x="63416" y="47412"/>
                  </a:lnTo>
                  <a:lnTo>
                    <a:pt x="61226" y="55905"/>
                  </a:lnTo>
                  <a:lnTo>
                    <a:pt x="55473" y="59232"/>
                  </a:lnTo>
                  <a:lnTo>
                    <a:pt x="45897" y="59321"/>
                  </a:lnTo>
                  <a:lnTo>
                    <a:pt x="26441" y="48082"/>
                  </a:lnTo>
                  <a:lnTo>
                    <a:pt x="26466" y="45275"/>
                  </a:lnTo>
                  <a:lnTo>
                    <a:pt x="25412" y="38988"/>
                  </a:lnTo>
                  <a:lnTo>
                    <a:pt x="3784" y="41427"/>
                  </a:lnTo>
                  <a:lnTo>
                    <a:pt x="3390" y="46354"/>
                  </a:lnTo>
                  <a:lnTo>
                    <a:pt x="5549" y="54597"/>
                  </a:lnTo>
                  <a:lnTo>
                    <a:pt x="14884" y="60680"/>
                  </a:lnTo>
                  <a:lnTo>
                    <a:pt x="0" y="69532"/>
                  </a:lnTo>
                  <a:lnTo>
                    <a:pt x="13614" y="77393"/>
                  </a:lnTo>
                  <a:lnTo>
                    <a:pt x="28917" y="68338"/>
                  </a:lnTo>
                  <a:lnTo>
                    <a:pt x="45334" y="73294"/>
                  </a:lnTo>
                  <a:lnTo>
                    <a:pt x="59934" y="73367"/>
                  </a:lnTo>
                  <a:lnTo>
                    <a:pt x="71748" y="70460"/>
                  </a:lnTo>
                  <a:lnTo>
                    <a:pt x="79806" y="66471"/>
                  </a:lnTo>
                  <a:lnTo>
                    <a:pt x="88227" y="52846"/>
                  </a:lnTo>
                  <a:lnTo>
                    <a:pt x="81427" y="39820"/>
                  </a:lnTo>
                  <a:lnTo>
                    <a:pt x="72239" y="28624"/>
                  </a:lnTo>
                  <a:lnTo>
                    <a:pt x="73494" y="20485"/>
                  </a:lnTo>
                  <a:lnTo>
                    <a:pt x="79552" y="16967"/>
                  </a:lnTo>
                  <a:lnTo>
                    <a:pt x="88430" y="18262"/>
                  </a:lnTo>
                  <a:lnTo>
                    <a:pt x="101269" y="25679"/>
                  </a:lnTo>
                  <a:lnTo>
                    <a:pt x="103098" y="29679"/>
                  </a:lnTo>
                  <a:lnTo>
                    <a:pt x="104267" y="36004"/>
                  </a:lnTo>
                  <a:lnTo>
                    <a:pt x="125056" y="33858"/>
                  </a:lnTo>
                  <a:lnTo>
                    <a:pt x="125171" y="29679"/>
                  </a:lnTo>
                  <a:lnTo>
                    <a:pt x="124675" y="22517"/>
                  </a:lnTo>
                  <a:lnTo>
                    <a:pt x="116865" y="17335"/>
                  </a:lnTo>
                  <a:lnTo>
                    <a:pt x="134010" y="7861"/>
                  </a:lnTo>
                  <a:lnTo>
                    <a:pt x="120396" y="0"/>
                  </a:lnTo>
                  <a:close/>
                </a:path>
              </a:pathLst>
            </a:custGeom>
            <a:solidFill>
              <a:srgbClr val="FDBB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5" name="object 12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774976" y="3098965"/>
              <a:ext cx="286740" cy="165569"/>
            </a:xfrm>
            <a:prstGeom prst="rect">
              <a:avLst/>
            </a:prstGeom>
          </p:spPr>
        </p:pic>
        <p:sp>
          <p:nvSpPr>
            <p:cNvPr id="126" name="object 126"/>
            <p:cNvSpPr/>
            <p:nvPr/>
          </p:nvSpPr>
          <p:spPr>
            <a:xfrm>
              <a:off x="8781085" y="3110432"/>
              <a:ext cx="271145" cy="154305"/>
            </a:xfrm>
            <a:custGeom>
              <a:avLst/>
              <a:gdLst/>
              <a:ahLst/>
              <a:cxnLst/>
              <a:rect l="l" t="t" r="r" b="b"/>
              <a:pathLst>
                <a:path w="271145" h="154304">
                  <a:moveTo>
                    <a:pt x="9296" y="33489"/>
                  </a:moveTo>
                  <a:lnTo>
                    <a:pt x="8610" y="34277"/>
                  </a:lnTo>
                  <a:lnTo>
                    <a:pt x="0" y="34277"/>
                  </a:lnTo>
                  <a:lnTo>
                    <a:pt x="0" y="94792"/>
                  </a:lnTo>
                  <a:lnTo>
                    <a:pt x="2362" y="99377"/>
                  </a:lnTo>
                  <a:lnTo>
                    <a:pt x="5461" y="103898"/>
                  </a:lnTo>
                  <a:lnTo>
                    <a:pt x="9296" y="108229"/>
                  </a:lnTo>
                  <a:lnTo>
                    <a:pt x="9296" y="33489"/>
                  </a:lnTo>
                  <a:close/>
                </a:path>
                <a:path w="271145" h="154304">
                  <a:moveTo>
                    <a:pt x="36068" y="12331"/>
                  </a:moveTo>
                  <a:lnTo>
                    <a:pt x="32004" y="14681"/>
                  </a:lnTo>
                  <a:lnTo>
                    <a:pt x="25577" y="18999"/>
                  </a:lnTo>
                  <a:lnTo>
                    <a:pt x="25577" y="122847"/>
                  </a:lnTo>
                  <a:lnTo>
                    <a:pt x="28816" y="125183"/>
                  </a:lnTo>
                  <a:lnTo>
                    <a:pt x="36068" y="129603"/>
                  </a:lnTo>
                  <a:lnTo>
                    <a:pt x="36068" y="12331"/>
                  </a:lnTo>
                  <a:close/>
                </a:path>
                <a:path w="271145" h="154304">
                  <a:moveTo>
                    <a:pt x="62522" y="393"/>
                  </a:moveTo>
                  <a:lnTo>
                    <a:pt x="58737" y="1714"/>
                  </a:lnTo>
                  <a:lnTo>
                    <a:pt x="51447" y="4699"/>
                  </a:lnTo>
                  <a:lnTo>
                    <a:pt x="51447" y="137350"/>
                  </a:lnTo>
                  <a:lnTo>
                    <a:pt x="55029" y="138925"/>
                  </a:lnTo>
                  <a:lnTo>
                    <a:pt x="62522" y="141744"/>
                  </a:lnTo>
                  <a:lnTo>
                    <a:pt x="62522" y="393"/>
                  </a:lnTo>
                  <a:close/>
                </a:path>
                <a:path w="271145" h="154304">
                  <a:moveTo>
                    <a:pt x="88988" y="1282"/>
                  </a:moveTo>
                  <a:lnTo>
                    <a:pt x="77317" y="1282"/>
                  </a:lnTo>
                  <a:lnTo>
                    <a:pt x="77317" y="146354"/>
                  </a:lnTo>
                  <a:lnTo>
                    <a:pt x="88988" y="149136"/>
                  </a:lnTo>
                  <a:lnTo>
                    <a:pt x="88988" y="1282"/>
                  </a:lnTo>
                  <a:close/>
                </a:path>
                <a:path w="271145" h="154304">
                  <a:moveTo>
                    <a:pt x="115443" y="6172"/>
                  </a:moveTo>
                  <a:lnTo>
                    <a:pt x="103187" y="6172"/>
                  </a:lnTo>
                  <a:lnTo>
                    <a:pt x="103187" y="152222"/>
                  </a:lnTo>
                  <a:lnTo>
                    <a:pt x="113334" y="152222"/>
                  </a:lnTo>
                  <a:lnTo>
                    <a:pt x="113334" y="153492"/>
                  </a:lnTo>
                  <a:lnTo>
                    <a:pt x="115443" y="153492"/>
                  </a:lnTo>
                  <a:lnTo>
                    <a:pt x="115443" y="152222"/>
                  </a:lnTo>
                  <a:lnTo>
                    <a:pt x="115443" y="6172"/>
                  </a:lnTo>
                  <a:close/>
                </a:path>
                <a:path w="271145" h="154304">
                  <a:moveTo>
                    <a:pt x="141922" y="11430"/>
                  </a:moveTo>
                  <a:lnTo>
                    <a:pt x="129057" y="11430"/>
                  </a:lnTo>
                  <a:lnTo>
                    <a:pt x="129057" y="153949"/>
                  </a:lnTo>
                  <a:lnTo>
                    <a:pt x="141922" y="154101"/>
                  </a:lnTo>
                  <a:lnTo>
                    <a:pt x="141922" y="11430"/>
                  </a:lnTo>
                  <a:close/>
                </a:path>
                <a:path w="271145" h="154304">
                  <a:moveTo>
                    <a:pt x="167792" y="6159"/>
                  </a:moveTo>
                  <a:lnTo>
                    <a:pt x="155524" y="6159"/>
                  </a:lnTo>
                  <a:lnTo>
                    <a:pt x="155524" y="153517"/>
                  </a:lnTo>
                  <a:lnTo>
                    <a:pt x="167792" y="152336"/>
                  </a:lnTo>
                  <a:lnTo>
                    <a:pt x="167792" y="6172"/>
                  </a:lnTo>
                  <a:close/>
                </a:path>
                <a:path w="271145" h="154304">
                  <a:moveTo>
                    <a:pt x="193662" y="1282"/>
                  </a:moveTo>
                  <a:lnTo>
                    <a:pt x="182003" y="1282"/>
                  </a:lnTo>
                  <a:lnTo>
                    <a:pt x="182003" y="150190"/>
                  </a:lnTo>
                  <a:lnTo>
                    <a:pt x="193662" y="147662"/>
                  </a:lnTo>
                  <a:lnTo>
                    <a:pt x="193662" y="1282"/>
                  </a:lnTo>
                  <a:close/>
                </a:path>
                <a:path w="271145" h="154304">
                  <a:moveTo>
                    <a:pt x="219557" y="3810"/>
                  </a:moveTo>
                  <a:lnTo>
                    <a:pt x="218008" y="3810"/>
                  </a:lnTo>
                  <a:lnTo>
                    <a:pt x="218008" y="2540"/>
                  </a:lnTo>
                  <a:lnTo>
                    <a:pt x="212928" y="2540"/>
                  </a:lnTo>
                  <a:lnTo>
                    <a:pt x="212928" y="0"/>
                  </a:lnTo>
                  <a:lnTo>
                    <a:pt x="208457" y="0"/>
                  </a:lnTo>
                  <a:lnTo>
                    <a:pt x="208457" y="2540"/>
                  </a:lnTo>
                  <a:lnTo>
                    <a:pt x="208457" y="3810"/>
                  </a:lnTo>
                  <a:lnTo>
                    <a:pt x="208457" y="139700"/>
                  </a:lnTo>
                  <a:lnTo>
                    <a:pt x="208457" y="143510"/>
                  </a:lnTo>
                  <a:lnTo>
                    <a:pt x="213588" y="143510"/>
                  </a:lnTo>
                  <a:lnTo>
                    <a:pt x="213588" y="139700"/>
                  </a:lnTo>
                  <a:lnTo>
                    <a:pt x="219557" y="139700"/>
                  </a:lnTo>
                  <a:lnTo>
                    <a:pt x="219557" y="3810"/>
                  </a:lnTo>
                  <a:close/>
                </a:path>
                <a:path w="271145" h="154304">
                  <a:moveTo>
                    <a:pt x="245427" y="17373"/>
                  </a:moveTo>
                  <a:lnTo>
                    <a:pt x="244475" y="17373"/>
                  </a:lnTo>
                  <a:lnTo>
                    <a:pt x="244475" y="16103"/>
                  </a:lnTo>
                  <a:lnTo>
                    <a:pt x="239217" y="16103"/>
                  </a:lnTo>
                  <a:lnTo>
                    <a:pt x="239217" y="11023"/>
                  </a:lnTo>
                  <a:lnTo>
                    <a:pt x="234950" y="11023"/>
                  </a:lnTo>
                  <a:lnTo>
                    <a:pt x="234950" y="16103"/>
                  </a:lnTo>
                  <a:lnTo>
                    <a:pt x="234950" y="17373"/>
                  </a:lnTo>
                  <a:lnTo>
                    <a:pt x="234950" y="126593"/>
                  </a:lnTo>
                  <a:lnTo>
                    <a:pt x="234950" y="131673"/>
                  </a:lnTo>
                  <a:lnTo>
                    <a:pt x="240245" y="131673"/>
                  </a:lnTo>
                  <a:lnTo>
                    <a:pt x="240245" y="126593"/>
                  </a:lnTo>
                  <a:lnTo>
                    <a:pt x="245427" y="126593"/>
                  </a:lnTo>
                  <a:lnTo>
                    <a:pt x="245427" y="17373"/>
                  </a:lnTo>
                  <a:close/>
                </a:path>
                <a:path w="271145" h="154304">
                  <a:moveTo>
                    <a:pt x="270992" y="34264"/>
                  </a:moveTo>
                  <a:lnTo>
                    <a:pt x="265112" y="34264"/>
                  </a:lnTo>
                  <a:lnTo>
                    <a:pt x="261696" y="30607"/>
                  </a:lnTo>
                  <a:lnTo>
                    <a:pt x="261696" y="112915"/>
                  </a:lnTo>
                  <a:lnTo>
                    <a:pt x="265328" y="109296"/>
                  </a:lnTo>
                  <a:lnTo>
                    <a:pt x="268414" y="105562"/>
                  </a:lnTo>
                  <a:lnTo>
                    <a:pt x="270992" y="101714"/>
                  </a:lnTo>
                  <a:lnTo>
                    <a:pt x="270992" y="34264"/>
                  </a:lnTo>
                  <a:close/>
                </a:path>
              </a:pathLst>
            </a:custGeom>
            <a:solidFill>
              <a:srgbClr val="E87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8774906" y="3062842"/>
              <a:ext cx="287020" cy="165735"/>
            </a:xfrm>
            <a:custGeom>
              <a:avLst/>
              <a:gdLst/>
              <a:ahLst/>
              <a:cxnLst/>
              <a:rect l="l" t="t" r="r" b="b"/>
              <a:pathLst>
                <a:path w="287020" h="165735">
                  <a:moveTo>
                    <a:pt x="143840" y="0"/>
                  </a:moveTo>
                  <a:lnTo>
                    <a:pt x="87994" y="6201"/>
                  </a:lnTo>
                  <a:lnTo>
                    <a:pt x="42321" y="23695"/>
                  </a:lnTo>
                  <a:lnTo>
                    <a:pt x="11446" y="49841"/>
                  </a:lnTo>
                  <a:lnTo>
                    <a:pt x="0" y="82003"/>
                  </a:lnTo>
                  <a:lnTo>
                    <a:pt x="11091" y="114286"/>
                  </a:lnTo>
                  <a:lnTo>
                    <a:pt x="41681" y="140763"/>
                  </a:lnTo>
                  <a:lnTo>
                    <a:pt x="87168" y="158749"/>
                  </a:lnTo>
                  <a:lnTo>
                    <a:pt x="142951" y="165557"/>
                  </a:lnTo>
                  <a:lnTo>
                    <a:pt x="198796" y="159350"/>
                  </a:lnTo>
                  <a:lnTo>
                    <a:pt x="244468" y="141857"/>
                  </a:lnTo>
                  <a:lnTo>
                    <a:pt x="275339" y="115713"/>
                  </a:lnTo>
                  <a:lnTo>
                    <a:pt x="286778" y="83553"/>
                  </a:lnTo>
                  <a:lnTo>
                    <a:pt x="275688" y="51263"/>
                  </a:lnTo>
                  <a:lnTo>
                    <a:pt x="245103" y="24784"/>
                  </a:lnTo>
                  <a:lnTo>
                    <a:pt x="199621" y="6800"/>
                  </a:lnTo>
                  <a:lnTo>
                    <a:pt x="143840" y="0"/>
                  </a:lnTo>
                  <a:close/>
                </a:path>
              </a:pathLst>
            </a:custGeom>
            <a:solidFill>
              <a:srgbClr val="FDBB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8794331" y="3074034"/>
              <a:ext cx="248285" cy="143510"/>
            </a:xfrm>
            <a:custGeom>
              <a:avLst/>
              <a:gdLst/>
              <a:ahLst/>
              <a:cxnLst/>
              <a:rect l="l" t="t" r="r" b="b"/>
              <a:pathLst>
                <a:path w="248284" h="143510">
                  <a:moveTo>
                    <a:pt x="123636" y="0"/>
                  </a:moveTo>
                  <a:lnTo>
                    <a:pt x="76937" y="5169"/>
                  </a:lnTo>
                  <a:lnTo>
                    <a:pt x="35953" y="20859"/>
                  </a:lnTo>
                  <a:lnTo>
                    <a:pt x="1315" y="60241"/>
                  </a:lnTo>
                  <a:lnTo>
                    <a:pt x="0" y="74783"/>
                  </a:lnTo>
                  <a:lnTo>
                    <a:pt x="3115" y="87610"/>
                  </a:lnTo>
                  <a:lnTo>
                    <a:pt x="36487" y="122218"/>
                  </a:lnTo>
                  <a:lnTo>
                    <a:pt x="77653" y="138046"/>
                  </a:lnTo>
                  <a:lnTo>
                    <a:pt x="124407" y="143382"/>
                  </a:lnTo>
                  <a:lnTo>
                    <a:pt x="171102" y="138213"/>
                  </a:lnTo>
                  <a:lnTo>
                    <a:pt x="212089" y="122523"/>
                  </a:lnTo>
                  <a:lnTo>
                    <a:pt x="244976" y="88376"/>
                  </a:lnTo>
                  <a:lnTo>
                    <a:pt x="248043" y="75685"/>
                  </a:lnTo>
                  <a:lnTo>
                    <a:pt x="246693" y="61021"/>
                  </a:lnTo>
                  <a:lnTo>
                    <a:pt x="211556" y="21164"/>
                  </a:lnTo>
                  <a:lnTo>
                    <a:pt x="170393" y="5336"/>
                  </a:lnTo>
                  <a:lnTo>
                    <a:pt x="123636" y="0"/>
                  </a:lnTo>
                  <a:close/>
                </a:path>
              </a:pathLst>
            </a:custGeom>
            <a:solidFill>
              <a:srgbClr val="E87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8794331" y="3081111"/>
              <a:ext cx="248285" cy="136525"/>
            </a:xfrm>
            <a:custGeom>
              <a:avLst/>
              <a:gdLst/>
              <a:ahLst/>
              <a:cxnLst/>
              <a:rect l="l" t="t" r="r" b="b"/>
              <a:pathLst>
                <a:path w="248284" h="136525">
                  <a:moveTo>
                    <a:pt x="123636" y="0"/>
                  </a:moveTo>
                  <a:lnTo>
                    <a:pt x="76937" y="5166"/>
                  </a:lnTo>
                  <a:lnTo>
                    <a:pt x="35953" y="20843"/>
                  </a:lnTo>
                  <a:lnTo>
                    <a:pt x="3065" y="55014"/>
                  </a:lnTo>
                  <a:lnTo>
                    <a:pt x="0" y="67706"/>
                  </a:lnTo>
                  <a:lnTo>
                    <a:pt x="3115" y="80533"/>
                  </a:lnTo>
                  <a:lnTo>
                    <a:pt x="36487" y="115141"/>
                  </a:lnTo>
                  <a:lnTo>
                    <a:pt x="77653" y="130969"/>
                  </a:lnTo>
                  <a:lnTo>
                    <a:pt x="124407" y="136305"/>
                  </a:lnTo>
                  <a:lnTo>
                    <a:pt x="171102" y="131136"/>
                  </a:lnTo>
                  <a:lnTo>
                    <a:pt x="212089" y="115446"/>
                  </a:lnTo>
                  <a:lnTo>
                    <a:pt x="244976" y="81299"/>
                  </a:lnTo>
                  <a:lnTo>
                    <a:pt x="248043" y="68608"/>
                  </a:lnTo>
                  <a:lnTo>
                    <a:pt x="244930" y="55779"/>
                  </a:lnTo>
                  <a:lnTo>
                    <a:pt x="211556" y="21161"/>
                  </a:lnTo>
                  <a:lnTo>
                    <a:pt x="170393" y="5334"/>
                  </a:lnTo>
                  <a:lnTo>
                    <a:pt x="123636" y="0"/>
                  </a:lnTo>
                  <a:close/>
                </a:path>
              </a:pathLst>
            </a:custGeom>
            <a:solidFill>
              <a:srgbClr val="FDB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8849273" y="3113687"/>
              <a:ext cx="134620" cy="74295"/>
            </a:xfrm>
            <a:custGeom>
              <a:avLst/>
              <a:gdLst/>
              <a:ahLst/>
              <a:cxnLst/>
              <a:rect l="l" t="t" r="r" b="b"/>
              <a:pathLst>
                <a:path w="134620" h="74294">
                  <a:moveTo>
                    <a:pt x="134010" y="0"/>
                  </a:moveTo>
                  <a:lnTo>
                    <a:pt x="103784" y="6934"/>
                  </a:lnTo>
                  <a:lnTo>
                    <a:pt x="89519" y="2703"/>
                  </a:lnTo>
                  <a:lnTo>
                    <a:pt x="76401" y="2641"/>
                  </a:lnTo>
                  <a:lnTo>
                    <a:pt x="65081" y="5351"/>
                  </a:lnTo>
                  <a:lnTo>
                    <a:pt x="56210" y="9436"/>
                  </a:lnTo>
                  <a:lnTo>
                    <a:pt x="48618" y="21043"/>
                  </a:lnTo>
                  <a:lnTo>
                    <a:pt x="55119" y="33191"/>
                  </a:lnTo>
                  <a:lnTo>
                    <a:pt x="63423" y="44301"/>
                  </a:lnTo>
                  <a:lnTo>
                    <a:pt x="61239" y="52793"/>
                  </a:lnTo>
                  <a:lnTo>
                    <a:pt x="55473" y="56121"/>
                  </a:lnTo>
                  <a:lnTo>
                    <a:pt x="45910" y="56210"/>
                  </a:lnTo>
                  <a:lnTo>
                    <a:pt x="37642" y="51435"/>
                  </a:lnTo>
                  <a:lnTo>
                    <a:pt x="27773" y="46801"/>
                  </a:lnTo>
                  <a:lnTo>
                    <a:pt x="16903" y="42440"/>
                  </a:lnTo>
                  <a:lnTo>
                    <a:pt x="7939" y="38111"/>
                  </a:lnTo>
                  <a:lnTo>
                    <a:pt x="3784" y="33578"/>
                  </a:lnTo>
                  <a:lnTo>
                    <a:pt x="3784" y="38315"/>
                  </a:lnTo>
                  <a:lnTo>
                    <a:pt x="3390" y="43243"/>
                  </a:lnTo>
                  <a:lnTo>
                    <a:pt x="5549" y="51485"/>
                  </a:lnTo>
                  <a:lnTo>
                    <a:pt x="14884" y="57569"/>
                  </a:lnTo>
                  <a:lnTo>
                    <a:pt x="0" y="61671"/>
                  </a:lnTo>
                  <a:lnTo>
                    <a:pt x="0" y="66408"/>
                  </a:lnTo>
                  <a:lnTo>
                    <a:pt x="13614" y="74269"/>
                  </a:lnTo>
                  <a:lnTo>
                    <a:pt x="28917" y="65201"/>
                  </a:lnTo>
                  <a:lnTo>
                    <a:pt x="45334" y="70164"/>
                  </a:lnTo>
                  <a:lnTo>
                    <a:pt x="59934" y="70242"/>
                  </a:lnTo>
                  <a:lnTo>
                    <a:pt x="71748" y="67335"/>
                  </a:lnTo>
                  <a:lnTo>
                    <a:pt x="79806" y="63347"/>
                  </a:lnTo>
                  <a:lnTo>
                    <a:pt x="88227" y="49729"/>
                  </a:lnTo>
                  <a:lnTo>
                    <a:pt x="81427" y="36706"/>
                  </a:lnTo>
                  <a:lnTo>
                    <a:pt x="72239" y="25507"/>
                  </a:lnTo>
                  <a:lnTo>
                    <a:pt x="73494" y="17360"/>
                  </a:lnTo>
                  <a:lnTo>
                    <a:pt x="79552" y="13855"/>
                  </a:lnTo>
                  <a:lnTo>
                    <a:pt x="88430" y="15138"/>
                  </a:lnTo>
                  <a:lnTo>
                    <a:pt x="101269" y="22567"/>
                  </a:lnTo>
                  <a:lnTo>
                    <a:pt x="103098" y="26555"/>
                  </a:lnTo>
                  <a:lnTo>
                    <a:pt x="104267" y="32880"/>
                  </a:lnTo>
                  <a:lnTo>
                    <a:pt x="125056" y="30734"/>
                  </a:lnTo>
                  <a:lnTo>
                    <a:pt x="125171" y="26568"/>
                  </a:lnTo>
                  <a:lnTo>
                    <a:pt x="124675" y="19392"/>
                  </a:lnTo>
                  <a:lnTo>
                    <a:pt x="116865" y="14211"/>
                  </a:lnTo>
                  <a:lnTo>
                    <a:pt x="134010" y="4737"/>
                  </a:lnTo>
                  <a:lnTo>
                    <a:pt x="134010" y="0"/>
                  </a:lnTo>
                  <a:close/>
                </a:path>
              </a:pathLst>
            </a:custGeom>
            <a:solidFill>
              <a:srgbClr val="E87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8849273" y="3105838"/>
              <a:ext cx="134620" cy="77470"/>
            </a:xfrm>
            <a:custGeom>
              <a:avLst/>
              <a:gdLst/>
              <a:ahLst/>
              <a:cxnLst/>
              <a:rect l="l" t="t" r="r" b="b"/>
              <a:pathLst>
                <a:path w="134620" h="77469">
                  <a:moveTo>
                    <a:pt x="120396" y="0"/>
                  </a:moveTo>
                  <a:lnTo>
                    <a:pt x="103771" y="10032"/>
                  </a:lnTo>
                  <a:lnTo>
                    <a:pt x="89514" y="5807"/>
                  </a:lnTo>
                  <a:lnTo>
                    <a:pt x="76398" y="5745"/>
                  </a:lnTo>
                  <a:lnTo>
                    <a:pt x="65075" y="8452"/>
                  </a:lnTo>
                  <a:lnTo>
                    <a:pt x="56197" y="12534"/>
                  </a:lnTo>
                  <a:lnTo>
                    <a:pt x="48607" y="24142"/>
                  </a:lnTo>
                  <a:lnTo>
                    <a:pt x="55111" y="36291"/>
                  </a:lnTo>
                  <a:lnTo>
                    <a:pt x="63416" y="47405"/>
                  </a:lnTo>
                  <a:lnTo>
                    <a:pt x="61226" y="55905"/>
                  </a:lnTo>
                  <a:lnTo>
                    <a:pt x="55473" y="59220"/>
                  </a:lnTo>
                  <a:lnTo>
                    <a:pt x="45897" y="59321"/>
                  </a:lnTo>
                  <a:lnTo>
                    <a:pt x="26441" y="48069"/>
                  </a:lnTo>
                  <a:lnTo>
                    <a:pt x="26466" y="45262"/>
                  </a:lnTo>
                  <a:lnTo>
                    <a:pt x="25412" y="38976"/>
                  </a:lnTo>
                  <a:lnTo>
                    <a:pt x="3784" y="41427"/>
                  </a:lnTo>
                  <a:lnTo>
                    <a:pt x="3390" y="46342"/>
                  </a:lnTo>
                  <a:lnTo>
                    <a:pt x="5549" y="54584"/>
                  </a:lnTo>
                  <a:lnTo>
                    <a:pt x="14884" y="60667"/>
                  </a:lnTo>
                  <a:lnTo>
                    <a:pt x="0" y="69519"/>
                  </a:lnTo>
                  <a:lnTo>
                    <a:pt x="13614" y="77381"/>
                  </a:lnTo>
                  <a:lnTo>
                    <a:pt x="28917" y="68325"/>
                  </a:lnTo>
                  <a:lnTo>
                    <a:pt x="45334" y="73281"/>
                  </a:lnTo>
                  <a:lnTo>
                    <a:pt x="59934" y="73355"/>
                  </a:lnTo>
                  <a:lnTo>
                    <a:pt x="71748" y="70447"/>
                  </a:lnTo>
                  <a:lnTo>
                    <a:pt x="79806" y="66459"/>
                  </a:lnTo>
                  <a:lnTo>
                    <a:pt x="88227" y="52833"/>
                  </a:lnTo>
                  <a:lnTo>
                    <a:pt x="81427" y="39808"/>
                  </a:lnTo>
                  <a:lnTo>
                    <a:pt x="72239" y="28611"/>
                  </a:lnTo>
                  <a:lnTo>
                    <a:pt x="73494" y="20472"/>
                  </a:lnTo>
                  <a:lnTo>
                    <a:pt x="79552" y="16967"/>
                  </a:lnTo>
                  <a:lnTo>
                    <a:pt x="88430" y="18249"/>
                  </a:lnTo>
                  <a:lnTo>
                    <a:pt x="101269" y="25679"/>
                  </a:lnTo>
                  <a:lnTo>
                    <a:pt x="103098" y="29667"/>
                  </a:lnTo>
                  <a:lnTo>
                    <a:pt x="104267" y="35991"/>
                  </a:lnTo>
                  <a:lnTo>
                    <a:pt x="125056" y="33845"/>
                  </a:lnTo>
                  <a:lnTo>
                    <a:pt x="125171" y="29667"/>
                  </a:lnTo>
                  <a:lnTo>
                    <a:pt x="124675" y="22504"/>
                  </a:lnTo>
                  <a:lnTo>
                    <a:pt x="116865" y="17322"/>
                  </a:lnTo>
                  <a:lnTo>
                    <a:pt x="134010" y="7848"/>
                  </a:lnTo>
                  <a:lnTo>
                    <a:pt x="120396" y="0"/>
                  </a:lnTo>
                  <a:close/>
                </a:path>
              </a:pathLst>
            </a:custGeom>
            <a:solidFill>
              <a:srgbClr val="FDBB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2" name="object 13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774976" y="3034207"/>
              <a:ext cx="286740" cy="165544"/>
            </a:xfrm>
            <a:prstGeom prst="rect">
              <a:avLst/>
            </a:prstGeom>
          </p:spPr>
        </p:pic>
        <p:sp>
          <p:nvSpPr>
            <p:cNvPr id="133" name="object 133"/>
            <p:cNvSpPr/>
            <p:nvPr/>
          </p:nvSpPr>
          <p:spPr>
            <a:xfrm>
              <a:off x="8781085" y="3045358"/>
              <a:ext cx="271145" cy="154940"/>
            </a:xfrm>
            <a:custGeom>
              <a:avLst/>
              <a:gdLst/>
              <a:ahLst/>
              <a:cxnLst/>
              <a:rect l="l" t="t" r="r" b="b"/>
              <a:pathLst>
                <a:path w="271145" h="154939">
                  <a:moveTo>
                    <a:pt x="9296" y="33782"/>
                  </a:moveTo>
                  <a:lnTo>
                    <a:pt x="8610" y="34569"/>
                  </a:lnTo>
                  <a:lnTo>
                    <a:pt x="0" y="34569"/>
                  </a:lnTo>
                  <a:lnTo>
                    <a:pt x="0" y="95084"/>
                  </a:lnTo>
                  <a:lnTo>
                    <a:pt x="2362" y="99669"/>
                  </a:lnTo>
                  <a:lnTo>
                    <a:pt x="5461" y="104190"/>
                  </a:lnTo>
                  <a:lnTo>
                    <a:pt x="9296" y="108521"/>
                  </a:lnTo>
                  <a:lnTo>
                    <a:pt x="9296" y="33782"/>
                  </a:lnTo>
                  <a:close/>
                </a:path>
                <a:path w="271145" h="154939">
                  <a:moveTo>
                    <a:pt x="36068" y="12623"/>
                  </a:moveTo>
                  <a:lnTo>
                    <a:pt x="32004" y="14960"/>
                  </a:lnTo>
                  <a:lnTo>
                    <a:pt x="25577" y="19278"/>
                  </a:lnTo>
                  <a:lnTo>
                    <a:pt x="25577" y="123126"/>
                  </a:lnTo>
                  <a:lnTo>
                    <a:pt x="28816" y="125476"/>
                  </a:lnTo>
                  <a:lnTo>
                    <a:pt x="36068" y="129895"/>
                  </a:lnTo>
                  <a:lnTo>
                    <a:pt x="36068" y="12623"/>
                  </a:lnTo>
                  <a:close/>
                </a:path>
                <a:path w="271145" h="154939">
                  <a:moveTo>
                    <a:pt x="62522" y="685"/>
                  </a:moveTo>
                  <a:lnTo>
                    <a:pt x="58737" y="2019"/>
                  </a:lnTo>
                  <a:lnTo>
                    <a:pt x="51447" y="4991"/>
                  </a:lnTo>
                  <a:lnTo>
                    <a:pt x="51447" y="137642"/>
                  </a:lnTo>
                  <a:lnTo>
                    <a:pt x="55029" y="139217"/>
                  </a:lnTo>
                  <a:lnTo>
                    <a:pt x="62522" y="142036"/>
                  </a:lnTo>
                  <a:lnTo>
                    <a:pt x="62522" y="685"/>
                  </a:lnTo>
                  <a:close/>
                </a:path>
                <a:path w="271145" h="154939">
                  <a:moveTo>
                    <a:pt x="88988" y="1562"/>
                  </a:moveTo>
                  <a:lnTo>
                    <a:pt x="77317" y="1562"/>
                  </a:lnTo>
                  <a:lnTo>
                    <a:pt x="77317" y="146634"/>
                  </a:lnTo>
                  <a:lnTo>
                    <a:pt x="88988" y="149428"/>
                  </a:lnTo>
                  <a:lnTo>
                    <a:pt x="88988" y="1562"/>
                  </a:lnTo>
                  <a:close/>
                </a:path>
                <a:path w="271145" h="154939">
                  <a:moveTo>
                    <a:pt x="115443" y="6464"/>
                  </a:moveTo>
                  <a:lnTo>
                    <a:pt x="103187" y="6464"/>
                  </a:lnTo>
                  <a:lnTo>
                    <a:pt x="103187" y="152514"/>
                  </a:lnTo>
                  <a:lnTo>
                    <a:pt x="113334" y="152514"/>
                  </a:lnTo>
                  <a:lnTo>
                    <a:pt x="113334" y="153784"/>
                  </a:lnTo>
                  <a:lnTo>
                    <a:pt x="115443" y="153784"/>
                  </a:lnTo>
                  <a:lnTo>
                    <a:pt x="115443" y="152514"/>
                  </a:lnTo>
                  <a:lnTo>
                    <a:pt x="115443" y="6464"/>
                  </a:lnTo>
                  <a:close/>
                </a:path>
                <a:path w="271145" h="154939">
                  <a:moveTo>
                    <a:pt x="141922" y="11709"/>
                  </a:moveTo>
                  <a:lnTo>
                    <a:pt x="129057" y="11709"/>
                  </a:lnTo>
                  <a:lnTo>
                    <a:pt x="129057" y="154241"/>
                  </a:lnTo>
                  <a:lnTo>
                    <a:pt x="141922" y="154393"/>
                  </a:lnTo>
                  <a:lnTo>
                    <a:pt x="141922" y="11722"/>
                  </a:lnTo>
                  <a:close/>
                </a:path>
                <a:path w="271145" h="154939">
                  <a:moveTo>
                    <a:pt x="167792" y="6451"/>
                  </a:moveTo>
                  <a:lnTo>
                    <a:pt x="155524" y="6451"/>
                  </a:lnTo>
                  <a:lnTo>
                    <a:pt x="155524" y="153822"/>
                  </a:lnTo>
                  <a:lnTo>
                    <a:pt x="167792" y="152628"/>
                  </a:lnTo>
                  <a:lnTo>
                    <a:pt x="167792" y="6464"/>
                  </a:lnTo>
                  <a:close/>
                </a:path>
                <a:path w="271145" h="154939">
                  <a:moveTo>
                    <a:pt x="193662" y="1562"/>
                  </a:moveTo>
                  <a:lnTo>
                    <a:pt x="182003" y="1562"/>
                  </a:lnTo>
                  <a:lnTo>
                    <a:pt x="182003" y="150469"/>
                  </a:lnTo>
                  <a:lnTo>
                    <a:pt x="193662" y="147955"/>
                  </a:lnTo>
                  <a:lnTo>
                    <a:pt x="193662" y="1562"/>
                  </a:lnTo>
                  <a:close/>
                </a:path>
                <a:path w="271145" h="154939">
                  <a:moveTo>
                    <a:pt x="219557" y="4102"/>
                  </a:moveTo>
                  <a:lnTo>
                    <a:pt x="208457" y="0"/>
                  </a:lnTo>
                  <a:lnTo>
                    <a:pt x="208457" y="143764"/>
                  </a:lnTo>
                  <a:lnTo>
                    <a:pt x="219557" y="139725"/>
                  </a:lnTo>
                  <a:lnTo>
                    <a:pt x="219557" y="4102"/>
                  </a:lnTo>
                  <a:close/>
                </a:path>
                <a:path w="271145" h="154939">
                  <a:moveTo>
                    <a:pt x="245427" y="17678"/>
                  </a:moveTo>
                  <a:lnTo>
                    <a:pt x="244475" y="17678"/>
                  </a:lnTo>
                  <a:lnTo>
                    <a:pt x="244475" y="16408"/>
                  </a:lnTo>
                  <a:lnTo>
                    <a:pt x="239204" y="16408"/>
                  </a:lnTo>
                  <a:lnTo>
                    <a:pt x="239204" y="11328"/>
                  </a:lnTo>
                  <a:lnTo>
                    <a:pt x="234950" y="11328"/>
                  </a:lnTo>
                  <a:lnTo>
                    <a:pt x="234950" y="16408"/>
                  </a:lnTo>
                  <a:lnTo>
                    <a:pt x="234950" y="17678"/>
                  </a:lnTo>
                  <a:lnTo>
                    <a:pt x="234950" y="126898"/>
                  </a:lnTo>
                  <a:lnTo>
                    <a:pt x="234950" y="131978"/>
                  </a:lnTo>
                  <a:lnTo>
                    <a:pt x="240245" y="131978"/>
                  </a:lnTo>
                  <a:lnTo>
                    <a:pt x="240245" y="126898"/>
                  </a:lnTo>
                  <a:lnTo>
                    <a:pt x="245427" y="126898"/>
                  </a:lnTo>
                  <a:lnTo>
                    <a:pt x="245427" y="17678"/>
                  </a:lnTo>
                  <a:close/>
                </a:path>
                <a:path w="271145" h="154939">
                  <a:moveTo>
                    <a:pt x="270992" y="34569"/>
                  </a:moveTo>
                  <a:lnTo>
                    <a:pt x="265112" y="34569"/>
                  </a:lnTo>
                  <a:lnTo>
                    <a:pt x="261696" y="30911"/>
                  </a:lnTo>
                  <a:lnTo>
                    <a:pt x="261696" y="113233"/>
                  </a:lnTo>
                  <a:lnTo>
                    <a:pt x="265328" y="109601"/>
                  </a:lnTo>
                  <a:lnTo>
                    <a:pt x="268414" y="105867"/>
                  </a:lnTo>
                  <a:lnTo>
                    <a:pt x="270992" y="102019"/>
                  </a:lnTo>
                  <a:lnTo>
                    <a:pt x="270992" y="34569"/>
                  </a:lnTo>
                  <a:close/>
                </a:path>
              </a:pathLst>
            </a:custGeom>
            <a:solidFill>
              <a:srgbClr val="E87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8774906" y="2998065"/>
              <a:ext cx="287020" cy="165735"/>
            </a:xfrm>
            <a:custGeom>
              <a:avLst/>
              <a:gdLst/>
              <a:ahLst/>
              <a:cxnLst/>
              <a:rect l="l" t="t" r="r" b="b"/>
              <a:pathLst>
                <a:path w="287020" h="165735">
                  <a:moveTo>
                    <a:pt x="143840" y="0"/>
                  </a:moveTo>
                  <a:lnTo>
                    <a:pt x="87994" y="6201"/>
                  </a:lnTo>
                  <a:lnTo>
                    <a:pt x="42321" y="23695"/>
                  </a:lnTo>
                  <a:lnTo>
                    <a:pt x="11446" y="49841"/>
                  </a:lnTo>
                  <a:lnTo>
                    <a:pt x="0" y="82003"/>
                  </a:lnTo>
                  <a:lnTo>
                    <a:pt x="11091" y="114288"/>
                  </a:lnTo>
                  <a:lnTo>
                    <a:pt x="41681" y="140768"/>
                  </a:lnTo>
                  <a:lnTo>
                    <a:pt x="87168" y="158754"/>
                  </a:lnTo>
                  <a:lnTo>
                    <a:pt x="142951" y="165557"/>
                  </a:lnTo>
                  <a:lnTo>
                    <a:pt x="198796" y="159355"/>
                  </a:lnTo>
                  <a:lnTo>
                    <a:pt x="244468" y="141862"/>
                  </a:lnTo>
                  <a:lnTo>
                    <a:pt x="275339" y="115715"/>
                  </a:lnTo>
                  <a:lnTo>
                    <a:pt x="286778" y="83553"/>
                  </a:lnTo>
                  <a:lnTo>
                    <a:pt x="275688" y="51268"/>
                  </a:lnTo>
                  <a:lnTo>
                    <a:pt x="245103" y="24788"/>
                  </a:lnTo>
                  <a:lnTo>
                    <a:pt x="199621" y="6802"/>
                  </a:lnTo>
                  <a:lnTo>
                    <a:pt x="143840" y="0"/>
                  </a:lnTo>
                  <a:close/>
                </a:path>
              </a:pathLst>
            </a:custGeom>
            <a:solidFill>
              <a:srgbClr val="FDBB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8794331" y="3009263"/>
              <a:ext cx="248285" cy="143510"/>
            </a:xfrm>
            <a:custGeom>
              <a:avLst/>
              <a:gdLst/>
              <a:ahLst/>
              <a:cxnLst/>
              <a:rect l="l" t="t" r="r" b="b"/>
              <a:pathLst>
                <a:path w="248284" h="143510">
                  <a:moveTo>
                    <a:pt x="123636" y="0"/>
                  </a:moveTo>
                  <a:lnTo>
                    <a:pt x="76937" y="5170"/>
                  </a:lnTo>
                  <a:lnTo>
                    <a:pt x="35953" y="20854"/>
                  </a:lnTo>
                  <a:lnTo>
                    <a:pt x="1315" y="60236"/>
                  </a:lnTo>
                  <a:lnTo>
                    <a:pt x="0" y="74779"/>
                  </a:lnTo>
                  <a:lnTo>
                    <a:pt x="3115" y="87607"/>
                  </a:lnTo>
                  <a:lnTo>
                    <a:pt x="36487" y="122226"/>
                  </a:lnTo>
                  <a:lnTo>
                    <a:pt x="77653" y="138052"/>
                  </a:lnTo>
                  <a:lnTo>
                    <a:pt x="124407" y="143386"/>
                  </a:lnTo>
                  <a:lnTo>
                    <a:pt x="171102" y="138215"/>
                  </a:lnTo>
                  <a:lnTo>
                    <a:pt x="212089" y="122531"/>
                  </a:lnTo>
                  <a:lnTo>
                    <a:pt x="244976" y="88373"/>
                  </a:lnTo>
                  <a:lnTo>
                    <a:pt x="248043" y="75680"/>
                  </a:lnTo>
                  <a:lnTo>
                    <a:pt x="246693" y="61016"/>
                  </a:lnTo>
                  <a:lnTo>
                    <a:pt x="211556" y="21159"/>
                  </a:lnTo>
                  <a:lnTo>
                    <a:pt x="170393" y="5333"/>
                  </a:lnTo>
                  <a:lnTo>
                    <a:pt x="123636" y="0"/>
                  </a:lnTo>
                  <a:close/>
                </a:path>
              </a:pathLst>
            </a:custGeom>
            <a:solidFill>
              <a:srgbClr val="E87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8794331" y="3016343"/>
              <a:ext cx="248285" cy="136525"/>
            </a:xfrm>
            <a:custGeom>
              <a:avLst/>
              <a:gdLst/>
              <a:ahLst/>
              <a:cxnLst/>
              <a:rect l="l" t="t" r="r" b="b"/>
              <a:pathLst>
                <a:path w="248284" h="136525">
                  <a:moveTo>
                    <a:pt x="123636" y="0"/>
                  </a:moveTo>
                  <a:lnTo>
                    <a:pt x="76937" y="5165"/>
                  </a:lnTo>
                  <a:lnTo>
                    <a:pt x="35953" y="20848"/>
                  </a:lnTo>
                  <a:lnTo>
                    <a:pt x="3065" y="55008"/>
                  </a:lnTo>
                  <a:lnTo>
                    <a:pt x="0" y="67698"/>
                  </a:lnTo>
                  <a:lnTo>
                    <a:pt x="3115" y="80527"/>
                  </a:lnTo>
                  <a:lnTo>
                    <a:pt x="36487" y="115146"/>
                  </a:lnTo>
                  <a:lnTo>
                    <a:pt x="77653" y="130972"/>
                  </a:lnTo>
                  <a:lnTo>
                    <a:pt x="124407" y="136305"/>
                  </a:lnTo>
                  <a:lnTo>
                    <a:pt x="171102" y="131135"/>
                  </a:lnTo>
                  <a:lnTo>
                    <a:pt x="212089" y="115450"/>
                  </a:lnTo>
                  <a:lnTo>
                    <a:pt x="244976" y="81293"/>
                  </a:lnTo>
                  <a:lnTo>
                    <a:pt x="248043" y="68600"/>
                  </a:lnTo>
                  <a:lnTo>
                    <a:pt x="244930" y="55774"/>
                  </a:lnTo>
                  <a:lnTo>
                    <a:pt x="211556" y="21166"/>
                  </a:lnTo>
                  <a:lnTo>
                    <a:pt x="170393" y="5337"/>
                  </a:lnTo>
                  <a:lnTo>
                    <a:pt x="123636" y="0"/>
                  </a:lnTo>
                  <a:close/>
                </a:path>
              </a:pathLst>
            </a:custGeom>
            <a:solidFill>
              <a:srgbClr val="FDB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8849273" y="3048910"/>
              <a:ext cx="134620" cy="74295"/>
            </a:xfrm>
            <a:custGeom>
              <a:avLst/>
              <a:gdLst/>
              <a:ahLst/>
              <a:cxnLst/>
              <a:rect l="l" t="t" r="r" b="b"/>
              <a:pathLst>
                <a:path w="134620" h="74294">
                  <a:moveTo>
                    <a:pt x="134010" y="0"/>
                  </a:moveTo>
                  <a:lnTo>
                    <a:pt x="103784" y="6921"/>
                  </a:lnTo>
                  <a:lnTo>
                    <a:pt x="89519" y="2697"/>
                  </a:lnTo>
                  <a:lnTo>
                    <a:pt x="76401" y="2638"/>
                  </a:lnTo>
                  <a:lnTo>
                    <a:pt x="65081" y="5346"/>
                  </a:lnTo>
                  <a:lnTo>
                    <a:pt x="56210" y="9423"/>
                  </a:lnTo>
                  <a:lnTo>
                    <a:pt x="48618" y="21036"/>
                  </a:lnTo>
                  <a:lnTo>
                    <a:pt x="55119" y="33185"/>
                  </a:lnTo>
                  <a:lnTo>
                    <a:pt x="63423" y="44295"/>
                  </a:lnTo>
                  <a:lnTo>
                    <a:pt x="61239" y="52793"/>
                  </a:lnTo>
                  <a:lnTo>
                    <a:pt x="55473" y="56121"/>
                  </a:lnTo>
                  <a:lnTo>
                    <a:pt x="45910" y="56197"/>
                  </a:lnTo>
                  <a:lnTo>
                    <a:pt x="37642" y="51435"/>
                  </a:lnTo>
                  <a:lnTo>
                    <a:pt x="27773" y="46800"/>
                  </a:lnTo>
                  <a:lnTo>
                    <a:pt x="16903" y="42435"/>
                  </a:lnTo>
                  <a:lnTo>
                    <a:pt x="7939" y="38106"/>
                  </a:lnTo>
                  <a:lnTo>
                    <a:pt x="3784" y="33578"/>
                  </a:lnTo>
                  <a:lnTo>
                    <a:pt x="3784" y="38315"/>
                  </a:lnTo>
                  <a:lnTo>
                    <a:pt x="3390" y="43243"/>
                  </a:lnTo>
                  <a:lnTo>
                    <a:pt x="5549" y="51485"/>
                  </a:lnTo>
                  <a:lnTo>
                    <a:pt x="14884" y="57556"/>
                  </a:lnTo>
                  <a:lnTo>
                    <a:pt x="0" y="61671"/>
                  </a:lnTo>
                  <a:lnTo>
                    <a:pt x="0" y="66408"/>
                  </a:lnTo>
                  <a:lnTo>
                    <a:pt x="13614" y="74269"/>
                  </a:lnTo>
                  <a:lnTo>
                    <a:pt x="28917" y="65201"/>
                  </a:lnTo>
                  <a:lnTo>
                    <a:pt x="45334" y="70164"/>
                  </a:lnTo>
                  <a:lnTo>
                    <a:pt x="59934" y="70242"/>
                  </a:lnTo>
                  <a:lnTo>
                    <a:pt x="71748" y="67335"/>
                  </a:lnTo>
                  <a:lnTo>
                    <a:pt x="79806" y="63347"/>
                  </a:lnTo>
                  <a:lnTo>
                    <a:pt x="88227" y="49723"/>
                  </a:lnTo>
                  <a:lnTo>
                    <a:pt x="81427" y="36701"/>
                  </a:lnTo>
                  <a:lnTo>
                    <a:pt x="72239" y="25505"/>
                  </a:lnTo>
                  <a:lnTo>
                    <a:pt x="73494" y="17360"/>
                  </a:lnTo>
                  <a:lnTo>
                    <a:pt x="79552" y="13843"/>
                  </a:lnTo>
                  <a:lnTo>
                    <a:pt x="88430" y="15138"/>
                  </a:lnTo>
                  <a:lnTo>
                    <a:pt x="101269" y="22555"/>
                  </a:lnTo>
                  <a:lnTo>
                    <a:pt x="103098" y="26543"/>
                  </a:lnTo>
                  <a:lnTo>
                    <a:pt x="104267" y="32880"/>
                  </a:lnTo>
                  <a:lnTo>
                    <a:pt x="125056" y="30734"/>
                  </a:lnTo>
                  <a:lnTo>
                    <a:pt x="125171" y="26555"/>
                  </a:lnTo>
                  <a:lnTo>
                    <a:pt x="124675" y="19392"/>
                  </a:lnTo>
                  <a:lnTo>
                    <a:pt x="116865" y="14211"/>
                  </a:lnTo>
                  <a:lnTo>
                    <a:pt x="134010" y="4737"/>
                  </a:lnTo>
                  <a:lnTo>
                    <a:pt x="134010" y="0"/>
                  </a:lnTo>
                  <a:close/>
                </a:path>
              </a:pathLst>
            </a:custGeom>
            <a:solidFill>
              <a:srgbClr val="E87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8849273" y="3041060"/>
              <a:ext cx="134620" cy="77470"/>
            </a:xfrm>
            <a:custGeom>
              <a:avLst/>
              <a:gdLst/>
              <a:ahLst/>
              <a:cxnLst/>
              <a:rect l="l" t="t" r="r" b="b"/>
              <a:pathLst>
                <a:path w="134620" h="77469">
                  <a:moveTo>
                    <a:pt x="120396" y="0"/>
                  </a:moveTo>
                  <a:lnTo>
                    <a:pt x="103771" y="10032"/>
                  </a:lnTo>
                  <a:lnTo>
                    <a:pt x="89514" y="5809"/>
                  </a:lnTo>
                  <a:lnTo>
                    <a:pt x="76398" y="5749"/>
                  </a:lnTo>
                  <a:lnTo>
                    <a:pt x="65075" y="8457"/>
                  </a:lnTo>
                  <a:lnTo>
                    <a:pt x="56197" y="12534"/>
                  </a:lnTo>
                  <a:lnTo>
                    <a:pt x="48607" y="24142"/>
                  </a:lnTo>
                  <a:lnTo>
                    <a:pt x="55111" y="36291"/>
                  </a:lnTo>
                  <a:lnTo>
                    <a:pt x="63416" y="47405"/>
                  </a:lnTo>
                  <a:lnTo>
                    <a:pt x="61226" y="55905"/>
                  </a:lnTo>
                  <a:lnTo>
                    <a:pt x="55473" y="59220"/>
                  </a:lnTo>
                  <a:lnTo>
                    <a:pt x="45897" y="59321"/>
                  </a:lnTo>
                  <a:lnTo>
                    <a:pt x="26441" y="48069"/>
                  </a:lnTo>
                  <a:lnTo>
                    <a:pt x="26466" y="45262"/>
                  </a:lnTo>
                  <a:lnTo>
                    <a:pt x="25412" y="38988"/>
                  </a:lnTo>
                  <a:lnTo>
                    <a:pt x="3784" y="41427"/>
                  </a:lnTo>
                  <a:lnTo>
                    <a:pt x="3390" y="46342"/>
                  </a:lnTo>
                  <a:lnTo>
                    <a:pt x="5549" y="54584"/>
                  </a:lnTo>
                  <a:lnTo>
                    <a:pt x="14884" y="60667"/>
                  </a:lnTo>
                  <a:lnTo>
                    <a:pt x="0" y="69519"/>
                  </a:lnTo>
                  <a:lnTo>
                    <a:pt x="13614" y="77381"/>
                  </a:lnTo>
                  <a:lnTo>
                    <a:pt x="28917" y="68313"/>
                  </a:lnTo>
                  <a:lnTo>
                    <a:pt x="45334" y="73276"/>
                  </a:lnTo>
                  <a:lnTo>
                    <a:pt x="59934" y="73353"/>
                  </a:lnTo>
                  <a:lnTo>
                    <a:pt x="71748" y="70447"/>
                  </a:lnTo>
                  <a:lnTo>
                    <a:pt x="79806" y="66459"/>
                  </a:lnTo>
                  <a:lnTo>
                    <a:pt x="88227" y="52840"/>
                  </a:lnTo>
                  <a:lnTo>
                    <a:pt x="81427" y="39817"/>
                  </a:lnTo>
                  <a:lnTo>
                    <a:pt x="72239" y="28618"/>
                  </a:lnTo>
                  <a:lnTo>
                    <a:pt x="73494" y="20472"/>
                  </a:lnTo>
                  <a:lnTo>
                    <a:pt x="79552" y="16967"/>
                  </a:lnTo>
                  <a:lnTo>
                    <a:pt x="88430" y="18262"/>
                  </a:lnTo>
                  <a:lnTo>
                    <a:pt x="101269" y="25679"/>
                  </a:lnTo>
                  <a:lnTo>
                    <a:pt x="103098" y="29667"/>
                  </a:lnTo>
                  <a:lnTo>
                    <a:pt x="104267" y="35991"/>
                  </a:lnTo>
                  <a:lnTo>
                    <a:pt x="125056" y="33845"/>
                  </a:lnTo>
                  <a:lnTo>
                    <a:pt x="125171" y="29679"/>
                  </a:lnTo>
                  <a:lnTo>
                    <a:pt x="124675" y="22504"/>
                  </a:lnTo>
                  <a:lnTo>
                    <a:pt x="116865" y="17322"/>
                  </a:lnTo>
                  <a:lnTo>
                    <a:pt x="134010" y="7861"/>
                  </a:lnTo>
                  <a:lnTo>
                    <a:pt x="120396" y="0"/>
                  </a:lnTo>
                  <a:close/>
                </a:path>
              </a:pathLst>
            </a:custGeom>
            <a:solidFill>
              <a:srgbClr val="FDBB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9" name="object 13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774976" y="2969437"/>
              <a:ext cx="286740" cy="165531"/>
            </a:xfrm>
            <a:prstGeom prst="rect">
              <a:avLst/>
            </a:prstGeom>
          </p:spPr>
        </p:pic>
        <p:sp>
          <p:nvSpPr>
            <p:cNvPr id="140" name="object 140"/>
            <p:cNvSpPr/>
            <p:nvPr/>
          </p:nvSpPr>
          <p:spPr>
            <a:xfrm>
              <a:off x="8781085" y="2980588"/>
              <a:ext cx="271145" cy="154940"/>
            </a:xfrm>
            <a:custGeom>
              <a:avLst/>
              <a:gdLst/>
              <a:ahLst/>
              <a:cxnLst/>
              <a:rect l="l" t="t" r="r" b="b"/>
              <a:pathLst>
                <a:path w="271145" h="154939">
                  <a:moveTo>
                    <a:pt x="9296" y="33782"/>
                  </a:moveTo>
                  <a:lnTo>
                    <a:pt x="8610" y="34569"/>
                  </a:lnTo>
                  <a:lnTo>
                    <a:pt x="0" y="34569"/>
                  </a:lnTo>
                  <a:lnTo>
                    <a:pt x="0" y="95084"/>
                  </a:lnTo>
                  <a:lnTo>
                    <a:pt x="2362" y="99682"/>
                  </a:lnTo>
                  <a:lnTo>
                    <a:pt x="5461" y="104190"/>
                  </a:lnTo>
                  <a:lnTo>
                    <a:pt x="9296" y="108521"/>
                  </a:lnTo>
                  <a:lnTo>
                    <a:pt x="9296" y="33782"/>
                  </a:lnTo>
                  <a:close/>
                </a:path>
                <a:path w="271145" h="154939">
                  <a:moveTo>
                    <a:pt x="36068" y="12623"/>
                  </a:moveTo>
                  <a:lnTo>
                    <a:pt x="32004" y="14960"/>
                  </a:lnTo>
                  <a:lnTo>
                    <a:pt x="25577" y="19278"/>
                  </a:lnTo>
                  <a:lnTo>
                    <a:pt x="25577" y="123126"/>
                  </a:lnTo>
                  <a:lnTo>
                    <a:pt x="28816" y="125476"/>
                  </a:lnTo>
                  <a:lnTo>
                    <a:pt x="36068" y="129895"/>
                  </a:lnTo>
                  <a:lnTo>
                    <a:pt x="36068" y="12623"/>
                  </a:lnTo>
                  <a:close/>
                </a:path>
                <a:path w="271145" h="154939">
                  <a:moveTo>
                    <a:pt x="62522" y="673"/>
                  </a:moveTo>
                  <a:lnTo>
                    <a:pt x="58737" y="2006"/>
                  </a:lnTo>
                  <a:lnTo>
                    <a:pt x="51447" y="4991"/>
                  </a:lnTo>
                  <a:lnTo>
                    <a:pt x="51447" y="137642"/>
                  </a:lnTo>
                  <a:lnTo>
                    <a:pt x="55029" y="139204"/>
                  </a:lnTo>
                  <a:lnTo>
                    <a:pt x="62522" y="142036"/>
                  </a:lnTo>
                  <a:lnTo>
                    <a:pt x="62522" y="673"/>
                  </a:lnTo>
                  <a:close/>
                </a:path>
                <a:path w="271145" h="154939">
                  <a:moveTo>
                    <a:pt x="88988" y="1574"/>
                  </a:moveTo>
                  <a:lnTo>
                    <a:pt x="77317" y="1574"/>
                  </a:lnTo>
                  <a:lnTo>
                    <a:pt x="77317" y="146646"/>
                  </a:lnTo>
                  <a:lnTo>
                    <a:pt x="88988" y="149428"/>
                  </a:lnTo>
                  <a:lnTo>
                    <a:pt x="88988" y="1574"/>
                  </a:lnTo>
                  <a:close/>
                </a:path>
                <a:path w="271145" h="154939">
                  <a:moveTo>
                    <a:pt x="115443" y="6451"/>
                  </a:moveTo>
                  <a:lnTo>
                    <a:pt x="103187" y="6451"/>
                  </a:lnTo>
                  <a:lnTo>
                    <a:pt x="103187" y="152501"/>
                  </a:lnTo>
                  <a:lnTo>
                    <a:pt x="113334" y="152501"/>
                  </a:lnTo>
                  <a:lnTo>
                    <a:pt x="113334" y="153771"/>
                  </a:lnTo>
                  <a:lnTo>
                    <a:pt x="115443" y="153771"/>
                  </a:lnTo>
                  <a:lnTo>
                    <a:pt x="115443" y="152501"/>
                  </a:lnTo>
                  <a:lnTo>
                    <a:pt x="115443" y="6451"/>
                  </a:lnTo>
                  <a:close/>
                </a:path>
                <a:path w="271145" h="154939">
                  <a:moveTo>
                    <a:pt x="141922" y="11709"/>
                  </a:moveTo>
                  <a:lnTo>
                    <a:pt x="129057" y="11709"/>
                  </a:lnTo>
                  <a:lnTo>
                    <a:pt x="129057" y="154228"/>
                  </a:lnTo>
                  <a:lnTo>
                    <a:pt x="141922" y="154381"/>
                  </a:lnTo>
                  <a:lnTo>
                    <a:pt x="141922" y="11709"/>
                  </a:lnTo>
                  <a:close/>
                </a:path>
                <a:path w="271145" h="154939">
                  <a:moveTo>
                    <a:pt x="167792" y="6451"/>
                  </a:moveTo>
                  <a:lnTo>
                    <a:pt x="155524" y="6451"/>
                  </a:lnTo>
                  <a:lnTo>
                    <a:pt x="155524" y="153809"/>
                  </a:lnTo>
                  <a:lnTo>
                    <a:pt x="167792" y="152615"/>
                  </a:lnTo>
                  <a:lnTo>
                    <a:pt x="167792" y="6451"/>
                  </a:lnTo>
                  <a:close/>
                </a:path>
                <a:path w="271145" h="154939">
                  <a:moveTo>
                    <a:pt x="193662" y="1574"/>
                  </a:moveTo>
                  <a:lnTo>
                    <a:pt x="182003" y="1574"/>
                  </a:lnTo>
                  <a:lnTo>
                    <a:pt x="182003" y="150482"/>
                  </a:lnTo>
                  <a:lnTo>
                    <a:pt x="193662" y="147955"/>
                  </a:lnTo>
                  <a:lnTo>
                    <a:pt x="193662" y="1574"/>
                  </a:lnTo>
                  <a:close/>
                </a:path>
                <a:path w="271145" h="154939">
                  <a:moveTo>
                    <a:pt x="219557" y="4102"/>
                  </a:moveTo>
                  <a:lnTo>
                    <a:pt x="208457" y="0"/>
                  </a:lnTo>
                  <a:lnTo>
                    <a:pt x="208457" y="143764"/>
                  </a:lnTo>
                  <a:lnTo>
                    <a:pt x="219557" y="139725"/>
                  </a:lnTo>
                  <a:lnTo>
                    <a:pt x="219557" y="4102"/>
                  </a:lnTo>
                  <a:close/>
                </a:path>
                <a:path w="271145" h="154939">
                  <a:moveTo>
                    <a:pt x="245427" y="17678"/>
                  </a:moveTo>
                  <a:lnTo>
                    <a:pt x="244475" y="17678"/>
                  </a:lnTo>
                  <a:lnTo>
                    <a:pt x="244475" y="16408"/>
                  </a:lnTo>
                  <a:lnTo>
                    <a:pt x="239217" y="16408"/>
                  </a:lnTo>
                  <a:lnTo>
                    <a:pt x="239217" y="11328"/>
                  </a:lnTo>
                  <a:lnTo>
                    <a:pt x="234950" y="11328"/>
                  </a:lnTo>
                  <a:lnTo>
                    <a:pt x="234950" y="16408"/>
                  </a:lnTo>
                  <a:lnTo>
                    <a:pt x="234950" y="17678"/>
                  </a:lnTo>
                  <a:lnTo>
                    <a:pt x="234950" y="126898"/>
                  </a:lnTo>
                  <a:lnTo>
                    <a:pt x="234950" y="131978"/>
                  </a:lnTo>
                  <a:lnTo>
                    <a:pt x="240220" y="131978"/>
                  </a:lnTo>
                  <a:lnTo>
                    <a:pt x="240220" y="126898"/>
                  </a:lnTo>
                  <a:lnTo>
                    <a:pt x="245427" y="126898"/>
                  </a:lnTo>
                  <a:lnTo>
                    <a:pt x="245427" y="17678"/>
                  </a:lnTo>
                  <a:close/>
                </a:path>
                <a:path w="271145" h="154939">
                  <a:moveTo>
                    <a:pt x="270992" y="34556"/>
                  </a:moveTo>
                  <a:lnTo>
                    <a:pt x="265112" y="34556"/>
                  </a:lnTo>
                  <a:lnTo>
                    <a:pt x="261696" y="30899"/>
                  </a:lnTo>
                  <a:lnTo>
                    <a:pt x="261696" y="113220"/>
                  </a:lnTo>
                  <a:lnTo>
                    <a:pt x="265328" y="109601"/>
                  </a:lnTo>
                  <a:lnTo>
                    <a:pt x="268414" y="105854"/>
                  </a:lnTo>
                  <a:lnTo>
                    <a:pt x="270992" y="102019"/>
                  </a:lnTo>
                  <a:lnTo>
                    <a:pt x="270992" y="34556"/>
                  </a:lnTo>
                  <a:close/>
                </a:path>
              </a:pathLst>
            </a:custGeom>
            <a:solidFill>
              <a:srgbClr val="E87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8774906" y="2933288"/>
              <a:ext cx="287020" cy="165735"/>
            </a:xfrm>
            <a:custGeom>
              <a:avLst/>
              <a:gdLst/>
              <a:ahLst/>
              <a:cxnLst/>
              <a:rect l="l" t="t" r="r" b="b"/>
              <a:pathLst>
                <a:path w="287020" h="165735">
                  <a:moveTo>
                    <a:pt x="143827" y="0"/>
                  </a:moveTo>
                  <a:lnTo>
                    <a:pt x="87984" y="6206"/>
                  </a:lnTo>
                  <a:lnTo>
                    <a:pt x="42314" y="23699"/>
                  </a:lnTo>
                  <a:lnTo>
                    <a:pt x="11444" y="49843"/>
                  </a:lnTo>
                  <a:lnTo>
                    <a:pt x="0" y="82003"/>
                  </a:lnTo>
                  <a:lnTo>
                    <a:pt x="11091" y="114293"/>
                  </a:lnTo>
                  <a:lnTo>
                    <a:pt x="41679" y="140773"/>
                  </a:lnTo>
                  <a:lnTo>
                    <a:pt x="87162" y="158756"/>
                  </a:lnTo>
                  <a:lnTo>
                    <a:pt x="142938" y="165557"/>
                  </a:lnTo>
                  <a:lnTo>
                    <a:pt x="198785" y="159355"/>
                  </a:lnTo>
                  <a:lnTo>
                    <a:pt x="244460" y="141862"/>
                  </a:lnTo>
                  <a:lnTo>
                    <a:pt x="275331" y="115715"/>
                  </a:lnTo>
                  <a:lnTo>
                    <a:pt x="286766" y="83553"/>
                  </a:lnTo>
                  <a:lnTo>
                    <a:pt x="275676" y="51270"/>
                  </a:lnTo>
                  <a:lnTo>
                    <a:pt x="245090" y="24793"/>
                  </a:lnTo>
                  <a:lnTo>
                    <a:pt x="199608" y="6807"/>
                  </a:lnTo>
                  <a:lnTo>
                    <a:pt x="143827" y="0"/>
                  </a:lnTo>
                  <a:close/>
                </a:path>
              </a:pathLst>
            </a:custGeom>
            <a:solidFill>
              <a:srgbClr val="FDBB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8794331" y="2944485"/>
              <a:ext cx="248285" cy="143510"/>
            </a:xfrm>
            <a:custGeom>
              <a:avLst/>
              <a:gdLst/>
              <a:ahLst/>
              <a:cxnLst/>
              <a:rect l="l" t="t" r="r" b="b"/>
              <a:pathLst>
                <a:path w="248284" h="143510">
                  <a:moveTo>
                    <a:pt x="123636" y="0"/>
                  </a:moveTo>
                  <a:lnTo>
                    <a:pt x="76937" y="5170"/>
                  </a:lnTo>
                  <a:lnTo>
                    <a:pt x="35953" y="20854"/>
                  </a:lnTo>
                  <a:lnTo>
                    <a:pt x="1315" y="60247"/>
                  </a:lnTo>
                  <a:lnTo>
                    <a:pt x="0" y="74791"/>
                  </a:lnTo>
                  <a:lnTo>
                    <a:pt x="3115" y="87613"/>
                  </a:lnTo>
                  <a:lnTo>
                    <a:pt x="36487" y="122226"/>
                  </a:lnTo>
                  <a:lnTo>
                    <a:pt x="77653" y="138052"/>
                  </a:lnTo>
                  <a:lnTo>
                    <a:pt x="124407" y="143386"/>
                  </a:lnTo>
                  <a:lnTo>
                    <a:pt x="171102" y="138215"/>
                  </a:lnTo>
                  <a:lnTo>
                    <a:pt x="212089" y="122531"/>
                  </a:lnTo>
                  <a:lnTo>
                    <a:pt x="244976" y="88373"/>
                  </a:lnTo>
                  <a:lnTo>
                    <a:pt x="248043" y="75680"/>
                  </a:lnTo>
                  <a:lnTo>
                    <a:pt x="246693" y="61016"/>
                  </a:lnTo>
                  <a:lnTo>
                    <a:pt x="211556" y="21159"/>
                  </a:lnTo>
                  <a:lnTo>
                    <a:pt x="170393" y="5333"/>
                  </a:lnTo>
                  <a:lnTo>
                    <a:pt x="123636" y="0"/>
                  </a:lnTo>
                  <a:close/>
                </a:path>
              </a:pathLst>
            </a:custGeom>
            <a:solidFill>
              <a:srgbClr val="E87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8794331" y="2951570"/>
              <a:ext cx="248285" cy="136525"/>
            </a:xfrm>
            <a:custGeom>
              <a:avLst/>
              <a:gdLst/>
              <a:ahLst/>
              <a:cxnLst/>
              <a:rect l="l" t="t" r="r" b="b"/>
              <a:pathLst>
                <a:path w="248284" h="136525">
                  <a:moveTo>
                    <a:pt x="123636" y="0"/>
                  </a:moveTo>
                  <a:lnTo>
                    <a:pt x="76937" y="5166"/>
                  </a:lnTo>
                  <a:lnTo>
                    <a:pt x="35953" y="20843"/>
                  </a:lnTo>
                  <a:lnTo>
                    <a:pt x="3065" y="55008"/>
                  </a:lnTo>
                  <a:lnTo>
                    <a:pt x="0" y="67706"/>
                  </a:lnTo>
                  <a:lnTo>
                    <a:pt x="3115" y="80528"/>
                  </a:lnTo>
                  <a:lnTo>
                    <a:pt x="36487" y="115141"/>
                  </a:lnTo>
                  <a:lnTo>
                    <a:pt x="77653" y="130967"/>
                  </a:lnTo>
                  <a:lnTo>
                    <a:pt x="124407" y="136301"/>
                  </a:lnTo>
                  <a:lnTo>
                    <a:pt x="171102" y="131130"/>
                  </a:lnTo>
                  <a:lnTo>
                    <a:pt x="212089" y="115446"/>
                  </a:lnTo>
                  <a:lnTo>
                    <a:pt x="244976" y="81288"/>
                  </a:lnTo>
                  <a:lnTo>
                    <a:pt x="248043" y="68595"/>
                  </a:lnTo>
                  <a:lnTo>
                    <a:pt x="244930" y="55774"/>
                  </a:lnTo>
                  <a:lnTo>
                    <a:pt x="211556" y="21161"/>
                  </a:lnTo>
                  <a:lnTo>
                    <a:pt x="170393" y="5334"/>
                  </a:lnTo>
                  <a:lnTo>
                    <a:pt x="123636" y="0"/>
                  </a:lnTo>
                  <a:close/>
                </a:path>
              </a:pathLst>
            </a:custGeom>
            <a:solidFill>
              <a:srgbClr val="FDB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8849273" y="2984132"/>
              <a:ext cx="134620" cy="74295"/>
            </a:xfrm>
            <a:custGeom>
              <a:avLst/>
              <a:gdLst/>
              <a:ahLst/>
              <a:cxnLst/>
              <a:rect l="l" t="t" r="r" b="b"/>
              <a:pathLst>
                <a:path w="134620" h="74294">
                  <a:moveTo>
                    <a:pt x="134010" y="0"/>
                  </a:moveTo>
                  <a:lnTo>
                    <a:pt x="103784" y="6921"/>
                  </a:lnTo>
                  <a:lnTo>
                    <a:pt x="89519" y="2702"/>
                  </a:lnTo>
                  <a:lnTo>
                    <a:pt x="76401" y="2643"/>
                  </a:lnTo>
                  <a:lnTo>
                    <a:pt x="65081" y="5348"/>
                  </a:lnTo>
                  <a:lnTo>
                    <a:pt x="56210" y="9423"/>
                  </a:lnTo>
                  <a:lnTo>
                    <a:pt x="48618" y="21038"/>
                  </a:lnTo>
                  <a:lnTo>
                    <a:pt x="55119" y="33189"/>
                  </a:lnTo>
                  <a:lnTo>
                    <a:pt x="63423" y="44300"/>
                  </a:lnTo>
                  <a:lnTo>
                    <a:pt x="61239" y="52793"/>
                  </a:lnTo>
                  <a:lnTo>
                    <a:pt x="55473" y="56121"/>
                  </a:lnTo>
                  <a:lnTo>
                    <a:pt x="45910" y="56210"/>
                  </a:lnTo>
                  <a:lnTo>
                    <a:pt x="37642" y="51434"/>
                  </a:lnTo>
                  <a:lnTo>
                    <a:pt x="27773" y="46801"/>
                  </a:lnTo>
                  <a:lnTo>
                    <a:pt x="16903" y="42440"/>
                  </a:lnTo>
                  <a:lnTo>
                    <a:pt x="7939" y="38111"/>
                  </a:lnTo>
                  <a:lnTo>
                    <a:pt x="3784" y="33578"/>
                  </a:lnTo>
                  <a:lnTo>
                    <a:pt x="3784" y="38315"/>
                  </a:lnTo>
                  <a:lnTo>
                    <a:pt x="3390" y="43243"/>
                  </a:lnTo>
                  <a:lnTo>
                    <a:pt x="5549" y="51485"/>
                  </a:lnTo>
                  <a:lnTo>
                    <a:pt x="14884" y="57556"/>
                  </a:lnTo>
                  <a:lnTo>
                    <a:pt x="0" y="61683"/>
                  </a:lnTo>
                  <a:lnTo>
                    <a:pt x="0" y="66420"/>
                  </a:lnTo>
                  <a:lnTo>
                    <a:pt x="13614" y="74282"/>
                  </a:lnTo>
                  <a:lnTo>
                    <a:pt x="28917" y="65214"/>
                  </a:lnTo>
                  <a:lnTo>
                    <a:pt x="45334" y="70169"/>
                  </a:lnTo>
                  <a:lnTo>
                    <a:pt x="59934" y="70243"/>
                  </a:lnTo>
                  <a:lnTo>
                    <a:pt x="71748" y="67336"/>
                  </a:lnTo>
                  <a:lnTo>
                    <a:pt x="79806" y="63347"/>
                  </a:lnTo>
                  <a:lnTo>
                    <a:pt x="88227" y="49723"/>
                  </a:lnTo>
                  <a:lnTo>
                    <a:pt x="81427" y="36701"/>
                  </a:lnTo>
                  <a:lnTo>
                    <a:pt x="72239" y="25505"/>
                  </a:lnTo>
                  <a:lnTo>
                    <a:pt x="73494" y="17360"/>
                  </a:lnTo>
                  <a:lnTo>
                    <a:pt x="79552" y="13855"/>
                  </a:lnTo>
                  <a:lnTo>
                    <a:pt x="88430" y="15138"/>
                  </a:lnTo>
                  <a:lnTo>
                    <a:pt x="101269" y="22567"/>
                  </a:lnTo>
                  <a:lnTo>
                    <a:pt x="103098" y="26555"/>
                  </a:lnTo>
                  <a:lnTo>
                    <a:pt x="104267" y="32880"/>
                  </a:lnTo>
                  <a:lnTo>
                    <a:pt x="125056" y="30733"/>
                  </a:lnTo>
                  <a:lnTo>
                    <a:pt x="125171" y="26555"/>
                  </a:lnTo>
                  <a:lnTo>
                    <a:pt x="124675" y="19392"/>
                  </a:lnTo>
                  <a:lnTo>
                    <a:pt x="116865" y="14211"/>
                  </a:lnTo>
                  <a:lnTo>
                    <a:pt x="134010" y="4737"/>
                  </a:lnTo>
                  <a:lnTo>
                    <a:pt x="134010" y="0"/>
                  </a:lnTo>
                  <a:close/>
                </a:path>
              </a:pathLst>
            </a:custGeom>
            <a:solidFill>
              <a:srgbClr val="E87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8849273" y="2976284"/>
              <a:ext cx="134620" cy="77470"/>
            </a:xfrm>
            <a:custGeom>
              <a:avLst/>
              <a:gdLst/>
              <a:ahLst/>
              <a:cxnLst/>
              <a:rect l="l" t="t" r="r" b="b"/>
              <a:pathLst>
                <a:path w="134620" h="77469">
                  <a:moveTo>
                    <a:pt x="120396" y="0"/>
                  </a:moveTo>
                  <a:lnTo>
                    <a:pt x="103771" y="10032"/>
                  </a:lnTo>
                  <a:lnTo>
                    <a:pt x="89514" y="5809"/>
                  </a:lnTo>
                  <a:lnTo>
                    <a:pt x="76398" y="5749"/>
                  </a:lnTo>
                  <a:lnTo>
                    <a:pt x="65075" y="8457"/>
                  </a:lnTo>
                  <a:lnTo>
                    <a:pt x="56197" y="12534"/>
                  </a:lnTo>
                  <a:lnTo>
                    <a:pt x="48607" y="24149"/>
                  </a:lnTo>
                  <a:lnTo>
                    <a:pt x="55111" y="36301"/>
                  </a:lnTo>
                  <a:lnTo>
                    <a:pt x="63416" y="47412"/>
                  </a:lnTo>
                  <a:lnTo>
                    <a:pt x="61226" y="55905"/>
                  </a:lnTo>
                  <a:lnTo>
                    <a:pt x="55473" y="59232"/>
                  </a:lnTo>
                  <a:lnTo>
                    <a:pt x="45897" y="59321"/>
                  </a:lnTo>
                  <a:lnTo>
                    <a:pt x="26441" y="48069"/>
                  </a:lnTo>
                  <a:lnTo>
                    <a:pt x="26466" y="45262"/>
                  </a:lnTo>
                  <a:lnTo>
                    <a:pt x="25412" y="38988"/>
                  </a:lnTo>
                  <a:lnTo>
                    <a:pt x="3784" y="41427"/>
                  </a:lnTo>
                  <a:lnTo>
                    <a:pt x="3390" y="46354"/>
                  </a:lnTo>
                  <a:lnTo>
                    <a:pt x="5549" y="54597"/>
                  </a:lnTo>
                  <a:lnTo>
                    <a:pt x="14884" y="60667"/>
                  </a:lnTo>
                  <a:lnTo>
                    <a:pt x="0" y="69532"/>
                  </a:lnTo>
                  <a:lnTo>
                    <a:pt x="13614" y="77381"/>
                  </a:lnTo>
                  <a:lnTo>
                    <a:pt x="28917" y="68338"/>
                  </a:lnTo>
                  <a:lnTo>
                    <a:pt x="45334" y="73294"/>
                  </a:lnTo>
                  <a:lnTo>
                    <a:pt x="59934" y="73367"/>
                  </a:lnTo>
                  <a:lnTo>
                    <a:pt x="71748" y="70460"/>
                  </a:lnTo>
                  <a:lnTo>
                    <a:pt x="79806" y="66471"/>
                  </a:lnTo>
                  <a:lnTo>
                    <a:pt x="88227" y="52848"/>
                  </a:lnTo>
                  <a:lnTo>
                    <a:pt x="81427" y="39825"/>
                  </a:lnTo>
                  <a:lnTo>
                    <a:pt x="72239" y="28629"/>
                  </a:lnTo>
                  <a:lnTo>
                    <a:pt x="73494" y="20485"/>
                  </a:lnTo>
                  <a:lnTo>
                    <a:pt x="79552" y="16979"/>
                  </a:lnTo>
                  <a:lnTo>
                    <a:pt x="88430" y="18262"/>
                  </a:lnTo>
                  <a:lnTo>
                    <a:pt x="101269" y="25692"/>
                  </a:lnTo>
                  <a:lnTo>
                    <a:pt x="103098" y="29679"/>
                  </a:lnTo>
                  <a:lnTo>
                    <a:pt x="104267" y="36004"/>
                  </a:lnTo>
                  <a:lnTo>
                    <a:pt x="125056" y="33845"/>
                  </a:lnTo>
                  <a:lnTo>
                    <a:pt x="125171" y="29679"/>
                  </a:lnTo>
                  <a:lnTo>
                    <a:pt x="124675" y="22517"/>
                  </a:lnTo>
                  <a:lnTo>
                    <a:pt x="116865" y="17322"/>
                  </a:lnTo>
                  <a:lnTo>
                    <a:pt x="134010" y="7861"/>
                  </a:lnTo>
                  <a:lnTo>
                    <a:pt x="120396" y="0"/>
                  </a:lnTo>
                  <a:close/>
                </a:path>
              </a:pathLst>
            </a:custGeom>
            <a:solidFill>
              <a:srgbClr val="FDBB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6" name="object 14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774976" y="2904655"/>
              <a:ext cx="286740" cy="165557"/>
            </a:xfrm>
            <a:prstGeom prst="rect">
              <a:avLst/>
            </a:prstGeom>
          </p:spPr>
        </p:pic>
        <p:sp>
          <p:nvSpPr>
            <p:cNvPr id="147" name="object 147"/>
            <p:cNvSpPr/>
            <p:nvPr/>
          </p:nvSpPr>
          <p:spPr>
            <a:xfrm>
              <a:off x="8781085" y="2916110"/>
              <a:ext cx="271145" cy="154305"/>
            </a:xfrm>
            <a:custGeom>
              <a:avLst/>
              <a:gdLst/>
              <a:ahLst/>
              <a:cxnLst/>
              <a:rect l="l" t="t" r="r" b="b"/>
              <a:pathLst>
                <a:path w="271145" h="154305">
                  <a:moveTo>
                    <a:pt x="9296" y="33489"/>
                  </a:moveTo>
                  <a:lnTo>
                    <a:pt x="8610" y="34277"/>
                  </a:lnTo>
                  <a:lnTo>
                    <a:pt x="0" y="34277"/>
                  </a:lnTo>
                  <a:lnTo>
                    <a:pt x="0" y="94792"/>
                  </a:lnTo>
                  <a:lnTo>
                    <a:pt x="2362" y="99377"/>
                  </a:lnTo>
                  <a:lnTo>
                    <a:pt x="5461" y="103886"/>
                  </a:lnTo>
                  <a:lnTo>
                    <a:pt x="9296" y="108216"/>
                  </a:lnTo>
                  <a:lnTo>
                    <a:pt x="9296" y="33489"/>
                  </a:lnTo>
                  <a:close/>
                </a:path>
                <a:path w="271145" h="154305">
                  <a:moveTo>
                    <a:pt x="36068" y="12331"/>
                  </a:moveTo>
                  <a:lnTo>
                    <a:pt x="32004" y="14668"/>
                  </a:lnTo>
                  <a:lnTo>
                    <a:pt x="25577" y="18986"/>
                  </a:lnTo>
                  <a:lnTo>
                    <a:pt x="25577" y="122834"/>
                  </a:lnTo>
                  <a:lnTo>
                    <a:pt x="28816" y="125171"/>
                  </a:lnTo>
                  <a:lnTo>
                    <a:pt x="36068" y="129590"/>
                  </a:lnTo>
                  <a:lnTo>
                    <a:pt x="36068" y="12331"/>
                  </a:lnTo>
                  <a:close/>
                </a:path>
                <a:path w="271145" h="154305">
                  <a:moveTo>
                    <a:pt x="62522" y="393"/>
                  </a:moveTo>
                  <a:lnTo>
                    <a:pt x="58737" y="1714"/>
                  </a:lnTo>
                  <a:lnTo>
                    <a:pt x="51447" y="4699"/>
                  </a:lnTo>
                  <a:lnTo>
                    <a:pt x="51447" y="137350"/>
                  </a:lnTo>
                  <a:lnTo>
                    <a:pt x="55029" y="138925"/>
                  </a:lnTo>
                  <a:lnTo>
                    <a:pt x="62522" y="141744"/>
                  </a:lnTo>
                  <a:lnTo>
                    <a:pt x="62522" y="393"/>
                  </a:lnTo>
                  <a:close/>
                </a:path>
                <a:path w="271145" h="154305">
                  <a:moveTo>
                    <a:pt x="88988" y="1257"/>
                  </a:moveTo>
                  <a:lnTo>
                    <a:pt x="77317" y="1257"/>
                  </a:lnTo>
                  <a:lnTo>
                    <a:pt x="77317" y="146342"/>
                  </a:lnTo>
                  <a:lnTo>
                    <a:pt x="88988" y="149123"/>
                  </a:lnTo>
                  <a:lnTo>
                    <a:pt x="88988" y="1270"/>
                  </a:lnTo>
                  <a:close/>
                </a:path>
                <a:path w="271145" h="154305">
                  <a:moveTo>
                    <a:pt x="115443" y="6172"/>
                  </a:moveTo>
                  <a:lnTo>
                    <a:pt x="103187" y="6172"/>
                  </a:lnTo>
                  <a:lnTo>
                    <a:pt x="103187" y="151625"/>
                  </a:lnTo>
                  <a:lnTo>
                    <a:pt x="115443" y="153060"/>
                  </a:lnTo>
                  <a:lnTo>
                    <a:pt x="115443" y="6172"/>
                  </a:lnTo>
                  <a:close/>
                </a:path>
                <a:path w="271145" h="154305">
                  <a:moveTo>
                    <a:pt x="141922" y="11404"/>
                  </a:moveTo>
                  <a:lnTo>
                    <a:pt x="129057" y="11404"/>
                  </a:lnTo>
                  <a:lnTo>
                    <a:pt x="129057" y="153936"/>
                  </a:lnTo>
                  <a:lnTo>
                    <a:pt x="141922" y="154089"/>
                  </a:lnTo>
                  <a:lnTo>
                    <a:pt x="141922" y="11417"/>
                  </a:lnTo>
                  <a:close/>
                </a:path>
                <a:path w="271145" h="154305">
                  <a:moveTo>
                    <a:pt x="167792" y="6159"/>
                  </a:moveTo>
                  <a:lnTo>
                    <a:pt x="155524" y="6159"/>
                  </a:lnTo>
                  <a:lnTo>
                    <a:pt x="155524" y="153517"/>
                  </a:lnTo>
                  <a:lnTo>
                    <a:pt x="167792" y="152336"/>
                  </a:lnTo>
                  <a:lnTo>
                    <a:pt x="167792" y="6172"/>
                  </a:lnTo>
                  <a:close/>
                </a:path>
                <a:path w="271145" h="154305">
                  <a:moveTo>
                    <a:pt x="193662" y="1270"/>
                  </a:moveTo>
                  <a:lnTo>
                    <a:pt x="182003" y="1270"/>
                  </a:lnTo>
                  <a:lnTo>
                    <a:pt x="182003" y="150177"/>
                  </a:lnTo>
                  <a:lnTo>
                    <a:pt x="193662" y="147650"/>
                  </a:lnTo>
                  <a:lnTo>
                    <a:pt x="193662" y="1270"/>
                  </a:lnTo>
                  <a:close/>
                </a:path>
                <a:path w="271145" h="154305">
                  <a:moveTo>
                    <a:pt x="219557" y="3810"/>
                  </a:moveTo>
                  <a:lnTo>
                    <a:pt x="218008" y="3810"/>
                  </a:lnTo>
                  <a:lnTo>
                    <a:pt x="218008" y="2540"/>
                  </a:lnTo>
                  <a:lnTo>
                    <a:pt x="212928" y="2540"/>
                  </a:lnTo>
                  <a:lnTo>
                    <a:pt x="212928" y="0"/>
                  </a:lnTo>
                  <a:lnTo>
                    <a:pt x="208457" y="0"/>
                  </a:lnTo>
                  <a:lnTo>
                    <a:pt x="208457" y="2540"/>
                  </a:lnTo>
                  <a:lnTo>
                    <a:pt x="208457" y="3810"/>
                  </a:lnTo>
                  <a:lnTo>
                    <a:pt x="208457" y="139700"/>
                  </a:lnTo>
                  <a:lnTo>
                    <a:pt x="208457" y="143510"/>
                  </a:lnTo>
                  <a:lnTo>
                    <a:pt x="213563" y="143510"/>
                  </a:lnTo>
                  <a:lnTo>
                    <a:pt x="213563" y="139700"/>
                  </a:lnTo>
                  <a:lnTo>
                    <a:pt x="219557" y="139700"/>
                  </a:lnTo>
                  <a:lnTo>
                    <a:pt x="219557" y="3810"/>
                  </a:lnTo>
                  <a:close/>
                </a:path>
                <a:path w="271145" h="154305">
                  <a:moveTo>
                    <a:pt x="245427" y="17386"/>
                  </a:moveTo>
                  <a:lnTo>
                    <a:pt x="244475" y="17386"/>
                  </a:lnTo>
                  <a:lnTo>
                    <a:pt x="244475" y="16116"/>
                  </a:lnTo>
                  <a:lnTo>
                    <a:pt x="239217" y="16116"/>
                  </a:lnTo>
                  <a:lnTo>
                    <a:pt x="239217" y="11036"/>
                  </a:lnTo>
                  <a:lnTo>
                    <a:pt x="234950" y="11036"/>
                  </a:lnTo>
                  <a:lnTo>
                    <a:pt x="234950" y="16116"/>
                  </a:lnTo>
                  <a:lnTo>
                    <a:pt x="234950" y="17386"/>
                  </a:lnTo>
                  <a:lnTo>
                    <a:pt x="234950" y="126606"/>
                  </a:lnTo>
                  <a:lnTo>
                    <a:pt x="234950" y="131686"/>
                  </a:lnTo>
                  <a:lnTo>
                    <a:pt x="240220" y="131686"/>
                  </a:lnTo>
                  <a:lnTo>
                    <a:pt x="240220" y="126606"/>
                  </a:lnTo>
                  <a:lnTo>
                    <a:pt x="245427" y="126606"/>
                  </a:lnTo>
                  <a:lnTo>
                    <a:pt x="245427" y="17386"/>
                  </a:lnTo>
                  <a:close/>
                </a:path>
                <a:path w="271145" h="154305">
                  <a:moveTo>
                    <a:pt x="270992" y="34277"/>
                  </a:moveTo>
                  <a:lnTo>
                    <a:pt x="265112" y="34277"/>
                  </a:lnTo>
                  <a:lnTo>
                    <a:pt x="261696" y="30607"/>
                  </a:lnTo>
                  <a:lnTo>
                    <a:pt x="261696" y="112928"/>
                  </a:lnTo>
                  <a:lnTo>
                    <a:pt x="265328" y="109308"/>
                  </a:lnTo>
                  <a:lnTo>
                    <a:pt x="268414" y="105562"/>
                  </a:lnTo>
                  <a:lnTo>
                    <a:pt x="270992" y="101727"/>
                  </a:lnTo>
                  <a:lnTo>
                    <a:pt x="270992" y="34277"/>
                  </a:lnTo>
                  <a:close/>
                </a:path>
              </a:pathLst>
            </a:custGeom>
            <a:solidFill>
              <a:srgbClr val="E87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8774906" y="2868510"/>
              <a:ext cx="287020" cy="165735"/>
            </a:xfrm>
            <a:custGeom>
              <a:avLst/>
              <a:gdLst/>
              <a:ahLst/>
              <a:cxnLst/>
              <a:rect l="l" t="t" r="r" b="b"/>
              <a:pathLst>
                <a:path w="287020" h="165735">
                  <a:moveTo>
                    <a:pt x="143827" y="0"/>
                  </a:moveTo>
                  <a:lnTo>
                    <a:pt x="87984" y="6207"/>
                  </a:lnTo>
                  <a:lnTo>
                    <a:pt x="42314" y="23701"/>
                  </a:lnTo>
                  <a:lnTo>
                    <a:pt x="11444" y="49849"/>
                  </a:lnTo>
                  <a:lnTo>
                    <a:pt x="0" y="82016"/>
                  </a:lnTo>
                  <a:lnTo>
                    <a:pt x="11091" y="114299"/>
                  </a:lnTo>
                  <a:lnTo>
                    <a:pt x="41679" y="140776"/>
                  </a:lnTo>
                  <a:lnTo>
                    <a:pt x="87162" y="158761"/>
                  </a:lnTo>
                  <a:lnTo>
                    <a:pt x="142938" y="165569"/>
                  </a:lnTo>
                  <a:lnTo>
                    <a:pt x="198785" y="159362"/>
                  </a:lnTo>
                  <a:lnTo>
                    <a:pt x="244460" y="141868"/>
                  </a:lnTo>
                  <a:lnTo>
                    <a:pt x="275331" y="115720"/>
                  </a:lnTo>
                  <a:lnTo>
                    <a:pt x="286766" y="83553"/>
                  </a:lnTo>
                  <a:lnTo>
                    <a:pt x="275676" y="51270"/>
                  </a:lnTo>
                  <a:lnTo>
                    <a:pt x="245090" y="24793"/>
                  </a:lnTo>
                  <a:lnTo>
                    <a:pt x="199608" y="6807"/>
                  </a:lnTo>
                  <a:lnTo>
                    <a:pt x="143827" y="0"/>
                  </a:lnTo>
                  <a:close/>
                </a:path>
              </a:pathLst>
            </a:custGeom>
            <a:solidFill>
              <a:srgbClr val="FDBB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9" name="object 14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794331" y="2879707"/>
              <a:ext cx="248043" cy="143386"/>
            </a:xfrm>
            <a:prstGeom prst="rect">
              <a:avLst/>
            </a:prstGeom>
          </p:spPr>
        </p:pic>
        <p:pic>
          <p:nvPicPr>
            <p:cNvPr id="150" name="object 15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918321" y="3593960"/>
              <a:ext cx="225678" cy="165544"/>
            </a:xfrm>
            <a:prstGeom prst="rect">
              <a:avLst/>
            </a:prstGeom>
          </p:spPr>
        </p:pic>
        <p:sp>
          <p:nvSpPr>
            <p:cNvPr id="151" name="object 151"/>
            <p:cNvSpPr/>
            <p:nvPr/>
          </p:nvSpPr>
          <p:spPr>
            <a:xfrm>
              <a:off x="8924442" y="3605123"/>
              <a:ext cx="219710" cy="154940"/>
            </a:xfrm>
            <a:custGeom>
              <a:avLst/>
              <a:gdLst/>
              <a:ahLst/>
              <a:cxnLst/>
              <a:rect l="l" t="t" r="r" b="b"/>
              <a:pathLst>
                <a:path w="219709" h="154939">
                  <a:moveTo>
                    <a:pt x="9296" y="33769"/>
                  </a:moveTo>
                  <a:lnTo>
                    <a:pt x="8610" y="34556"/>
                  </a:lnTo>
                  <a:lnTo>
                    <a:pt x="0" y="34556"/>
                  </a:lnTo>
                  <a:lnTo>
                    <a:pt x="0" y="95072"/>
                  </a:lnTo>
                  <a:lnTo>
                    <a:pt x="2362" y="99669"/>
                  </a:lnTo>
                  <a:lnTo>
                    <a:pt x="5461" y="104178"/>
                  </a:lnTo>
                  <a:lnTo>
                    <a:pt x="9296" y="108508"/>
                  </a:lnTo>
                  <a:lnTo>
                    <a:pt x="9296" y="33769"/>
                  </a:lnTo>
                  <a:close/>
                </a:path>
                <a:path w="219709" h="154939">
                  <a:moveTo>
                    <a:pt x="36055" y="12623"/>
                  </a:moveTo>
                  <a:lnTo>
                    <a:pt x="31991" y="14960"/>
                  </a:lnTo>
                  <a:lnTo>
                    <a:pt x="25577" y="19278"/>
                  </a:lnTo>
                  <a:lnTo>
                    <a:pt x="25577" y="123126"/>
                  </a:lnTo>
                  <a:lnTo>
                    <a:pt x="32308" y="127736"/>
                  </a:lnTo>
                  <a:lnTo>
                    <a:pt x="36055" y="129882"/>
                  </a:lnTo>
                  <a:lnTo>
                    <a:pt x="36055" y="12623"/>
                  </a:lnTo>
                  <a:close/>
                </a:path>
                <a:path w="219709" h="154939">
                  <a:moveTo>
                    <a:pt x="62509" y="673"/>
                  </a:moveTo>
                  <a:lnTo>
                    <a:pt x="58724" y="1993"/>
                  </a:lnTo>
                  <a:lnTo>
                    <a:pt x="51435" y="4978"/>
                  </a:lnTo>
                  <a:lnTo>
                    <a:pt x="51435" y="137629"/>
                  </a:lnTo>
                  <a:lnTo>
                    <a:pt x="55029" y="139204"/>
                  </a:lnTo>
                  <a:lnTo>
                    <a:pt x="62509" y="142024"/>
                  </a:lnTo>
                  <a:lnTo>
                    <a:pt x="62509" y="673"/>
                  </a:lnTo>
                  <a:close/>
                </a:path>
                <a:path w="219709" h="154939">
                  <a:moveTo>
                    <a:pt x="88988" y="1549"/>
                  </a:moveTo>
                  <a:lnTo>
                    <a:pt x="77304" y="1549"/>
                  </a:lnTo>
                  <a:lnTo>
                    <a:pt x="77304" y="146621"/>
                  </a:lnTo>
                  <a:lnTo>
                    <a:pt x="88988" y="149415"/>
                  </a:lnTo>
                  <a:lnTo>
                    <a:pt x="88988" y="1549"/>
                  </a:lnTo>
                  <a:close/>
                </a:path>
                <a:path w="219709" h="154939">
                  <a:moveTo>
                    <a:pt x="115443" y="6451"/>
                  </a:moveTo>
                  <a:lnTo>
                    <a:pt x="103174" y="6451"/>
                  </a:lnTo>
                  <a:lnTo>
                    <a:pt x="103174" y="152501"/>
                  </a:lnTo>
                  <a:lnTo>
                    <a:pt x="113334" y="152501"/>
                  </a:lnTo>
                  <a:lnTo>
                    <a:pt x="113334" y="153771"/>
                  </a:lnTo>
                  <a:lnTo>
                    <a:pt x="115443" y="153771"/>
                  </a:lnTo>
                  <a:lnTo>
                    <a:pt x="115443" y="152501"/>
                  </a:lnTo>
                  <a:lnTo>
                    <a:pt x="115443" y="6451"/>
                  </a:lnTo>
                  <a:close/>
                </a:path>
                <a:path w="219709" h="154939">
                  <a:moveTo>
                    <a:pt x="141922" y="11696"/>
                  </a:moveTo>
                  <a:lnTo>
                    <a:pt x="129044" y="11696"/>
                  </a:lnTo>
                  <a:lnTo>
                    <a:pt x="129044" y="154216"/>
                  </a:lnTo>
                  <a:lnTo>
                    <a:pt x="141922" y="154368"/>
                  </a:lnTo>
                  <a:lnTo>
                    <a:pt x="141922" y="11696"/>
                  </a:lnTo>
                  <a:close/>
                </a:path>
                <a:path w="219709" h="154939">
                  <a:moveTo>
                    <a:pt x="167779" y="6438"/>
                  </a:moveTo>
                  <a:lnTo>
                    <a:pt x="155524" y="6438"/>
                  </a:lnTo>
                  <a:lnTo>
                    <a:pt x="155524" y="153809"/>
                  </a:lnTo>
                  <a:lnTo>
                    <a:pt x="167779" y="152615"/>
                  </a:lnTo>
                  <a:lnTo>
                    <a:pt x="167779" y="6451"/>
                  </a:lnTo>
                  <a:close/>
                </a:path>
                <a:path w="219709" h="154939">
                  <a:moveTo>
                    <a:pt x="193662" y="1549"/>
                  </a:moveTo>
                  <a:lnTo>
                    <a:pt x="182003" y="1549"/>
                  </a:lnTo>
                  <a:lnTo>
                    <a:pt x="182003" y="150456"/>
                  </a:lnTo>
                  <a:lnTo>
                    <a:pt x="193662" y="147942"/>
                  </a:lnTo>
                  <a:lnTo>
                    <a:pt x="193662" y="1549"/>
                  </a:lnTo>
                  <a:close/>
                </a:path>
                <a:path w="219709" h="154939">
                  <a:moveTo>
                    <a:pt x="219557" y="4102"/>
                  </a:moveTo>
                  <a:lnTo>
                    <a:pt x="208470" y="0"/>
                  </a:lnTo>
                  <a:lnTo>
                    <a:pt x="208470" y="143751"/>
                  </a:lnTo>
                  <a:lnTo>
                    <a:pt x="219557" y="139712"/>
                  </a:lnTo>
                  <a:lnTo>
                    <a:pt x="219557" y="4102"/>
                  </a:lnTo>
                  <a:close/>
                </a:path>
              </a:pathLst>
            </a:custGeom>
            <a:solidFill>
              <a:srgbClr val="E87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8918314" y="3557921"/>
              <a:ext cx="226060" cy="165735"/>
            </a:xfrm>
            <a:custGeom>
              <a:avLst/>
              <a:gdLst/>
              <a:ahLst/>
              <a:cxnLst/>
              <a:rect l="l" t="t" r="r" b="b"/>
              <a:pathLst>
                <a:path w="226059" h="165735">
                  <a:moveTo>
                    <a:pt x="142940" y="0"/>
                  </a:moveTo>
                  <a:lnTo>
                    <a:pt x="89016" y="5963"/>
                  </a:lnTo>
                  <a:lnTo>
                    <a:pt x="41678" y="24058"/>
                  </a:lnTo>
                  <a:lnTo>
                    <a:pt x="10330" y="51384"/>
                  </a:lnTo>
                  <a:lnTo>
                    <a:pt x="0" y="82518"/>
                  </a:lnTo>
                  <a:lnTo>
                    <a:pt x="10667" y="113692"/>
                  </a:lnTo>
                  <a:lnTo>
                    <a:pt x="42313" y="141139"/>
                  </a:lnTo>
                  <a:lnTo>
                    <a:pt x="89846" y="159399"/>
                  </a:lnTo>
                  <a:lnTo>
                    <a:pt x="143837" y="165554"/>
                  </a:lnTo>
                  <a:lnTo>
                    <a:pt x="197761" y="159590"/>
                  </a:lnTo>
                  <a:lnTo>
                    <a:pt x="225684" y="148915"/>
                  </a:lnTo>
                  <a:lnTo>
                    <a:pt x="225684" y="17201"/>
                  </a:lnTo>
                  <a:lnTo>
                    <a:pt x="196927" y="6154"/>
                  </a:lnTo>
                  <a:lnTo>
                    <a:pt x="142940" y="0"/>
                  </a:lnTo>
                  <a:close/>
                </a:path>
              </a:pathLst>
            </a:custGeom>
            <a:solidFill>
              <a:srgbClr val="FDBB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8937678" y="3569005"/>
              <a:ext cx="206375" cy="143510"/>
            </a:xfrm>
            <a:custGeom>
              <a:avLst/>
              <a:gdLst/>
              <a:ahLst/>
              <a:cxnLst/>
              <a:rect l="l" t="t" r="r" b="b"/>
              <a:pathLst>
                <a:path w="206375" h="143510">
                  <a:moveTo>
                    <a:pt x="123640" y="0"/>
                  </a:moveTo>
                  <a:lnTo>
                    <a:pt x="76943" y="5170"/>
                  </a:lnTo>
                  <a:lnTo>
                    <a:pt x="35953" y="20854"/>
                  </a:lnTo>
                  <a:lnTo>
                    <a:pt x="1315" y="60247"/>
                  </a:lnTo>
                  <a:lnTo>
                    <a:pt x="0" y="74791"/>
                  </a:lnTo>
                  <a:lnTo>
                    <a:pt x="3117" y="87613"/>
                  </a:lnTo>
                  <a:lnTo>
                    <a:pt x="36499" y="122226"/>
                  </a:lnTo>
                  <a:lnTo>
                    <a:pt x="77659" y="138052"/>
                  </a:lnTo>
                  <a:lnTo>
                    <a:pt x="124410" y="143386"/>
                  </a:lnTo>
                  <a:lnTo>
                    <a:pt x="171107" y="138215"/>
                  </a:lnTo>
                  <a:lnTo>
                    <a:pt x="206321" y="124743"/>
                  </a:lnTo>
                  <a:lnTo>
                    <a:pt x="206321" y="19146"/>
                  </a:lnTo>
                  <a:lnTo>
                    <a:pt x="170395" y="5333"/>
                  </a:lnTo>
                  <a:lnTo>
                    <a:pt x="123640" y="0"/>
                  </a:lnTo>
                  <a:close/>
                </a:path>
              </a:pathLst>
            </a:custGeom>
            <a:solidFill>
              <a:srgbClr val="E87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8937678" y="3576090"/>
              <a:ext cx="206375" cy="136525"/>
            </a:xfrm>
            <a:custGeom>
              <a:avLst/>
              <a:gdLst/>
              <a:ahLst/>
              <a:cxnLst/>
              <a:rect l="l" t="t" r="r" b="b"/>
              <a:pathLst>
                <a:path w="206375" h="136525">
                  <a:moveTo>
                    <a:pt x="123640" y="0"/>
                  </a:moveTo>
                  <a:lnTo>
                    <a:pt x="76943" y="5166"/>
                  </a:lnTo>
                  <a:lnTo>
                    <a:pt x="35953" y="20843"/>
                  </a:lnTo>
                  <a:lnTo>
                    <a:pt x="3065" y="55008"/>
                  </a:lnTo>
                  <a:lnTo>
                    <a:pt x="0" y="67706"/>
                  </a:lnTo>
                  <a:lnTo>
                    <a:pt x="3117" y="80528"/>
                  </a:lnTo>
                  <a:lnTo>
                    <a:pt x="36499" y="115141"/>
                  </a:lnTo>
                  <a:lnTo>
                    <a:pt x="77659" y="130967"/>
                  </a:lnTo>
                  <a:lnTo>
                    <a:pt x="124410" y="136301"/>
                  </a:lnTo>
                  <a:lnTo>
                    <a:pt x="171107" y="131130"/>
                  </a:lnTo>
                  <a:lnTo>
                    <a:pt x="206321" y="117658"/>
                  </a:lnTo>
                  <a:lnTo>
                    <a:pt x="206321" y="19148"/>
                  </a:lnTo>
                  <a:lnTo>
                    <a:pt x="170395" y="5334"/>
                  </a:lnTo>
                  <a:lnTo>
                    <a:pt x="123640" y="0"/>
                  </a:lnTo>
                  <a:close/>
                </a:path>
              </a:pathLst>
            </a:custGeom>
            <a:solidFill>
              <a:srgbClr val="FDB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8992619" y="3608665"/>
              <a:ext cx="134620" cy="74295"/>
            </a:xfrm>
            <a:custGeom>
              <a:avLst/>
              <a:gdLst/>
              <a:ahLst/>
              <a:cxnLst/>
              <a:rect l="l" t="t" r="r" b="b"/>
              <a:pathLst>
                <a:path w="134620" h="74295">
                  <a:moveTo>
                    <a:pt x="134023" y="0"/>
                  </a:moveTo>
                  <a:lnTo>
                    <a:pt x="103797" y="6921"/>
                  </a:lnTo>
                  <a:lnTo>
                    <a:pt x="89532" y="2697"/>
                  </a:lnTo>
                  <a:lnTo>
                    <a:pt x="76412" y="2638"/>
                  </a:lnTo>
                  <a:lnTo>
                    <a:pt x="65088" y="5346"/>
                  </a:lnTo>
                  <a:lnTo>
                    <a:pt x="56210" y="9423"/>
                  </a:lnTo>
                  <a:lnTo>
                    <a:pt x="48619" y="21036"/>
                  </a:lnTo>
                  <a:lnTo>
                    <a:pt x="55124" y="33185"/>
                  </a:lnTo>
                  <a:lnTo>
                    <a:pt x="63428" y="44295"/>
                  </a:lnTo>
                  <a:lnTo>
                    <a:pt x="61239" y="52793"/>
                  </a:lnTo>
                  <a:lnTo>
                    <a:pt x="55473" y="56121"/>
                  </a:lnTo>
                  <a:lnTo>
                    <a:pt x="45910" y="56197"/>
                  </a:lnTo>
                  <a:lnTo>
                    <a:pt x="37642" y="51434"/>
                  </a:lnTo>
                  <a:lnTo>
                    <a:pt x="27780" y="46800"/>
                  </a:lnTo>
                  <a:lnTo>
                    <a:pt x="16913" y="42435"/>
                  </a:lnTo>
                  <a:lnTo>
                    <a:pt x="7946" y="38106"/>
                  </a:lnTo>
                  <a:lnTo>
                    <a:pt x="3784" y="33578"/>
                  </a:lnTo>
                  <a:lnTo>
                    <a:pt x="3784" y="38315"/>
                  </a:lnTo>
                  <a:lnTo>
                    <a:pt x="3390" y="43243"/>
                  </a:lnTo>
                  <a:lnTo>
                    <a:pt x="5562" y="51485"/>
                  </a:lnTo>
                  <a:lnTo>
                    <a:pt x="14884" y="57556"/>
                  </a:lnTo>
                  <a:lnTo>
                    <a:pt x="0" y="61671"/>
                  </a:lnTo>
                  <a:lnTo>
                    <a:pt x="0" y="66408"/>
                  </a:lnTo>
                  <a:lnTo>
                    <a:pt x="13614" y="74269"/>
                  </a:lnTo>
                  <a:lnTo>
                    <a:pt x="28917" y="65201"/>
                  </a:lnTo>
                  <a:lnTo>
                    <a:pt x="45341" y="70164"/>
                  </a:lnTo>
                  <a:lnTo>
                    <a:pt x="59945" y="70242"/>
                  </a:lnTo>
                  <a:lnTo>
                    <a:pt x="71760" y="67335"/>
                  </a:lnTo>
                  <a:lnTo>
                    <a:pt x="79819" y="63347"/>
                  </a:lnTo>
                  <a:lnTo>
                    <a:pt x="88238" y="49723"/>
                  </a:lnTo>
                  <a:lnTo>
                    <a:pt x="81435" y="36701"/>
                  </a:lnTo>
                  <a:lnTo>
                    <a:pt x="72247" y="25505"/>
                  </a:lnTo>
                  <a:lnTo>
                    <a:pt x="73507" y="17360"/>
                  </a:lnTo>
                  <a:lnTo>
                    <a:pt x="79565" y="13842"/>
                  </a:lnTo>
                  <a:lnTo>
                    <a:pt x="88442" y="15138"/>
                  </a:lnTo>
                  <a:lnTo>
                    <a:pt x="101282" y="22555"/>
                  </a:lnTo>
                  <a:lnTo>
                    <a:pt x="103111" y="26542"/>
                  </a:lnTo>
                  <a:lnTo>
                    <a:pt x="104279" y="32880"/>
                  </a:lnTo>
                  <a:lnTo>
                    <a:pt x="125069" y="30733"/>
                  </a:lnTo>
                  <a:lnTo>
                    <a:pt x="125183" y="26555"/>
                  </a:lnTo>
                  <a:lnTo>
                    <a:pt x="124688" y="19392"/>
                  </a:lnTo>
                  <a:lnTo>
                    <a:pt x="116878" y="14198"/>
                  </a:lnTo>
                  <a:lnTo>
                    <a:pt x="134023" y="4737"/>
                  </a:lnTo>
                  <a:lnTo>
                    <a:pt x="134023" y="0"/>
                  </a:lnTo>
                  <a:close/>
                </a:path>
              </a:pathLst>
            </a:custGeom>
            <a:solidFill>
              <a:srgbClr val="E87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8992619" y="3600804"/>
              <a:ext cx="134620" cy="77470"/>
            </a:xfrm>
            <a:custGeom>
              <a:avLst/>
              <a:gdLst/>
              <a:ahLst/>
              <a:cxnLst/>
              <a:rect l="l" t="t" r="r" b="b"/>
              <a:pathLst>
                <a:path w="134620" h="77470">
                  <a:moveTo>
                    <a:pt x="120408" y="0"/>
                  </a:moveTo>
                  <a:lnTo>
                    <a:pt x="103797" y="10032"/>
                  </a:lnTo>
                  <a:lnTo>
                    <a:pt x="89532" y="5809"/>
                  </a:lnTo>
                  <a:lnTo>
                    <a:pt x="76412" y="5749"/>
                  </a:lnTo>
                  <a:lnTo>
                    <a:pt x="65088" y="8457"/>
                  </a:lnTo>
                  <a:lnTo>
                    <a:pt x="56210" y="12534"/>
                  </a:lnTo>
                  <a:lnTo>
                    <a:pt x="48619" y="24149"/>
                  </a:lnTo>
                  <a:lnTo>
                    <a:pt x="55124" y="36301"/>
                  </a:lnTo>
                  <a:lnTo>
                    <a:pt x="63428" y="47412"/>
                  </a:lnTo>
                  <a:lnTo>
                    <a:pt x="61239" y="55905"/>
                  </a:lnTo>
                  <a:lnTo>
                    <a:pt x="55473" y="59232"/>
                  </a:lnTo>
                  <a:lnTo>
                    <a:pt x="45910" y="59321"/>
                  </a:lnTo>
                  <a:lnTo>
                    <a:pt x="26454" y="48082"/>
                  </a:lnTo>
                  <a:lnTo>
                    <a:pt x="26466" y="45262"/>
                  </a:lnTo>
                  <a:lnTo>
                    <a:pt x="25425" y="38988"/>
                  </a:lnTo>
                  <a:lnTo>
                    <a:pt x="3784" y="41427"/>
                  </a:lnTo>
                  <a:lnTo>
                    <a:pt x="3390" y="46354"/>
                  </a:lnTo>
                  <a:lnTo>
                    <a:pt x="5562" y="54597"/>
                  </a:lnTo>
                  <a:lnTo>
                    <a:pt x="14884" y="60667"/>
                  </a:lnTo>
                  <a:lnTo>
                    <a:pt x="0" y="69532"/>
                  </a:lnTo>
                  <a:lnTo>
                    <a:pt x="13614" y="77381"/>
                  </a:lnTo>
                  <a:lnTo>
                    <a:pt x="28930" y="68338"/>
                  </a:lnTo>
                  <a:lnTo>
                    <a:pt x="45347" y="73286"/>
                  </a:lnTo>
                  <a:lnTo>
                    <a:pt x="59947" y="73356"/>
                  </a:lnTo>
                  <a:lnTo>
                    <a:pt x="71760" y="70447"/>
                  </a:lnTo>
                  <a:lnTo>
                    <a:pt x="79819" y="66459"/>
                  </a:lnTo>
                  <a:lnTo>
                    <a:pt x="88239" y="52840"/>
                  </a:lnTo>
                  <a:lnTo>
                    <a:pt x="81441" y="39819"/>
                  </a:lnTo>
                  <a:lnTo>
                    <a:pt x="72257" y="28624"/>
                  </a:lnTo>
                  <a:lnTo>
                    <a:pt x="73520" y="20485"/>
                  </a:lnTo>
                  <a:lnTo>
                    <a:pt x="79578" y="16967"/>
                  </a:lnTo>
                  <a:lnTo>
                    <a:pt x="88455" y="18262"/>
                  </a:lnTo>
                  <a:lnTo>
                    <a:pt x="101295" y="25679"/>
                  </a:lnTo>
                  <a:lnTo>
                    <a:pt x="103124" y="29667"/>
                  </a:lnTo>
                  <a:lnTo>
                    <a:pt x="104292" y="36004"/>
                  </a:lnTo>
                  <a:lnTo>
                    <a:pt x="125082" y="33858"/>
                  </a:lnTo>
                  <a:lnTo>
                    <a:pt x="125183" y="29679"/>
                  </a:lnTo>
                  <a:lnTo>
                    <a:pt x="124688" y="22517"/>
                  </a:lnTo>
                  <a:lnTo>
                    <a:pt x="116890" y="17322"/>
                  </a:lnTo>
                  <a:lnTo>
                    <a:pt x="134023" y="7861"/>
                  </a:lnTo>
                  <a:lnTo>
                    <a:pt x="120408" y="0"/>
                  </a:lnTo>
                  <a:close/>
                </a:path>
              </a:pathLst>
            </a:custGeom>
            <a:solidFill>
              <a:srgbClr val="FDBB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7" name="object 15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918321" y="3529177"/>
              <a:ext cx="225678" cy="165544"/>
            </a:xfrm>
            <a:prstGeom prst="rect">
              <a:avLst/>
            </a:prstGeom>
          </p:spPr>
        </p:pic>
        <p:sp>
          <p:nvSpPr>
            <p:cNvPr id="158" name="object 158"/>
            <p:cNvSpPr/>
            <p:nvPr/>
          </p:nvSpPr>
          <p:spPr>
            <a:xfrm>
              <a:off x="8924442" y="3540632"/>
              <a:ext cx="219710" cy="154305"/>
            </a:xfrm>
            <a:custGeom>
              <a:avLst/>
              <a:gdLst/>
              <a:ahLst/>
              <a:cxnLst/>
              <a:rect l="l" t="t" r="r" b="b"/>
              <a:pathLst>
                <a:path w="219709" h="154304">
                  <a:moveTo>
                    <a:pt x="9296" y="33489"/>
                  </a:moveTo>
                  <a:lnTo>
                    <a:pt x="8610" y="34277"/>
                  </a:lnTo>
                  <a:lnTo>
                    <a:pt x="0" y="34277"/>
                  </a:lnTo>
                  <a:lnTo>
                    <a:pt x="0" y="94792"/>
                  </a:lnTo>
                  <a:lnTo>
                    <a:pt x="2362" y="99377"/>
                  </a:lnTo>
                  <a:lnTo>
                    <a:pt x="5461" y="103886"/>
                  </a:lnTo>
                  <a:lnTo>
                    <a:pt x="9296" y="108229"/>
                  </a:lnTo>
                  <a:lnTo>
                    <a:pt x="9296" y="33489"/>
                  </a:lnTo>
                  <a:close/>
                </a:path>
                <a:path w="219709" h="154304">
                  <a:moveTo>
                    <a:pt x="36055" y="12331"/>
                  </a:moveTo>
                  <a:lnTo>
                    <a:pt x="31991" y="14668"/>
                  </a:lnTo>
                  <a:lnTo>
                    <a:pt x="25577" y="18986"/>
                  </a:lnTo>
                  <a:lnTo>
                    <a:pt x="25577" y="122834"/>
                  </a:lnTo>
                  <a:lnTo>
                    <a:pt x="28816" y="125171"/>
                  </a:lnTo>
                  <a:lnTo>
                    <a:pt x="36055" y="129603"/>
                  </a:lnTo>
                  <a:lnTo>
                    <a:pt x="36055" y="12331"/>
                  </a:lnTo>
                  <a:close/>
                </a:path>
                <a:path w="219709" h="154304">
                  <a:moveTo>
                    <a:pt x="62509" y="393"/>
                  </a:moveTo>
                  <a:lnTo>
                    <a:pt x="58724" y="1714"/>
                  </a:lnTo>
                  <a:lnTo>
                    <a:pt x="51435" y="4699"/>
                  </a:lnTo>
                  <a:lnTo>
                    <a:pt x="51435" y="137350"/>
                  </a:lnTo>
                  <a:lnTo>
                    <a:pt x="55029" y="138925"/>
                  </a:lnTo>
                  <a:lnTo>
                    <a:pt x="62509" y="141744"/>
                  </a:lnTo>
                  <a:lnTo>
                    <a:pt x="62509" y="393"/>
                  </a:lnTo>
                  <a:close/>
                </a:path>
                <a:path w="219709" h="154304">
                  <a:moveTo>
                    <a:pt x="88988" y="1270"/>
                  </a:moveTo>
                  <a:lnTo>
                    <a:pt x="77304" y="1270"/>
                  </a:lnTo>
                  <a:lnTo>
                    <a:pt x="77304" y="146354"/>
                  </a:lnTo>
                  <a:lnTo>
                    <a:pt x="88988" y="149136"/>
                  </a:lnTo>
                  <a:lnTo>
                    <a:pt x="88988" y="1282"/>
                  </a:lnTo>
                  <a:close/>
                </a:path>
                <a:path w="219709" h="154304">
                  <a:moveTo>
                    <a:pt x="115443" y="6172"/>
                  </a:moveTo>
                  <a:lnTo>
                    <a:pt x="103174" y="6172"/>
                  </a:lnTo>
                  <a:lnTo>
                    <a:pt x="103174" y="152222"/>
                  </a:lnTo>
                  <a:lnTo>
                    <a:pt x="113334" y="152222"/>
                  </a:lnTo>
                  <a:lnTo>
                    <a:pt x="113334" y="153492"/>
                  </a:lnTo>
                  <a:lnTo>
                    <a:pt x="115443" y="153492"/>
                  </a:lnTo>
                  <a:lnTo>
                    <a:pt x="115443" y="152222"/>
                  </a:lnTo>
                  <a:lnTo>
                    <a:pt x="115443" y="6172"/>
                  </a:lnTo>
                  <a:close/>
                </a:path>
                <a:path w="219709" h="154304">
                  <a:moveTo>
                    <a:pt x="141922" y="11417"/>
                  </a:moveTo>
                  <a:lnTo>
                    <a:pt x="129044" y="11417"/>
                  </a:lnTo>
                  <a:lnTo>
                    <a:pt x="129044" y="153949"/>
                  </a:lnTo>
                  <a:lnTo>
                    <a:pt x="141922" y="154101"/>
                  </a:lnTo>
                  <a:lnTo>
                    <a:pt x="141922" y="11430"/>
                  </a:lnTo>
                  <a:close/>
                </a:path>
                <a:path w="219709" h="154304">
                  <a:moveTo>
                    <a:pt x="167779" y="6172"/>
                  </a:moveTo>
                  <a:lnTo>
                    <a:pt x="155524" y="6172"/>
                  </a:lnTo>
                  <a:lnTo>
                    <a:pt x="155524" y="153530"/>
                  </a:lnTo>
                  <a:lnTo>
                    <a:pt x="167779" y="152336"/>
                  </a:lnTo>
                  <a:lnTo>
                    <a:pt x="167779" y="6172"/>
                  </a:lnTo>
                  <a:close/>
                </a:path>
                <a:path w="219709" h="154304">
                  <a:moveTo>
                    <a:pt x="193662" y="1282"/>
                  </a:moveTo>
                  <a:lnTo>
                    <a:pt x="182003" y="1282"/>
                  </a:lnTo>
                  <a:lnTo>
                    <a:pt x="182003" y="150190"/>
                  </a:lnTo>
                  <a:lnTo>
                    <a:pt x="193662" y="147662"/>
                  </a:lnTo>
                  <a:lnTo>
                    <a:pt x="193662" y="1282"/>
                  </a:lnTo>
                  <a:close/>
                </a:path>
                <a:path w="219709" h="154304">
                  <a:moveTo>
                    <a:pt x="219557" y="3810"/>
                  </a:moveTo>
                  <a:lnTo>
                    <a:pt x="218008" y="3810"/>
                  </a:lnTo>
                  <a:lnTo>
                    <a:pt x="218008" y="2540"/>
                  </a:lnTo>
                  <a:lnTo>
                    <a:pt x="212928" y="2540"/>
                  </a:lnTo>
                  <a:lnTo>
                    <a:pt x="212928" y="0"/>
                  </a:lnTo>
                  <a:lnTo>
                    <a:pt x="208470" y="0"/>
                  </a:lnTo>
                  <a:lnTo>
                    <a:pt x="208470" y="2540"/>
                  </a:lnTo>
                  <a:lnTo>
                    <a:pt x="208470" y="3810"/>
                  </a:lnTo>
                  <a:lnTo>
                    <a:pt x="208470" y="139700"/>
                  </a:lnTo>
                  <a:lnTo>
                    <a:pt x="208470" y="143510"/>
                  </a:lnTo>
                  <a:lnTo>
                    <a:pt x="213550" y="143510"/>
                  </a:lnTo>
                  <a:lnTo>
                    <a:pt x="213550" y="139700"/>
                  </a:lnTo>
                  <a:lnTo>
                    <a:pt x="219557" y="139700"/>
                  </a:lnTo>
                  <a:lnTo>
                    <a:pt x="219557" y="3810"/>
                  </a:lnTo>
                  <a:close/>
                </a:path>
              </a:pathLst>
            </a:custGeom>
            <a:solidFill>
              <a:srgbClr val="E87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8918314" y="3493146"/>
              <a:ext cx="226060" cy="165735"/>
            </a:xfrm>
            <a:custGeom>
              <a:avLst/>
              <a:gdLst/>
              <a:ahLst/>
              <a:cxnLst/>
              <a:rect l="l" t="t" r="r" b="b"/>
              <a:pathLst>
                <a:path w="226059" h="165735">
                  <a:moveTo>
                    <a:pt x="142940" y="0"/>
                  </a:moveTo>
                  <a:lnTo>
                    <a:pt x="89016" y="5962"/>
                  </a:lnTo>
                  <a:lnTo>
                    <a:pt x="41678" y="24056"/>
                  </a:lnTo>
                  <a:lnTo>
                    <a:pt x="10330" y="51387"/>
                  </a:lnTo>
                  <a:lnTo>
                    <a:pt x="0" y="82521"/>
                  </a:lnTo>
                  <a:lnTo>
                    <a:pt x="10667" y="113693"/>
                  </a:lnTo>
                  <a:lnTo>
                    <a:pt x="42313" y="141138"/>
                  </a:lnTo>
                  <a:lnTo>
                    <a:pt x="89846" y="159399"/>
                  </a:lnTo>
                  <a:lnTo>
                    <a:pt x="143837" y="165557"/>
                  </a:lnTo>
                  <a:lnTo>
                    <a:pt x="197761" y="159594"/>
                  </a:lnTo>
                  <a:lnTo>
                    <a:pt x="225684" y="148916"/>
                  </a:lnTo>
                  <a:lnTo>
                    <a:pt x="225684" y="17209"/>
                  </a:lnTo>
                  <a:lnTo>
                    <a:pt x="196927" y="6158"/>
                  </a:lnTo>
                  <a:lnTo>
                    <a:pt x="142940" y="0"/>
                  </a:lnTo>
                  <a:close/>
                </a:path>
              </a:pathLst>
            </a:custGeom>
            <a:solidFill>
              <a:srgbClr val="FDBB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8937678" y="3504232"/>
              <a:ext cx="206375" cy="143510"/>
            </a:xfrm>
            <a:custGeom>
              <a:avLst/>
              <a:gdLst/>
              <a:ahLst/>
              <a:cxnLst/>
              <a:rect l="l" t="t" r="r" b="b"/>
              <a:pathLst>
                <a:path w="206375" h="143510">
                  <a:moveTo>
                    <a:pt x="123640" y="0"/>
                  </a:moveTo>
                  <a:lnTo>
                    <a:pt x="76943" y="5167"/>
                  </a:lnTo>
                  <a:lnTo>
                    <a:pt x="35953" y="20850"/>
                  </a:lnTo>
                  <a:lnTo>
                    <a:pt x="1315" y="60244"/>
                  </a:lnTo>
                  <a:lnTo>
                    <a:pt x="0" y="74787"/>
                  </a:lnTo>
                  <a:lnTo>
                    <a:pt x="3117" y="87608"/>
                  </a:lnTo>
                  <a:lnTo>
                    <a:pt x="36499" y="122221"/>
                  </a:lnTo>
                  <a:lnTo>
                    <a:pt x="77659" y="138048"/>
                  </a:lnTo>
                  <a:lnTo>
                    <a:pt x="124410" y="143381"/>
                  </a:lnTo>
                  <a:lnTo>
                    <a:pt x="171107" y="138211"/>
                  </a:lnTo>
                  <a:lnTo>
                    <a:pt x="206321" y="124738"/>
                  </a:lnTo>
                  <a:lnTo>
                    <a:pt x="206321" y="19142"/>
                  </a:lnTo>
                  <a:lnTo>
                    <a:pt x="170395" y="5333"/>
                  </a:lnTo>
                  <a:lnTo>
                    <a:pt x="123640" y="0"/>
                  </a:lnTo>
                  <a:close/>
                </a:path>
              </a:pathLst>
            </a:custGeom>
            <a:solidFill>
              <a:srgbClr val="E87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8937678" y="3511312"/>
              <a:ext cx="206375" cy="136525"/>
            </a:xfrm>
            <a:custGeom>
              <a:avLst/>
              <a:gdLst/>
              <a:ahLst/>
              <a:cxnLst/>
              <a:rect l="l" t="t" r="r" b="b"/>
              <a:pathLst>
                <a:path w="206375" h="136525">
                  <a:moveTo>
                    <a:pt x="123640" y="0"/>
                  </a:moveTo>
                  <a:lnTo>
                    <a:pt x="76943" y="5166"/>
                  </a:lnTo>
                  <a:lnTo>
                    <a:pt x="35953" y="20843"/>
                  </a:lnTo>
                  <a:lnTo>
                    <a:pt x="3065" y="55014"/>
                  </a:lnTo>
                  <a:lnTo>
                    <a:pt x="0" y="67706"/>
                  </a:lnTo>
                  <a:lnTo>
                    <a:pt x="3117" y="80528"/>
                  </a:lnTo>
                  <a:lnTo>
                    <a:pt x="36499" y="115141"/>
                  </a:lnTo>
                  <a:lnTo>
                    <a:pt x="77659" y="130967"/>
                  </a:lnTo>
                  <a:lnTo>
                    <a:pt x="124410" y="136301"/>
                  </a:lnTo>
                  <a:lnTo>
                    <a:pt x="171107" y="131130"/>
                  </a:lnTo>
                  <a:lnTo>
                    <a:pt x="206321" y="117658"/>
                  </a:lnTo>
                  <a:lnTo>
                    <a:pt x="206321" y="19148"/>
                  </a:lnTo>
                  <a:lnTo>
                    <a:pt x="170395" y="5334"/>
                  </a:lnTo>
                  <a:lnTo>
                    <a:pt x="123640" y="0"/>
                  </a:lnTo>
                  <a:close/>
                </a:path>
              </a:pathLst>
            </a:custGeom>
            <a:solidFill>
              <a:srgbClr val="FDB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8992619" y="3543875"/>
              <a:ext cx="134620" cy="74295"/>
            </a:xfrm>
            <a:custGeom>
              <a:avLst/>
              <a:gdLst/>
              <a:ahLst/>
              <a:cxnLst/>
              <a:rect l="l" t="t" r="r" b="b"/>
              <a:pathLst>
                <a:path w="134620" h="74295">
                  <a:moveTo>
                    <a:pt x="134023" y="0"/>
                  </a:moveTo>
                  <a:lnTo>
                    <a:pt x="103797" y="6934"/>
                  </a:lnTo>
                  <a:lnTo>
                    <a:pt x="89532" y="2708"/>
                  </a:lnTo>
                  <a:lnTo>
                    <a:pt x="76412" y="2646"/>
                  </a:lnTo>
                  <a:lnTo>
                    <a:pt x="65088" y="5353"/>
                  </a:lnTo>
                  <a:lnTo>
                    <a:pt x="56210" y="9436"/>
                  </a:lnTo>
                  <a:lnTo>
                    <a:pt x="48619" y="21043"/>
                  </a:lnTo>
                  <a:lnTo>
                    <a:pt x="55124" y="33193"/>
                  </a:lnTo>
                  <a:lnTo>
                    <a:pt x="63428" y="44306"/>
                  </a:lnTo>
                  <a:lnTo>
                    <a:pt x="61239" y="52806"/>
                  </a:lnTo>
                  <a:lnTo>
                    <a:pt x="55473" y="56121"/>
                  </a:lnTo>
                  <a:lnTo>
                    <a:pt x="45910" y="56210"/>
                  </a:lnTo>
                  <a:lnTo>
                    <a:pt x="37642" y="51435"/>
                  </a:lnTo>
                  <a:lnTo>
                    <a:pt x="27780" y="46807"/>
                  </a:lnTo>
                  <a:lnTo>
                    <a:pt x="16913" y="42444"/>
                  </a:lnTo>
                  <a:lnTo>
                    <a:pt x="7946" y="38113"/>
                  </a:lnTo>
                  <a:lnTo>
                    <a:pt x="3784" y="33578"/>
                  </a:lnTo>
                  <a:lnTo>
                    <a:pt x="3784" y="38328"/>
                  </a:lnTo>
                  <a:lnTo>
                    <a:pt x="3390" y="43243"/>
                  </a:lnTo>
                  <a:lnTo>
                    <a:pt x="5562" y="51485"/>
                  </a:lnTo>
                  <a:lnTo>
                    <a:pt x="14884" y="57569"/>
                  </a:lnTo>
                  <a:lnTo>
                    <a:pt x="0" y="61683"/>
                  </a:lnTo>
                  <a:lnTo>
                    <a:pt x="0" y="66421"/>
                  </a:lnTo>
                  <a:lnTo>
                    <a:pt x="13614" y="74282"/>
                  </a:lnTo>
                  <a:lnTo>
                    <a:pt x="28917" y="65214"/>
                  </a:lnTo>
                  <a:lnTo>
                    <a:pt x="45341" y="70169"/>
                  </a:lnTo>
                  <a:lnTo>
                    <a:pt x="59945" y="70243"/>
                  </a:lnTo>
                  <a:lnTo>
                    <a:pt x="71760" y="67336"/>
                  </a:lnTo>
                  <a:lnTo>
                    <a:pt x="79819" y="63347"/>
                  </a:lnTo>
                  <a:lnTo>
                    <a:pt x="88238" y="49729"/>
                  </a:lnTo>
                  <a:lnTo>
                    <a:pt x="81435" y="36706"/>
                  </a:lnTo>
                  <a:lnTo>
                    <a:pt x="72247" y="25507"/>
                  </a:lnTo>
                  <a:lnTo>
                    <a:pt x="73507" y="17360"/>
                  </a:lnTo>
                  <a:lnTo>
                    <a:pt x="79565" y="13855"/>
                  </a:lnTo>
                  <a:lnTo>
                    <a:pt x="88442" y="15151"/>
                  </a:lnTo>
                  <a:lnTo>
                    <a:pt x="101282" y="22567"/>
                  </a:lnTo>
                  <a:lnTo>
                    <a:pt x="103111" y="26555"/>
                  </a:lnTo>
                  <a:lnTo>
                    <a:pt x="104279" y="32880"/>
                  </a:lnTo>
                  <a:lnTo>
                    <a:pt x="125069" y="30734"/>
                  </a:lnTo>
                  <a:lnTo>
                    <a:pt x="125183" y="26568"/>
                  </a:lnTo>
                  <a:lnTo>
                    <a:pt x="124688" y="19392"/>
                  </a:lnTo>
                  <a:lnTo>
                    <a:pt x="116878" y="14211"/>
                  </a:lnTo>
                  <a:lnTo>
                    <a:pt x="134023" y="4749"/>
                  </a:lnTo>
                  <a:lnTo>
                    <a:pt x="134023" y="0"/>
                  </a:lnTo>
                  <a:close/>
                </a:path>
              </a:pathLst>
            </a:custGeom>
            <a:solidFill>
              <a:srgbClr val="E87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8992619" y="3536026"/>
              <a:ext cx="134620" cy="77470"/>
            </a:xfrm>
            <a:custGeom>
              <a:avLst/>
              <a:gdLst/>
              <a:ahLst/>
              <a:cxnLst/>
              <a:rect l="l" t="t" r="r" b="b"/>
              <a:pathLst>
                <a:path w="134620" h="77470">
                  <a:moveTo>
                    <a:pt x="120408" y="0"/>
                  </a:moveTo>
                  <a:lnTo>
                    <a:pt x="103797" y="10045"/>
                  </a:lnTo>
                  <a:lnTo>
                    <a:pt x="89532" y="5814"/>
                  </a:lnTo>
                  <a:lnTo>
                    <a:pt x="76412" y="5753"/>
                  </a:lnTo>
                  <a:lnTo>
                    <a:pt x="65088" y="8463"/>
                  </a:lnTo>
                  <a:lnTo>
                    <a:pt x="56210" y="12547"/>
                  </a:lnTo>
                  <a:lnTo>
                    <a:pt x="48619" y="24155"/>
                  </a:lnTo>
                  <a:lnTo>
                    <a:pt x="55124" y="36302"/>
                  </a:lnTo>
                  <a:lnTo>
                    <a:pt x="63428" y="47412"/>
                  </a:lnTo>
                  <a:lnTo>
                    <a:pt x="61239" y="55905"/>
                  </a:lnTo>
                  <a:lnTo>
                    <a:pt x="55473" y="59232"/>
                  </a:lnTo>
                  <a:lnTo>
                    <a:pt x="45910" y="59321"/>
                  </a:lnTo>
                  <a:lnTo>
                    <a:pt x="26454" y="48082"/>
                  </a:lnTo>
                  <a:lnTo>
                    <a:pt x="26466" y="45275"/>
                  </a:lnTo>
                  <a:lnTo>
                    <a:pt x="25425" y="38989"/>
                  </a:lnTo>
                  <a:lnTo>
                    <a:pt x="3784" y="41427"/>
                  </a:lnTo>
                  <a:lnTo>
                    <a:pt x="3390" y="46355"/>
                  </a:lnTo>
                  <a:lnTo>
                    <a:pt x="5562" y="54597"/>
                  </a:lnTo>
                  <a:lnTo>
                    <a:pt x="14884" y="60680"/>
                  </a:lnTo>
                  <a:lnTo>
                    <a:pt x="0" y="69532"/>
                  </a:lnTo>
                  <a:lnTo>
                    <a:pt x="13614" y="77393"/>
                  </a:lnTo>
                  <a:lnTo>
                    <a:pt x="28930" y="68326"/>
                  </a:lnTo>
                  <a:lnTo>
                    <a:pt x="45347" y="73288"/>
                  </a:lnTo>
                  <a:lnTo>
                    <a:pt x="59947" y="73366"/>
                  </a:lnTo>
                  <a:lnTo>
                    <a:pt x="71760" y="70460"/>
                  </a:lnTo>
                  <a:lnTo>
                    <a:pt x="79819" y="66471"/>
                  </a:lnTo>
                  <a:lnTo>
                    <a:pt x="88239" y="52848"/>
                  </a:lnTo>
                  <a:lnTo>
                    <a:pt x="81441" y="39825"/>
                  </a:lnTo>
                  <a:lnTo>
                    <a:pt x="72257" y="28629"/>
                  </a:lnTo>
                  <a:lnTo>
                    <a:pt x="73520" y="20485"/>
                  </a:lnTo>
                  <a:lnTo>
                    <a:pt x="79578" y="16967"/>
                  </a:lnTo>
                  <a:lnTo>
                    <a:pt x="88455" y="18262"/>
                  </a:lnTo>
                  <a:lnTo>
                    <a:pt x="101295" y="25679"/>
                  </a:lnTo>
                  <a:lnTo>
                    <a:pt x="103124" y="29679"/>
                  </a:lnTo>
                  <a:lnTo>
                    <a:pt x="104292" y="36004"/>
                  </a:lnTo>
                  <a:lnTo>
                    <a:pt x="125082" y="33858"/>
                  </a:lnTo>
                  <a:lnTo>
                    <a:pt x="125183" y="29679"/>
                  </a:lnTo>
                  <a:lnTo>
                    <a:pt x="124688" y="22517"/>
                  </a:lnTo>
                  <a:lnTo>
                    <a:pt x="116890" y="17335"/>
                  </a:lnTo>
                  <a:lnTo>
                    <a:pt x="134023" y="7861"/>
                  </a:lnTo>
                  <a:lnTo>
                    <a:pt x="120408" y="0"/>
                  </a:lnTo>
                  <a:close/>
                </a:path>
              </a:pathLst>
            </a:custGeom>
            <a:solidFill>
              <a:srgbClr val="FDBB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4" name="object 16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918321" y="3464407"/>
              <a:ext cx="225678" cy="165544"/>
            </a:xfrm>
            <a:prstGeom prst="rect">
              <a:avLst/>
            </a:prstGeom>
          </p:spPr>
        </p:pic>
        <p:sp>
          <p:nvSpPr>
            <p:cNvPr id="165" name="object 165"/>
            <p:cNvSpPr/>
            <p:nvPr/>
          </p:nvSpPr>
          <p:spPr>
            <a:xfrm>
              <a:off x="8924442" y="3475849"/>
              <a:ext cx="219710" cy="154305"/>
            </a:xfrm>
            <a:custGeom>
              <a:avLst/>
              <a:gdLst/>
              <a:ahLst/>
              <a:cxnLst/>
              <a:rect l="l" t="t" r="r" b="b"/>
              <a:pathLst>
                <a:path w="219709" h="154304">
                  <a:moveTo>
                    <a:pt x="9296" y="33489"/>
                  </a:moveTo>
                  <a:lnTo>
                    <a:pt x="8610" y="34277"/>
                  </a:lnTo>
                  <a:lnTo>
                    <a:pt x="0" y="34277"/>
                  </a:lnTo>
                  <a:lnTo>
                    <a:pt x="0" y="94792"/>
                  </a:lnTo>
                  <a:lnTo>
                    <a:pt x="2362" y="99377"/>
                  </a:lnTo>
                  <a:lnTo>
                    <a:pt x="5461" y="103898"/>
                  </a:lnTo>
                  <a:lnTo>
                    <a:pt x="9296" y="108229"/>
                  </a:lnTo>
                  <a:lnTo>
                    <a:pt x="9296" y="33489"/>
                  </a:lnTo>
                  <a:close/>
                </a:path>
                <a:path w="219709" h="154304">
                  <a:moveTo>
                    <a:pt x="36055" y="12331"/>
                  </a:moveTo>
                  <a:lnTo>
                    <a:pt x="31991" y="14668"/>
                  </a:lnTo>
                  <a:lnTo>
                    <a:pt x="25577" y="18986"/>
                  </a:lnTo>
                  <a:lnTo>
                    <a:pt x="25577" y="122834"/>
                  </a:lnTo>
                  <a:lnTo>
                    <a:pt x="28816" y="125183"/>
                  </a:lnTo>
                  <a:lnTo>
                    <a:pt x="36055" y="129603"/>
                  </a:lnTo>
                  <a:lnTo>
                    <a:pt x="36055" y="12331"/>
                  </a:lnTo>
                  <a:close/>
                </a:path>
                <a:path w="219709" h="154304">
                  <a:moveTo>
                    <a:pt x="62509" y="393"/>
                  </a:moveTo>
                  <a:lnTo>
                    <a:pt x="58724" y="1714"/>
                  </a:lnTo>
                  <a:lnTo>
                    <a:pt x="51435" y="4699"/>
                  </a:lnTo>
                  <a:lnTo>
                    <a:pt x="51435" y="137350"/>
                  </a:lnTo>
                  <a:lnTo>
                    <a:pt x="55029" y="138925"/>
                  </a:lnTo>
                  <a:lnTo>
                    <a:pt x="62509" y="141744"/>
                  </a:lnTo>
                  <a:lnTo>
                    <a:pt x="62509" y="393"/>
                  </a:lnTo>
                  <a:close/>
                </a:path>
                <a:path w="219709" h="154304">
                  <a:moveTo>
                    <a:pt x="88988" y="1282"/>
                  </a:moveTo>
                  <a:lnTo>
                    <a:pt x="77304" y="1282"/>
                  </a:lnTo>
                  <a:lnTo>
                    <a:pt x="77304" y="146354"/>
                  </a:lnTo>
                  <a:lnTo>
                    <a:pt x="88988" y="149148"/>
                  </a:lnTo>
                  <a:lnTo>
                    <a:pt x="88988" y="1282"/>
                  </a:lnTo>
                  <a:close/>
                </a:path>
                <a:path w="219709" h="154304">
                  <a:moveTo>
                    <a:pt x="115443" y="6172"/>
                  </a:moveTo>
                  <a:lnTo>
                    <a:pt x="103174" y="6172"/>
                  </a:lnTo>
                  <a:lnTo>
                    <a:pt x="103174" y="152222"/>
                  </a:lnTo>
                  <a:lnTo>
                    <a:pt x="113334" y="152222"/>
                  </a:lnTo>
                  <a:lnTo>
                    <a:pt x="113334" y="153492"/>
                  </a:lnTo>
                  <a:lnTo>
                    <a:pt x="115443" y="153492"/>
                  </a:lnTo>
                  <a:lnTo>
                    <a:pt x="115443" y="152222"/>
                  </a:lnTo>
                  <a:lnTo>
                    <a:pt x="115443" y="6172"/>
                  </a:lnTo>
                  <a:close/>
                </a:path>
                <a:path w="219709" h="154304">
                  <a:moveTo>
                    <a:pt x="141922" y="11417"/>
                  </a:moveTo>
                  <a:lnTo>
                    <a:pt x="129044" y="11417"/>
                  </a:lnTo>
                  <a:lnTo>
                    <a:pt x="129044" y="153949"/>
                  </a:lnTo>
                  <a:lnTo>
                    <a:pt x="141922" y="154101"/>
                  </a:lnTo>
                  <a:lnTo>
                    <a:pt x="141922" y="11430"/>
                  </a:lnTo>
                  <a:close/>
                </a:path>
                <a:path w="219709" h="154304">
                  <a:moveTo>
                    <a:pt x="167779" y="6172"/>
                  </a:moveTo>
                  <a:lnTo>
                    <a:pt x="155524" y="6172"/>
                  </a:lnTo>
                  <a:lnTo>
                    <a:pt x="155524" y="153517"/>
                  </a:lnTo>
                  <a:lnTo>
                    <a:pt x="167779" y="152336"/>
                  </a:lnTo>
                  <a:lnTo>
                    <a:pt x="167779" y="6172"/>
                  </a:lnTo>
                  <a:close/>
                </a:path>
                <a:path w="219709" h="154304">
                  <a:moveTo>
                    <a:pt x="193662" y="1282"/>
                  </a:moveTo>
                  <a:lnTo>
                    <a:pt x="182003" y="1282"/>
                  </a:lnTo>
                  <a:lnTo>
                    <a:pt x="182003" y="150190"/>
                  </a:lnTo>
                  <a:lnTo>
                    <a:pt x="193662" y="147662"/>
                  </a:lnTo>
                  <a:lnTo>
                    <a:pt x="193662" y="1282"/>
                  </a:lnTo>
                  <a:close/>
                </a:path>
                <a:path w="219709" h="154304">
                  <a:moveTo>
                    <a:pt x="219557" y="3810"/>
                  </a:moveTo>
                  <a:lnTo>
                    <a:pt x="218008" y="3810"/>
                  </a:lnTo>
                  <a:lnTo>
                    <a:pt x="218008" y="2540"/>
                  </a:lnTo>
                  <a:lnTo>
                    <a:pt x="212928" y="2540"/>
                  </a:lnTo>
                  <a:lnTo>
                    <a:pt x="212928" y="0"/>
                  </a:lnTo>
                  <a:lnTo>
                    <a:pt x="208470" y="0"/>
                  </a:lnTo>
                  <a:lnTo>
                    <a:pt x="208470" y="2540"/>
                  </a:lnTo>
                  <a:lnTo>
                    <a:pt x="208470" y="3810"/>
                  </a:lnTo>
                  <a:lnTo>
                    <a:pt x="208470" y="139700"/>
                  </a:lnTo>
                  <a:lnTo>
                    <a:pt x="208470" y="143510"/>
                  </a:lnTo>
                  <a:lnTo>
                    <a:pt x="213588" y="143510"/>
                  </a:lnTo>
                  <a:lnTo>
                    <a:pt x="213588" y="139700"/>
                  </a:lnTo>
                  <a:lnTo>
                    <a:pt x="219557" y="139700"/>
                  </a:lnTo>
                  <a:lnTo>
                    <a:pt x="219557" y="3810"/>
                  </a:lnTo>
                  <a:close/>
                </a:path>
              </a:pathLst>
            </a:custGeom>
            <a:solidFill>
              <a:srgbClr val="E87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8918314" y="3428369"/>
              <a:ext cx="226060" cy="165735"/>
            </a:xfrm>
            <a:custGeom>
              <a:avLst/>
              <a:gdLst/>
              <a:ahLst/>
              <a:cxnLst/>
              <a:rect l="l" t="t" r="r" b="b"/>
              <a:pathLst>
                <a:path w="226059" h="165735">
                  <a:moveTo>
                    <a:pt x="142940" y="0"/>
                  </a:moveTo>
                  <a:lnTo>
                    <a:pt x="89016" y="5966"/>
                  </a:lnTo>
                  <a:lnTo>
                    <a:pt x="41678" y="24068"/>
                  </a:lnTo>
                  <a:lnTo>
                    <a:pt x="10330" y="51391"/>
                  </a:lnTo>
                  <a:lnTo>
                    <a:pt x="0" y="82521"/>
                  </a:lnTo>
                  <a:lnTo>
                    <a:pt x="10667" y="113691"/>
                  </a:lnTo>
                  <a:lnTo>
                    <a:pt x="42313" y="141136"/>
                  </a:lnTo>
                  <a:lnTo>
                    <a:pt x="89846" y="159403"/>
                  </a:lnTo>
                  <a:lnTo>
                    <a:pt x="143837" y="165561"/>
                  </a:lnTo>
                  <a:lnTo>
                    <a:pt x="197761" y="159599"/>
                  </a:lnTo>
                  <a:lnTo>
                    <a:pt x="225684" y="148924"/>
                  </a:lnTo>
                  <a:lnTo>
                    <a:pt x="225684" y="17208"/>
                  </a:lnTo>
                  <a:lnTo>
                    <a:pt x="196927" y="6156"/>
                  </a:lnTo>
                  <a:lnTo>
                    <a:pt x="142940" y="0"/>
                  </a:lnTo>
                  <a:close/>
                </a:path>
              </a:pathLst>
            </a:custGeom>
            <a:solidFill>
              <a:srgbClr val="FDBB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8937678" y="3439458"/>
              <a:ext cx="206375" cy="143510"/>
            </a:xfrm>
            <a:custGeom>
              <a:avLst/>
              <a:gdLst/>
              <a:ahLst/>
              <a:cxnLst/>
              <a:rect l="l" t="t" r="r" b="b"/>
              <a:pathLst>
                <a:path w="206375" h="143510">
                  <a:moveTo>
                    <a:pt x="123640" y="0"/>
                  </a:moveTo>
                  <a:lnTo>
                    <a:pt x="76943" y="5169"/>
                  </a:lnTo>
                  <a:lnTo>
                    <a:pt x="35953" y="20859"/>
                  </a:lnTo>
                  <a:lnTo>
                    <a:pt x="1315" y="60241"/>
                  </a:lnTo>
                  <a:lnTo>
                    <a:pt x="0" y="74783"/>
                  </a:lnTo>
                  <a:lnTo>
                    <a:pt x="3117" y="87610"/>
                  </a:lnTo>
                  <a:lnTo>
                    <a:pt x="36499" y="122218"/>
                  </a:lnTo>
                  <a:lnTo>
                    <a:pt x="77659" y="138046"/>
                  </a:lnTo>
                  <a:lnTo>
                    <a:pt x="124410" y="143382"/>
                  </a:lnTo>
                  <a:lnTo>
                    <a:pt x="171107" y="138213"/>
                  </a:lnTo>
                  <a:lnTo>
                    <a:pt x="206321" y="124735"/>
                  </a:lnTo>
                  <a:lnTo>
                    <a:pt x="206321" y="19151"/>
                  </a:lnTo>
                  <a:lnTo>
                    <a:pt x="170395" y="5336"/>
                  </a:lnTo>
                  <a:lnTo>
                    <a:pt x="123640" y="0"/>
                  </a:lnTo>
                  <a:close/>
                </a:path>
              </a:pathLst>
            </a:custGeom>
            <a:solidFill>
              <a:srgbClr val="E87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8937678" y="3446535"/>
              <a:ext cx="206375" cy="136525"/>
            </a:xfrm>
            <a:custGeom>
              <a:avLst/>
              <a:gdLst/>
              <a:ahLst/>
              <a:cxnLst/>
              <a:rect l="l" t="t" r="r" b="b"/>
              <a:pathLst>
                <a:path w="206375" h="136525">
                  <a:moveTo>
                    <a:pt x="123640" y="0"/>
                  </a:moveTo>
                  <a:lnTo>
                    <a:pt x="76943" y="5166"/>
                  </a:lnTo>
                  <a:lnTo>
                    <a:pt x="35953" y="20843"/>
                  </a:lnTo>
                  <a:lnTo>
                    <a:pt x="3065" y="55019"/>
                  </a:lnTo>
                  <a:lnTo>
                    <a:pt x="0" y="67706"/>
                  </a:lnTo>
                  <a:lnTo>
                    <a:pt x="3117" y="80533"/>
                  </a:lnTo>
                  <a:lnTo>
                    <a:pt x="36499" y="115141"/>
                  </a:lnTo>
                  <a:lnTo>
                    <a:pt x="77659" y="130969"/>
                  </a:lnTo>
                  <a:lnTo>
                    <a:pt x="124410" y="136305"/>
                  </a:lnTo>
                  <a:lnTo>
                    <a:pt x="171107" y="131136"/>
                  </a:lnTo>
                  <a:lnTo>
                    <a:pt x="206321" y="117658"/>
                  </a:lnTo>
                  <a:lnTo>
                    <a:pt x="206321" y="19148"/>
                  </a:lnTo>
                  <a:lnTo>
                    <a:pt x="170395" y="5334"/>
                  </a:lnTo>
                  <a:lnTo>
                    <a:pt x="123640" y="0"/>
                  </a:lnTo>
                  <a:close/>
                </a:path>
              </a:pathLst>
            </a:custGeom>
            <a:solidFill>
              <a:srgbClr val="FDB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8992619" y="3479110"/>
              <a:ext cx="134620" cy="74295"/>
            </a:xfrm>
            <a:custGeom>
              <a:avLst/>
              <a:gdLst/>
              <a:ahLst/>
              <a:cxnLst/>
              <a:rect l="l" t="t" r="r" b="b"/>
              <a:pathLst>
                <a:path w="134620" h="74295">
                  <a:moveTo>
                    <a:pt x="134023" y="0"/>
                  </a:moveTo>
                  <a:lnTo>
                    <a:pt x="103797" y="6934"/>
                  </a:lnTo>
                  <a:lnTo>
                    <a:pt x="89532" y="2703"/>
                  </a:lnTo>
                  <a:lnTo>
                    <a:pt x="76412" y="2641"/>
                  </a:lnTo>
                  <a:lnTo>
                    <a:pt x="65088" y="5351"/>
                  </a:lnTo>
                  <a:lnTo>
                    <a:pt x="56210" y="9436"/>
                  </a:lnTo>
                  <a:lnTo>
                    <a:pt x="48619" y="21043"/>
                  </a:lnTo>
                  <a:lnTo>
                    <a:pt x="55124" y="33191"/>
                  </a:lnTo>
                  <a:lnTo>
                    <a:pt x="63428" y="44301"/>
                  </a:lnTo>
                  <a:lnTo>
                    <a:pt x="61239" y="52793"/>
                  </a:lnTo>
                  <a:lnTo>
                    <a:pt x="55473" y="56121"/>
                  </a:lnTo>
                  <a:lnTo>
                    <a:pt x="45910" y="56222"/>
                  </a:lnTo>
                  <a:lnTo>
                    <a:pt x="37642" y="51435"/>
                  </a:lnTo>
                  <a:lnTo>
                    <a:pt x="27780" y="46801"/>
                  </a:lnTo>
                  <a:lnTo>
                    <a:pt x="16913" y="42440"/>
                  </a:lnTo>
                  <a:lnTo>
                    <a:pt x="7946" y="38111"/>
                  </a:lnTo>
                  <a:lnTo>
                    <a:pt x="3784" y="33578"/>
                  </a:lnTo>
                  <a:lnTo>
                    <a:pt x="3784" y="38315"/>
                  </a:lnTo>
                  <a:lnTo>
                    <a:pt x="3390" y="43243"/>
                  </a:lnTo>
                  <a:lnTo>
                    <a:pt x="5562" y="51485"/>
                  </a:lnTo>
                  <a:lnTo>
                    <a:pt x="14884" y="57569"/>
                  </a:lnTo>
                  <a:lnTo>
                    <a:pt x="0" y="61671"/>
                  </a:lnTo>
                  <a:lnTo>
                    <a:pt x="0" y="66408"/>
                  </a:lnTo>
                  <a:lnTo>
                    <a:pt x="13614" y="74269"/>
                  </a:lnTo>
                  <a:lnTo>
                    <a:pt x="28917" y="65227"/>
                  </a:lnTo>
                  <a:lnTo>
                    <a:pt x="45341" y="70182"/>
                  </a:lnTo>
                  <a:lnTo>
                    <a:pt x="59945" y="70256"/>
                  </a:lnTo>
                  <a:lnTo>
                    <a:pt x="71760" y="67348"/>
                  </a:lnTo>
                  <a:lnTo>
                    <a:pt x="79819" y="63360"/>
                  </a:lnTo>
                  <a:lnTo>
                    <a:pt x="88238" y="49734"/>
                  </a:lnTo>
                  <a:lnTo>
                    <a:pt x="81435" y="36709"/>
                  </a:lnTo>
                  <a:lnTo>
                    <a:pt x="72247" y="25512"/>
                  </a:lnTo>
                  <a:lnTo>
                    <a:pt x="73507" y="17373"/>
                  </a:lnTo>
                  <a:lnTo>
                    <a:pt x="79565" y="13855"/>
                  </a:lnTo>
                  <a:lnTo>
                    <a:pt x="88442" y="15151"/>
                  </a:lnTo>
                  <a:lnTo>
                    <a:pt x="101282" y="22567"/>
                  </a:lnTo>
                  <a:lnTo>
                    <a:pt x="103111" y="26568"/>
                  </a:lnTo>
                  <a:lnTo>
                    <a:pt x="104279" y="32893"/>
                  </a:lnTo>
                  <a:lnTo>
                    <a:pt x="125069" y="30734"/>
                  </a:lnTo>
                  <a:lnTo>
                    <a:pt x="125183" y="26568"/>
                  </a:lnTo>
                  <a:lnTo>
                    <a:pt x="124688" y="19392"/>
                  </a:lnTo>
                  <a:lnTo>
                    <a:pt x="116878" y="14211"/>
                  </a:lnTo>
                  <a:lnTo>
                    <a:pt x="134023" y="4737"/>
                  </a:lnTo>
                  <a:lnTo>
                    <a:pt x="134023" y="0"/>
                  </a:lnTo>
                  <a:close/>
                </a:path>
              </a:pathLst>
            </a:custGeom>
            <a:solidFill>
              <a:srgbClr val="E87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8992619" y="3471261"/>
              <a:ext cx="134620" cy="77470"/>
            </a:xfrm>
            <a:custGeom>
              <a:avLst/>
              <a:gdLst/>
              <a:ahLst/>
              <a:cxnLst/>
              <a:rect l="l" t="t" r="r" b="b"/>
              <a:pathLst>
                <a:path w="134620" h="77470">
                  <a:moveTo>
                    <a:pt x="120408" y="0"/>
                  </a:moveTo>
                  <a:lnTo>
                    <a:pt x="103797" y="10032"/>
                  </a:lnTo>
                  <a:lnTo>
                    <a:pt x="89532" y="5807"/>
                  </a:lnTo>
                  <a:lnTo>
                    <a:pt x="76412" y="5745"/>
                  </a:lnTo>
                  <a:lnTo>
                    <a:pt x="65088" y="8452"/>
                  </a:lnTo>
                  <a:lnTo>
                    <a:pt x="56210" y="12534"/>
                  </a:lnTo>
                  <a:lnTo>
                    <a:pt x="48619" y="24142"/>
                  </a:lnTo>
                  <a:lnTo>
                    <a:pt x="55124" y="36291"/>
                  </a:lnTo>
                  <a:lnTo>
                    <a:pt x="63428" y="47405"/>
                  </a:lnTo>
                  <a:lnTo>
                    <a:pt x="61239" y="55905"/>
                  </a:lnTo>
                  <a:lnTo>
                    <a:pt x="55473" y="59220"/>
                  </a:lnTo>
                  <a:lnTo>
                    <a:pt x="45910" y="59308"/>
                  </a:lnTo>
                  <a:lnTo>
                    <a:pt x="26454" y="48069"/>
                  </a:lnTo>
                  <a:lnTo>
                    <a:pt x="26466" y="45262"/>
                  </a:lnTo>
                  <a:lnTo>
                    <a:pt x="25425" y="38976"/>
                  </a:lnTo>
                  <a:lnTo>
                    <a:pt x="3784" y="41427"/>
                  </a:lnTo>
                  <a:lnTo>
                    <a:pt x="3390" y="46342"/>
                  </a:lnTo>
                  <a:lnTo>
                    <a:pt x="5562" y="54584"/>
                  </a:lnTo>
                  <a:lnTo>
                    <a:pt x="14884" y="60667"/>
                  </a:lnTo>
                  <a:lnTo>
                    <a:pt x="0" y="69519"/>
                  </a:lnTo>
                  <a:lnTo>
                    <a:pt x="13614" y="77381"/>
                  </a:lnTo>
                  <a:lnTo>
                    <a:pt x="28930" y="68313"/>
                  </a:lnTo>
                  <a:lnTo>
                    <a:pt x="45347" y="73276"/>
                  </a:lnTo>
                  <a:lnTo>
                    <a:pt x="59947" y="73353"/>
                  </a:lnTo>
                  <a:lnTo>
                    <a:pt x="71760" y="70447"/>
                  </a:lnTo>
                  <a:lnTo>
                    <a:pt x="79819" y="66459"/>
                  </a:lnTo>
                  <a:lnTo>
                    <a:pt x="88239" y="52835"/>
                  </a:lnTo>
                  <a:lnTo>
                    <a:pt x="81441" y="39812"/>
                  </a:lnTo>
                  <a:lnTo>
                    <a:pt x="72257" y="28616"/>
                  </a:lnTo>
                  <a:lnTo>
                    <a:pt x="73520" y="20472"/>
                  </a:lnTo>
                  <a:lnTo>
                    <a:pt x="79578" y="16967"/>
                  </a:lnTo>
                  <a:lnTo>
                    <a:pt x="88455" y="18249"/>
                  </a:lnTo>
                  <a:lnTo>
                    <a:pt x="101295" y="25679"/>
                  </a:lnTo>
                  <a:lnTo>
                    <a:pt x="103124" y="29667"/>
                  </a:lnTo>
                  <a:lnTo>
                    <a:pt x="104292" y="35991"/>
                  </a:lnTo>
                  <a:lnTo>
                    <a:pt x="125082" y="33845"/>
                  </a:lnTo>
                  <a:lnTo>
                    <a:pt x="125183" y="29667"/>
                  </a:lnTo>
                  <a:lnTo>
                    <a:pt x="124688" y="22504"/>
                  </a:lnTo>
                  <a:lnTo>
                    <a:pt x="116890" y="17322"/>
                  </a:lnTo>
                  <a:lnTo>
                    <a:pt x="134023" y="7848"/>
                  </a:lnTo>
                  <a:lnTo>
                    <a:pt x="120408" y="0"/>
                  </a:lnTo>
                  <a:close/>
                </a:path>
              </a:pathLst>
            </a:custGeom>
            <a:solidFill>
              <a:srgbClr val="FDBB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1" name="object 17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918321" y="3399637"/>
              <a:ext cx="225678" cy="165544"/>
            </a:xfrm>
            <a:prstGeom prst="rect">
              <a:avLst/>
            </a:prstGeom>
          </p:spPr>
        </p:pic>
        <p:sp>
          <p:nvSpPr>
            <p:cNvPr id="172" name="object 172"/>
            <p:cNvSpPr/>
            <p:nvPr/>
          </p:nvSpPr>
          <p:spPr>
            <a:xfrm>
              <a:off x="8924442" y="3410787"/>
              <a:ext cx="219710" cy="154940"/>
            </a:xfrm>
            <a:custGeom>
              <a:avLst/>
              <a:gdLst/>
              <a:ahLst/>
              <a:cxnLst/>
              <a:rect l="l" t="t" r="r" b="b"/>
              <a:pathLst>
                <a:path w="219709" h="154939">
                  <a:moveTo>
                    <a:pt x="9296" y="33782"/>
                  </a:moveTo>
                  <a:lnTo>
                    <a:pt x="8610" y="34569"/>
                  </a:lnTo>
                  <a:lnTo>
                    <a:pt x="0" y="34569"/>
                  </a:lnTo>
                  <a:lnTo>
                    <a:pt x="0" y="95084"/>
                  </a:lnTo>
                  <a:lnTo>
                    <a:pt x="2362" y="99669"/>
                  </a:lnTo>
                  <a:lnTo>
                    <a:pt x="5461" y="104190"/>
                  </a:lnTo>
                  <a:lnTo>
                    <a:pt x="9296" y="108521"/>
                  </a:lnTo>
                  <a:lnTo>
                    <a:pt x="9296" y="33782"/>
                  </a:lnTo>
                  <a:close/>
                </a:path>
                <a:path w="219709" h="154939">
                  <a:moveTo>
                    <a:pt x="36055" y="12623"/>
                  </a:moveTo>
                  <a:lnTo>
                    <a:pt x="31991" y="14960"/>
                  </a:lnTo>
                  <a:lnTo>
                    <a:pt x="25577" y="19278"/>
                  </a:lnTo>
                  <a:lnTo>
                    <a:pt x="25577" y="123126"/>
                  </a:lnTo>
                  <a:lnTo>
                    <a:pt x="28816" y="125476"/>
                  </a:lnTo>
                  <a:lnTo>
                    <a:pt x="36055" y="129895"/>
                  </a:lnTo>
                  <a:lnTo>
                    <a:pt x="36055" y="12623"/>
                  </a:lnTo>
                  <a:close/>
                </a:path>
                <a:path w="219709" h="154939">
                  <a:moveTo>
                    <a:pt x="62509" y="673"/>
                  </a:moveTo>
                  <a:lnTo>
                    <a:pt x="58724" y="2006"/>
                  </a:lnTo>
                  <a:lnTo>
                    <a:pt x="51435" y="4978"/>
                  </a:lnTo>
                  <a:lnTo>
                    <a:pt x="51435" y="137629"/>
                  </a:lnTo>
                  <a:lnTo>
                    <a:pt x="55029" y="139204"/>
                  </a:lnTo>
                  <a:lnTo>
                    <a:pt x="62509" y="142036"/>
                  </a:lnTo>
                  <a:lnTo>
                    <a:pt x="62509" y="673"/>
                  </a:lnTo>
                  <a:close/>
                </a:path>
                <a:path w="219709" h="154939">
                  <a:moveTo>
                    <a:pt x="88988" y="1574"/>
                  </a:moveTo>
                  <a:lnTo>
                    <a:pt x="77304" y="1574"/>
                  </a:lnTo>
                  <a:lnTo>
                    <a:pt x="77304" y="146659"/>
                  </a:lnTo>
                  <a:lnTo>
                    <a:pt x="88988" y="149440"/>
                  </a:lnTo>
                  <a:lnTo>
                    <a:pt x="88988" y="1574"/>
                  </a:lnTo>
                  <a:close/>
                </a:path>
                <a:path w="219709" h="154939">
                  <a:moveTo>
                    <a:pt x="115443" y="6451"/>
                  </a:moveTo>
                  <a:lnTo>
                    <a:pt x="103174" y="6451"/>
                  </a:lnTo>
                  <a:lnTo>
                    <a:pt x="103174" y="152501"/>
                  </a:lnTo>
                  <a:lnTo>
                    <a:pt x="113334" y="152501"/>
                  </a:lnTo>
                  <a:lnTo>
                    <a:pt x="113334" y="153771"/>
                  </a:lnTo>
                  <a:lnTo>
                    <a:pt x="115443" y="153771"/>
                  </a:lnTo>
                  <a:lnTo>
                    <a:pt x="115443" y="152501"/>
                  </a:lnTo>
                  <a:lnTo>
                    <a:pt x="115443" y="6451"/>
                  </a:lnTo>
                  <a:close/>
                </a:path>
                <a:path w="219709" h="154939">
                  <a:moveTo>
                    <a:pt x="141922" y="11709"/>
                  </a:moveTo>
                  <a:lnTo>
                    <a:pt x="129044" y="11709"/>
                  </a:lnTo>
                  <a:lnTo>
                    <a:pt x="129044" y="154241"/>
                  </a:lnTo>
                  <a:lnTo>
                    <a:pt x="141922" y="154393"/>
                  </a:lnTo>
                  <a:lnTo>
                    <a:pt x="141922" y="11722"/>
                  </a:lnTo>
                  <a:close/>
                </a:path>
                <a:path w="219709" h="154939">
                  <a:moveTo>
                    <a:pt x="167779" y="6451"/>
                  </a:moveTo>
                  <a:lnTo>
                    <a:pt x="155524" y="6451"/>
                  </a:lnTo>
                  <a:lnTo>
                    <a:pt x="155524" y="153809"/>
                  </a:lnTo>
                  <a:lnTo>
                    <a:pt x="167779" y="152615"/>
                  </a:lnTo>
                  <a:lnTo>
                    <a:pt x="167779" y="6451"/>
                  </a:lnTo>
                  <a:close/>
                </a:path>
                <a:path w="219709" h="154939">
                  <a:moveTo>
                    <a:pt x="193662" y="1574"/>
                  </a:moveTo>
                  <a:lnTo>
                    <a:pt x="182003" y="1574"/>
                  </a:lnTo>
                  <a:lnTo>
                    <a:pt x="182003" y="150482"/>
                  </a:lnTo>
                  <a:lnTo>
                    <a:pt x="193662" y="147955"/>
                  </a:lnTo>
                  <a:lnTo>
                    <a:pt x="193662" y="1574"/>
                  </a:lnTo>
                  <a:close/>
                </a:path>
                <a:path w="219709" h="154939">
                  <a:moveTo>
                    <a:pt x="219557" y="4102"/>
                  </a:moveTo>
                  <a:lnTo>
                    <a:pt x="208470" y="0"/>
                  </a:lnTo>
                  <a:lnTo>
                    <a:pt x="208470" y="143764"/>
                  </a:lnTo>
                  <a:lnTo>
                    <a:pt x="219557" y="139725"/>
                  </a:lnTo>
                  <a:lnTo>
                    <a:pt x="219557" y="4102"/>
                  </a:lnTo>
                  <a:close/>
                </a:path>
              </a:pathLst>
            </a:custGeom>
            <a:solidFill>
              <a:srgbClr val="E87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8918314" y="3363597"/>
              <a:ext cx="226060" cy="165735"/>
            </a:xfrm>
            <a:custGeom>
              <a:avLst/>
              <a:gdLst/>
              <a:ahLst/>
              <a:cxnLst/>
              <a:rect l="l" t="t" r="r" b="b"/>
              <a:pathLst>
                <a:path w="226059" h="165735">
                  <a:moveTo>
                    <a:pt x="142940" y="0"/>
                  </a:moveTo>
                  <a:lnTo>
                    <a:pt x="89016" y="5963"/>
                  </a:lnTo>
                  <a:lnTo>
                    <a:pt x="41678" y="24063"/>
                  </a:lnTo>
                  <a:lnTo>
                    <a:pt x="10330" y="51386"/>
                  </a:lnTo>
                  <a:lnTo>
                    <a:pt x="0" y="82516"/>
                  </a:lnTo>
                  <a:lnTo>
                    <a:pt x="10667" y="113687"/>
                  </a:lnTo>
                  <a:lnTo>
                    <a:pt x="42313" y="141131"/>
                  </a:lnTo>
                  <a:lnTo>
                    <a:pt x="89846" y="159398"/>
                  </a:lnTo>
                  <a:lnTo>
                    <a:pt x="143837" y="165557"/>
                  </a:lnTo>
                  <a:lnTo>
                    <a:pt x="197761" y="159594"/>
                  </a:lnTo>
                  <a:lnTo>
                    <a:pt x="225684" y="148920"/>
                  </a:lnTo>
                  <a:lnTo>
                    <a:pt x="225684" y="17205"/>
                  </a:lnTo>
                  <a:lnTo>
                    <a:pt x="196927" y="6157"/>
                  </a:lnTo>
                  <a:lnTo>
                    <a:pt x="142940" y="0"/>
                  </a:lnTo>
                  <a:close/>
                </a:path>
              </a:pathLst>
            </a:custGeom>
            <a:solidFill>
              <a:srgbClr val="FDBB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8937678" y="3374685"/>
              <a:ext cx="206375" cy="143510"/>
            </a:xfrm>
            <a:custGeom>
              <a:avLst/>
              <a:gdLst/>
              <a:ahLst/>
              <a:cxnLst/>
              <a:rect l="l" t="t" r="r" b="b"/>
              <a:pathLst>
                <a:path w="206375" h="143510">
                  <a:moveTo>
                    <a:pt x="123640" y="0"/>
                  </a:moveTo>
                  <a:lnTo>
                    <a:pt x="76943" y="5170"/>
                  </a:lnTo>
                  <a:lnTo>
                    <a:pt x="35953" y="20854"/>
                  </a:lnTo>
                  <a:lnTo>
                    <a:pt x="1315" y="60236"/>
                  </a:lnTo>
                  <a:lnTo>
                    <a:pt x="0" y="74779"/>
                  </a:lnTo>
                  <a:lnTo>
                    <a:pt x="3117" y="87607"/>
                  </a:lnTo>
                  <a:lnTo>
                    <a:pt x="36499" y="122226"/>
                  </a:lnTo>
                  <a:lnTo>
                    <a:pt x="77659" y="138052"/>
                  </a:lnTo>
                  <a:lnTo>
                    <a:pt x="124410" y="143386"/>
                  </a:lnTo>
                  <a:lnTo>
                    <a:pt x="171107" y="138215"/>
                  </a:lnTo>
                  <a:lnTo>
                    <a:pt x="206321" y="124743"/>
                  </a:lnTo>
                  <a:lnTo>
                    <a:pt x="206321" y="19146"/>
                  </a:lnTo>
                  <a:lnTo>
                    <a:pt x="170395" y="5333"/>
                  </a:lnTo>
                  <a:lnTo>
                    <a:pt x="123640" y="0"/>
                  </a:lnTo>
                  <a:close/>
                </a:path>
              </a:pathLst>
            </a:custGeom>
            <a:solidFill>
              <a:srgbClr val="E87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8937678" y="3381765"/>
              <a:ext cx="206375" cy="136525"/>
            </a:xfrm>
            <a:custGeom>
              <a:avLst/>
              <a:gdLst/>
              <a:ahLst/>
              <a:cxnLst/>
              <a:rect l="l" t="t" r="r" b="b"/>
              <a:pathLst>
                <a:path w="206375" h="136525">
                  <a:moveTo>
                    <a:pt x="123640" y="0"/>
                  </a:moveTo>
                  <a:lnTo>
                    <a:pt x="76943" y="5165"/>
                  </a:lnTo>
                  <a:lnTo>
                    <a:pt x="35953" y="20848"/>
                  </a:lnTo>
                  <a:lnTo>
                    <a:pt x="3065" y="55008"/>
                  </a:lnTo>
                  <a:lnTo>
                    <a:pt x="0" y="67698"/>
                  </a:lnTo>
                  <a:lnTo>
                    <a:pt x="3117" y="80527"/>
                  </a:lnTo>
                  <a:lnTo>
                    <a:pt x="36499" y="115146"/>
                  </a:lnTo>
                  <a:lnTo>
                    <a:pt x="77659" y="130972"/>
                  </a:lnTo>
                  <a:lnTo>
                    <a:pt x="124410" y="136305"/>
                  </a:lnTo>
                  <a:lnTo>
                    <a:pt x="171107" y="131135"/>
                  </a:lnTo>
                  <a:lnTo>
                    <a:pt x="206321" y="117662"/>
                  </a:lnTo>
                  <a:lnTo>
                    <a:pt x="206321" y="19153"/>
                  </a:lnTo>
                  <a:lnTo>
                    <a:pt x="170395" y="5337"/>
                  </a:lnTo>
                  <a:lnTo>
                    <a:pt x="123640" y="0"/>
                  </a:lnTo>
                  <a:close/>
                </a:path>
              </a:pathLst>
            </a:custGeom>
            <a:solidFill>
              <a:srgbClr val="FDB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8992619" y="3414345"/>
              <a:ext cx="134620" cy="74295"/>
            </a:xfrm>
            <a:custGeom>
              <a:avLst/>
              <a:gdLst/>
              <a:ahLst/>
              <a:cxnLst/>
              <a:rect l="l" t="t" r="r" b="b"/>
              <a:pathLst>
                <a:path w="134620" h="74295">
                  <a:moveTo>
                    <a:pt x="134023" y="0"/>
                  </a:moveTo>
                  <a:lnTo>
                    <a:pt x="103797" y="6921"/>
                  </a:lnTo>
                  <a:lnTo>
                    <a:pt x="89532" y="2695"/>
                  </a:lnTo>
                  <a:lnTo>
                    <a:pt x="76412" y="2633"/>
                  </a:lnTo>
                  <a:lnTo>
                    <a:pt x="65088" y="5340"/>
                  </a:lnTo>
                  <a:lnTo>
                    <a:pt x="56210" y="9423"/>
                  </a:lnTo>
                  <a:lnTo>
                    <a:pt x="48619" y="21031"/>
                  </a:lnTo>
                  <a:lnTo>
                    <a:pt x="55124" y="33180"/>
                  </a:lnTo>
                  <a:lnTo>
                    <a:pt x="63428" y="44293"/>
                  </a:lnTo>
                  <a:lnTo>
                    <a:pt x="61239" y="52793"/>
                  </a:lnTo>
                  <a:lnTo>
                    <a:pt x="55473" y="56108"/>
                  </a:lnTo>
                  <a:lnTo>
                    <a:pt x="45910" y="56210"/>
                  </a:lnTo>
                  <a:lnTo>
                    <a:pt x="37642" y="51422"/>
                  </a:lnTo>
                  <a:lnTo>
                    <a:pt x="27780" y="46794"/>
                  </a:lnTo>
                  <a:lnTo>
                    <a:pt x="16913" y="42432"/>
                  </a:lnTo>
                  <a:lnTo>
                    <a:pt x="7946" y="38100"/>
                  </a:lnTo>
                  <a:lnTo>
                    <a:pt x="3784" y="33566"/>
                  </a:lnTo>
                  <a:lnTo>
                    <a:pt x="3784" y="38315"/>
                  </a:lnTo>
                  <a:lnTo>
                    <a:pt x="3390" y="43230"/>
                  </a:lnTo>
                  <a:lnTo>
                    <a:pt x="5562" y="51473"/>
                  </a:lnTo>
                  <a:lnTo>
                    <a:pt x="14884" y="57556"/>
                  </a:lnTo>
                  <a:lnTo>
                    <a:pt x="0" y="61658"/>
                  </a:lnTo>
                  <a:lnTo>
                    <a:pt x="0" y="66395"/>
                  </a:lnTo>
                  <a:lnTo>
                    <a:pt x="13614" y="74256"/>
                  </a:lnTo>
                  <a:lnTo>
                    <a:pt x="28917" y="65201"/>
                  </a:lnTo>
                  <a:lnTo>
                    <a:pt x="45341" y="70157"/>
                  </a:lnTo>
                  <a:lnTo>
                    <a:pt x="59945" y="70231"/>
                  </a:lnTo>
                  <a:lnTo>
                    <a:pt x="71760" y="67323"/>
                  </a:lnTo>
                  <a:lnTo>
                    <a:pt x="79819" y="63334"/>
                  </a:lnTo>
                  <a:lnTo>
                    <a:pt x="88238" y="49716"/>
                  </a:lnTo>
                  <a:lnTo>
                    <a:pt x="81435" y="36693"/>
                  </a:lnTo>
                  <a:lnTo>
                    <a:pt x="72247" y="25494"/>
                  </a:lnTo>
                  <a:lnTo>
                    <a:pt x="73507" y="17348"/>
                  </a:lnTo>
                  <a:lnTo>
                    <a:pt x="79565" y="13843"/>
                  </a:lnTo>
                  <a:lnTo>
                    <a:pt x="88442" y="15138"/>
                  </a:lnTo>
                  <a:lnTo>
                    <a:pt x="101282" y="22555"/>
                  </a:lnTo>
                  <a:lnTo>
                    <a:pt x="103111" y="26543"/>
                  </a:lnTo>
                  <a:lnTo>
                    <a:pt x="104279" y="32867"/>
                  </a:lnTo>
                  <a:lnTo>
                    <a:pt x="125069" y="30721"/>
                  </a:lnTo>
                  <a:lnTo>
                    <a:pt x="125183" y="26555"/>
                  </a:lnTo>
                  <a:lnTo>
                    <a:pt x="124688" y="19392"/>
                  </a:lnTo>
                  <a:lnTo>
                    <a:pt x="116878" y="14198"/>
                  </a:lnTo>
                  <a:lnTo>
                    <a:pt x="134023" y="4737"/>
                  </a:lnTo>
                  <a:lnTo>
                    <a:pt x="134023" y="0"/>
                  </a:lnTo>
                  <a:close/>
                </a:path>
              </a:pathLst>
            </a:custGeom>
            <a:solidFill>
              <a:srgbClr val="E87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8992619" y="3406484"/>
              <a:ext cx="134620" cy="77470"/>
            </a:xfrm>
            <a:custGeom>
              <a:avLst/>
              <a:gdLst/>
              <a:ahLst/>
              <a:cxnLst/>
              <a:rect l="l" t="t" r="r" b="b"/>
              <a:pathLst>
                <a:path w="134620" h="77470">
                  <a:moveTo>
                    <a:pt x="120408" y="0"/>
                  </a:moveTo>
                  <a:lnTo>
                    <a:pt x="103797" y="10032"/>
                  </a:lnTo>
                  <a:lnTo>
                    <a:pt x="89532" y="5809"/>
                  </a:lnTo>
                  <a:lnTo>
                    <a:pt x="76412" y="5749"/>
                  </a:lnTo>
                  <a:lnTo>
                    <a:pt x="65088" y="8457"/>
                  </a:lnTo>
                  <a:lnTo>
                    <a:pt x="56210" y="12534"/>
                  </a:lnTo>
                  <a:lnTo>
                    <a:pt x="48619" y="24142"/>
                  </a:lnTo>
                  <a:lnTo>
                    <a:pt x="55124" y="36291"/>
                  </a:lnTo>
                  <a:lnTo>
                    <a:pt x="63428" y="47405"/>
                  </a:lnTo>
                  <a:lnTo>
                    <a:pt x="61239" y="55905"/>
                  </a:lnTo>
                  <a:lnTo>
                    <a:pt x="55473" y="59220"/>
                  </a:lnTo>
                  <a:lnTo>
                    <a:pt x="45910" y="59308"/>
                  </a:lnTo>
                  <a:lnTo>
                    <a:pt x="26454" y="48069"/>
                  </a:lnTo>
                  <a:lnTo>
                    <a:pt x="26466" y="45262"/>
                  </a:lnTo>
                  <a:lnTo>
                    <a:pt x="25425" y="38988"/>
                  </a:lnTo>
                  <a:lnTo>
                    <a:pt x="3784" y="41427"/>
                  </a:lnTo>
                  <a:lnTo>
                    <a:pt x="3390" y="46342"/>
                  </a:lnTo>
                  <a:lnTo>
                    <a:pt x="5562" y="54584"/>
                  </a:lnTo>
                  <a:lnTo>
                    <a:pt x="14884" y="60667"/>
                  </a:lnTo>
                  <a:lnTo>
                    <a:pt x="0" y="69519"/>
                  </a:lnTo>
                  <a:lnTo>
                    <a:pt x="13614" y="77381"/>
                  </a:lnTo>
                  <a:lnTo>
                    <a:pt x="28930" y="68325"/>
                  </a:lnTo>
                  <a:lnTo>
                    <a:pt x="45347" y="73281"/>
                  </a:lnTo>
                  <a:lnTo>
                    <a:pt x="59947" y="73355"/>
                  </a:lnTo>
                  <a:lnTo>
                    <a:pt x="71760" y="70447"/>
                  </a:lnTo>
                  <a:lnTo>
                    <a:pt x="79819" y="66459"/>
                  </a:lnTo>
                  <a:lnTo>
                    <a:pt x="88239" y="52840"/>
                  </a:lnTo>
                  <a:lnTo>
                    <a:pt x="81441" y="39817"/>
                  </a:lnTo>
                  <a:lnTo>
                    <a:pt x="72257" y="28618"/>
                  </a:lnTo>
                  <a:lnTo>
                    <a:pt x="73520" y="20472"/>
                  </a:lnTo>
                  <a:lnTo>
                    <a:pt x="79578" y="16967"/>
                  </a:lnTo>
                  <a:lnTo>
                    <a:pt x="88455" y="18262"/>
                  </a:lnTo>
                  <a:lnTo>
                    <a:pt x="101295" y="25679"/>
                  </a:lnTo>
                  <a:lnTo>
                    <a:pt x="103124" y="29667"/>
                  </a:lnTo>
                  <a:lnTo>
                    <a:pt x="104292" y="35991"/>
                  </a:lnTo>
                  <a:lnTo>
                    <a:pt x="125082" y="33845"/>
                  </a:lnTo>
                  <a:lnTo>
                    <a:pt x="125183" y="29679"/>
                  </a:lnTo>
                  <a:lnTo>
                    <a:pt x="124688" y="22504"/>
                  </a:lnTo>
                  <a:lnTo>
                    <a:pt x="116890" y="17322"/>
                  </a:lnTo>
                  <a:lnTo>
                    <a:pt x="134023" y="7861"/>
                  </a:lnTo>
                  <a:lnTo>
                    <a:pt x="120408" y="0"/>
                  </a:lnTo>
                  <a:close/>
                </a:path>
              </a:pathLst>
            </a:custGeom>
            <a:solidFill>
              <a:srgbClr val="FDBB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8" name="object 17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918321" y="3334854"/>
              <a:ext cx="225678" cy="165531"/>
            </a:xfrm>
            <a:prstGeom prst="rect">
              <a:avLst/>
            </a:prstGeom>
          </p:spPr>
        </p:pic>
        <p:sp>
          <p:nvSpPr>
            <p:cNvPr id="179" name="object 179"/>
            <p:cNvSpPr/>
            <p:nvPr/>
          </p:nvSpPr>
          <p:spPr>
            <a:xfrm>
              <a:off x="8924442" y="3346309"/>
              <a:ext cx="219710" cy="154305"/>
            </a:xfrm>
            <a:custGeom>
              <a:avLst/>
              <a:gdLst/>
              <a:ahLst/>
              <a:cxnLst/>
              <a:rect l="l" t="t" r="r" b="b"/>
              <a:pathLst>
                <a:path w="219709" h="154304">
                  <a:moveTo>
                    <a:pt x="9296" y="33477"/>
                  </a:moveTo>
                  <a:lnTo>
                    <a:pt x="8610" y="34264"/>
                  </a:lnTo>
                  <a:lnTo>
                    <a:pt x="0" y="34264"/>
                  </a:lnTo>
                  <a:lnTo>
                    <a:pt x="0" y="94780"/>
                  </a:lnTo>
                  <a:lnTo>
                    <a:pt x="2362" y="99377"/>
                  </a:lnTo>
                  <a:lnTo>
                    <a:pt x="5461" y="103886"/>
                  </a:lnTo>
                  <a:lnTo>
                    <a:pt x="9296" y="108216"/>
                  </a:lnTo>
                  <a:lnTo>
                    <a:pt x="9296" y="33477"/>
                  </a:lnTo>
                  <a:close/>
                </a:path>
                <a:path w="219709" h="154304">
                  <a:moveTo>
                    <a:pt x="36055" y="12319"/>
                  </a:moveTo>
                  <a:lnTo>
                    <a:pt x="31991" y="14655"/>
                  </a:lnTo>
                  <a:lnTo>
                    <a:pt x="25577" y="18973"/>
                  </a:lnTo>
                  <a:lnTo>
                    <a:pt x="25577" y="122821"/>
                  </a:lnTo>
                  <a:lnTo>
                    <a:pt x="32308" y="127444"/>
                  </a:lnTo>
                  <a:lnTo>
                    <a:pt x="36055" y="129590"/>
                  </a:lnTo>
                  <a:lnTo>
                    <a:pt x="36055" y="12319"/>
                  </a:lnTo>
                  <a:close/>
                </a:path>
                <a:path w="219709" h="154304">
                  <a:moveTo>
                    <a:pt x="62509" y="393"/>
                  </a:moveTo>
                  <a:lnTo>
                    <a:pt x="60693" y="393"/>
                  </a:lnTo>
                  <a:lnTo>
                    <a:pt x="60693" y="1663"/>
                  </a:lnTo>
                  <a:lnTo>
                    <a:pt x="55753" y="1663"/>
                  </a:lnTo>
                  <a:lnTo>
                    <a:pt x="55753" y="4203"/>
                  </a:lnTo>
                  <a:lnTo>
                    <a:pt x="51435" y="4203"/>
                  </a:lnTo>
                  <a:lnTo>
                    <a:pt x="51435" y="137553"/>
                  </a:lnTo>
                  <a:lnTo>
                    <a:pt x="56756" y="137553"/>
                  </a:lnTo>
                  <a:lnTo>
                    <a:pt x="56756" y="141363"/>
                  </a:lnTo>
                  <a:lnTo>
                    <a:pt x="62509" y="141363"/>
                  </a:lnTo>
                  <a:lnTo>
                    <a:pt x="62509" y="137553"/>
                  </a:lnTo>
                  <a:lnTo>
                    <a:pt x="62509" y="4203"/>
                  </a:lnTo>
                  <a:lnTo>
                    <a:pt x="62509" y="1663"/>
                  </a:lnTo>
                  <a:lnTo>
                    <a:pt x="62509" y="393"/>
                  </a:lnTo>
                  <a:close/>
                </a:path>
                <a:path w="219709" h="154304">
                  <a:moveTo>
                    <a:pt x="88988" y="1270"/>
                  </a:moveTo>
                  <a:lnTo>
                    <a:pt x="77304" y="1270"/>
                  </a:lnTo>
                  <a:lnTo>
                    <a:pt x="77304" y="146342"/>
                  </a:lnTo>
                  <a:lnTo>
                    <a:pt x="88988" y="149123"/>
                  </a:lnTo>
                  <a:lnTo>
                    <a:pt x="88988" y="1270"/>
                  </a:lnTo>
                  <a:close/>
                </a:path>
                <a:path w="219709" h="154304">
                  <a:moveTo>
                    <a:pt x="115443" y="6159"/>
                  </a:moveTo>
                  <a:lnTo>
                    <a:pt x="103174" y="6159"/>
                  </a:lnTo>
                  <a:lnTo>
                    <a:pt x="103174" y="152209"/>
                  </a:lnTo>
                  <a:lnTo>
                    <a:pt x="113334" y="152209"/>
                  </a:lnTo>
                  <a:lnTo>
                    <a:pt x="113334" y="153479"/>
                  </a:lnTo>
                  <a:lnTo>
                    <a:pt x="115443" y="153479"/>
                  </a:lnTo>
                  <a:lnTo>
                    <a:pt x="115443" y="152209"/>
                  </a:lnTo>
                  <a:lnTo>
                    <a:pt x="115443" y="6159"/>
                  </a:lnTo>
                  <a:close/>
                </a:path>
                <a:path w="219709" h="154304">
                  <a:moveTo>
                    <a:pt x="141922" y="11417"/>
                  </a:moveTo>
                  <a:lnTo>
                    <a:pt x="129044" y="11417"/>
                  </a:lnTo>
                  <a:lnTo>
                    <a:pt x="129044" y="153936"/>
                  </a:lnTo>
                  <a:lnTo>
                    <a:pt x="141922" y="154089"/>
                  </a:lnTo>
                  <a:lnTo>
                    <a:pt x="141922" y="11417"/>
                  </a:lnTo>
                  <a:close/>
                </a:path>
                <a:path w="219709" h="154304">
                  <a:moveTo>
                    <a:pt x="167779" y="6159"/>
                  </a:moveTo>
                  <a:lnTo>
                    <a:pt x="155524" y="6159"/>
                  </a:lnTo>
                  <a:lnTo>
                    <a:pt x="155524" y="153517"/>
                  </a:lnTo>
                  <a:lnTo>
                    <a:pt x="167779" y="152323"/>
                  </a:lnTo>
                  <a:lnTo>
                    <a:pt x="167779" y="6159"/>
                  </a:lnTo>
                  <a:close/>
                </a:path>
                <a:path w="219709" h="154304">
                  <a:moveTo>
                    <a:pt x="193662" y="1270"/>
                  </a:moveTo>
                  <a:lnTo>
                    <a:pt x="182003" y="1270"/>
                  </a:lnTo>
                  <a:lnTo>
                    <a:pt x="182003" y="150177"/>
                  </a:lnTo>
                  <a:lnTo>
                    <a:pt x="193662" y="147650"/>
                  </a:lnTo>
                  <a:lnTo>
                    <a:pt x="193662" y="1270"/>
                  </a:lnTo>
                  <a:close/>
                </a:path>
                <a:path w="219709" h="154304">
                  <a:moveTo>
                    <a:pt x="219557" y="3810"/>
                  </a:moveTo>
                  <a:lnTo>
                    <a:pt x="218008" y="3810"/>
                  </a:lnTo>
                  <a:lnTo>
                    <a:pt x="218008" y="2540"/>
                  </a:lnTo>
                  <a:lnTo>
                    <a:pt x="212928" y="2540"/>
                  </a:lnTo>
                  <a:lnTo>
                    <a:pt x="212928" y="0"/>
                  </a:lnTo>
                  <a:lnTo>
                    <a:pt x="208470" y="0"/>
                  </a:lnTo>
                  <a:lnTo>
                    <a:pt x="208470" y="2540"/>
                  </a:lnTo>
                  <a:lnTo>
                    <a:pt x="208470" y="3810"/>
                  </a:lnTo>
                  <a:lnTo>
                    <a:pt x="208470" y="139700"/>
                  </a:lnTo>
                  <a:lnTo>
                    <a:pt x="208470" y="143510"/>
                  </a:lnTo>
                  <a:lnTo>
                    <a:pt x="213550" y="143510"/>
                  </a:lnTo>
                  <a:lnTo>
                    <a:pt x="213550" y="139700"/>
                  </a:lnTo>
                  <a:lnTo>
                    <a:pt x="219557" y="139700"/>
                  </a:lnTo>
                  <a:lnTo>
                    <a:pt x="219557" y="3810"/>
                  </a:lnTo>
                  <a:close/>
                </a:path>
              </a:pathLst>
            </a:custGeom>
            <a:solidFill>
              <a:srgbClr val="E87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8918314" y="3298825"/>
              <a:ext cx="226060" cy="165735"/>
            </a:xfrm>
            <a:custGeom>
              <a:avLst/>
              <a:gdLst/>
              <a:ahLst/>
              <a:cxnLst/>
              <a:rect l="l" t="t" r="r" b="b"/>
              <a:pathLst>
                <a:path w="226059" h="165735">
                  <a:moveTo>
                    <a:pt x="142940" y="0"/>
                  </a:moveTo>
                  <a:lnTo>
                    <a:pt x="89016" y="5963"/>
                  </a:lnTo>
                  <a:lnTo>
                    <a:pt x="41678" y="24058"/>
                  </a:lnTo>
                  <a:lnTo>
                    <a:pt x="10330" y="51382"/>
                  </a:lnTo>
                  <a:lnTo>
                    <a:pt x="0" y="82513"/>
                  </a:lnTo>
                  <a:lnTo>
                    <a:pt x="10667" y="113687"/>
                  </a:lnTo>
                  <a:lnTo>
                    <a:pt x="42313" y="141139"/>
                  </a:lnTo>
                  <a:lnTo>
                    <a:pt x="89846" y="159399"/>
                  </a:lnTo>
                  <a:lnTo>
                    <a:pt x="143837" y="165554"/>
                  </a:lnTo>
                  <a:lnTo>
                    <a:pt x="197761" y="159590"/>
                  </a:lnTo>
                  <a:lnTo>
                    <a:pt x="225684" y="148915"/>
                  </a:lnTo>
                  <a:lnTo>
                    <a:pt x="225684" y="17201"/>
                  </a:lnTo>
                  <a:lnTo>
                    <a:pt x="196927" y="6154"/>
                  </a:lnTo>
                  <a:lnTo>
                    <a:pt x="142940" y="0"/>
                  </a:lnTo>
                  <a:close/>
                </a:path>
              </a:pathLst>
            </a:custGeom>
            <a:solidFill>
              <a:srgbClr val="FDBB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8937678" y="3309907"/>
              <a:ext cx="206375" cy="143510"/>
            </a:xfrm>
            <a:custGeom>
              <a:avLst/>
              <a:gdLst/>
              <a:ahLst/>
              <a:cxnLst/>
              <a:rect l="l" t="t" r="r" b="b"/>
              <a:pathLst>
                <a:path w="206375" h="143510">
                  <a:moveTo>
                    <a:pt x="123640" y="0"/>
                  </a:moveTo>
                  <a:lnTo>
                    <a:pt x="76943" y="5170"/>
                  </a:lnTo>
                  <a:lnTo>
                    <a:pt x="35953" y="20854"/>
                  </a:lnTo>
                  <a:lnTo>
                    <a:pt x="1315" y="60247"/>
                  </a:lnTo>
                  <a:lnTo>
                    <a:pt x="0" y="74791"/>
                  </a:lnTo>
                  <a:lnTo>
                    <a:pt x="3117" y="87613"/>
                  </a:lnTo>
                  <a:lnTo>
                    <a:pt x="36499" y="122226"/>
                  </a:lnTo>
                  <a:lnTo>
                    <a:pt x="77659" y="138052"/>
                  </a:lnTo>
                  <a:lnTo>
                    <a:pt x="124410" y="143386"/>
                  </a:lnTo>
                  <a:lnTo>
                    <a:pt x="171107" y="138215"/>
                  </a:lnTo>
                  <a:lnTo>
                    <a:pt x="206321" y="124743"/>
                  </a:lnTo>
                  <a:lnTo>
                    <a:pt x="206321" y="19146"/>
                  </a:lnTo>
                  <a:lnTo>
                    <a:pt x="170395" y="5333"/>
                  </a:lnTo>
                  <a:lnTo>
                    <a:pt x="123640" y="0"/>
                  </a:lnTo>
                  <a:close/>
                </a:path>
              </a:pathLst>
            </a:custGeom>
            <a:solidFill>
              <a:srgbClr val="E87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8937678" y="3316992"/>
              <a:ext cx="206375" cy="136525"/>
            </a:xfrm>
            <a:custGeom>
              <a:avLst/>
              <a:gdLst/>
              <a:ahLst/>
              <a:cxnLst/>
              <a:rect l="l" t="t" r="r" b="b"/>
              <a:pathLst>
                <a:path w="206375" h="136525">
                  <a:moveTo>
                    <a:pt x="123640" y="0"/>
                  </a:moveTo>
                  <a:lnTo>
                    <a:pt x="76943" y="5166"/>
                  </a:lnTo>
                  <a:lnTo>
                    <a:pt x="35953" y="20843"/>
                  </a:lnTo>
                  <a:lnTo>
                    <a:pt x="3065" y="55007"/>
                  </a:lnTo>
                  <a:lnTo>
                    <a:pt x="0" y="67706"/>
                  </a:lnTo>
                  <a:lnTo>
                    <a:pt x="3117" y="80528"/>
                  </a:lnTo>
                  <a:lnTo>
                    <a:pt x="36499" y="115141"/>
                  </a:lnTo>
                  <a:lnTo>
                    <a:pt x="77659" y="130967"/>
                  </a:lnTo>
                  <a:lnTo>
                    <a:pt x="124410" y="136301"/>
                  </a:lnTo>
                  <a:lnTo>
                    <a:pt x="171107" y="131130"/>
                  </a:lnTo>
                  <a:lnTo>
                    <a:pt x="206321" y="117658"/>
                  </a:lnTo>
                  <a:lnTo>
                    <a:pt x="206321" y="19148"/>
                  </a:lnTo>
                  <a:lnTo>
                    <a:pt x="170395" y="5334"/>
                  </a:lnTo>
                  <a:lnTo>
                    <a:pt x="123640" y="0"/>
                  </a:lnTo>
                  <a:close/>
                </a:path>
              </a:pathLst>
            </a:custGeom>
            <a:solidFill>
              <a:srgbClr val="FDB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8992619" y="3349567"/>
              <a:ext cx="134620" cy="74295"/>
            </a:xfrm>
            <a:custGeom>
              <a:avLst/>
              <a:gdLst/>
              <a:ahLst/>
              <a:cxnLst/>
              <a:rect l="l" t="t" r="r" b="b"/>
              <a:pathLst>
                <a:path w="134620" h="74295">
                  <a:moveTo>
                    <a:pt x="134023" y="0"/>
                  </a:moveTo>
                  <a:lnTo>
                    <a:pt x="103797" y="6921"/>
                  </a:lnTo>
                  <a:lnTo>
                    <a:pt x="89532" y="2697"/>
                  </a:lnTo>
                  <a:lnTo>
                    <a:pt x="76412" y="2638"/>
                  </a:lnTo>
                  <a:lnTo>
                    <a:pt x="65088" y="5346"/>
                  </a:lnTo>
                  <a:lnTo>
                    <a:pt x="56210" y="9423"/>
                  </a:lnTo>
                  <a:lnTo>
                    <a:pt x="48619" y="21031"/>
                  </a:lnTo>
                  <a:lnTo>
                    <a:pt x="55124" y="33180"/>
                  </a:lnTo>
                  <a:lnTo>
                    <a:pt x="63428" y="44293"/>
                  </a:lnTo>
                  <a:lnTo>
                    <a:pt x="61239" y="52793"/>
                  </a:lnTo>
                  <a:lnTo>
                    <a:pt x="55473" y="56108"/>
                  </a:lnTo>
                  <a:lnTo>
                    <a:pt x="45910" y="56210"/>
                  </a:lnTo>
                  <a:lnTo>
                    <a:pt x="37642" y="51435"/>
                  </a:lnTo>
                  <a:lnTo>
                    <a:pt x="27780" y="46800"/>
                  </a:lnTo>
                  <a:lnTo>
                    <a:pt x="16913" y="42435"/>
                  </a:lnTo>
                  <a:lnTo>
                    <a:pt x="7946" y="38106"/>
                  </a:lnTo>
                  <a:lnTo>
                    <a:pt x="3784" y="33578"/>
                  </a:lnTo>
                  <a:lnTo>
                    <a:pt x="3784" y="38315"/>
                  </a:lnTo>
                  <a:lnTo>
                    <a:pt x="3390" y="43230"/>
                  </a:lnTo>
                  <a:lnTo>
                    <a:pt x="5562" y="51473"/>
                  </a:lnTo>
                  <a:lnTo>
                    <a:pt x="14884" y="57556"/>
                  </a:lnTo>
                  <a:lnTo>
                    <a:pt x="0" y="61671"/>
                  </a:lnTo>
                  <a:lnTo>
                    <a:pt x="0" y="66408"/>
                  </a:lnTo>
                  <a:lnTo>
                    <a:pt x="13614" y="74269"/>
                  </a:lnTo>
                  <a:lnTo>
                    <a:pt x="28917" y="65214"/>
                  </a:lnTo>
                  <a:lnTo>
                    <a:pt x="45341" y="70162"/>
                  </a:lnTo>
                  <a:lnTo>
                    <a:pt x="59945" y="70232"/>
                  </a:lnTo>
                  <a:lnTo>
                    <a:pt x="71760" y="67323"/>
                  </a:lnTo>
                  <a:lnTo>
                    <a:pt x="79819" y="63334"/>
                  </a:lnTo>
                  <a:lnTo>
                    <a:pt x="88238" y="49716"/>
                  </a:lnTo>
                  <a:lnTo>
                    <a:pt x="81435" y="36695"/>
                  </a:lnTo>
                  <a:lnTo>
                    <a:pt x="72247" y="25499"/>
                  </a:lnTo>
                  <a:lnTo>
                    <a:pt x="73507" y="17360"/>
                  </a:lnTo>
                  <a:lnTo>
                    <a:pt x="79565" y="13843"/>
                  </a:lnTo>
                  <a:lnTo>
                    <a:pt x="88442" y="15138"/>
                  </a:lnTo>
                  <a:lnTo>
                    <a:pt x="101282" y="22555"/>
                  </a:lnTo>
                  <a:lnTo>
                    <a:pt x="103111" y="26543"/>
                  </a:lnTo>
                  <a:lnTo>
                    <a:pt x="104279" y="32880"/>
                  </a:lnTo>
                  <a:lnTo>
                    <a:pt x="125069" y="30734"/>
                  </a:lnTo>
                  <a:lnTo>
                    <a:pt x="125183" y="26555"/>
                  </a:lnTo>
                  <a:lnTo>
                    <a:pt x="124688" y="19392"/>
                  </a:lnTo>
                  <a:lnTo>
                    <a:pt x="116878" y="14198"/>
                  </a:lnTo>
                  <a:lnTo>
                    <a:pt x="134023" y="4737"/>
                  </a:lnTo>
                  <a:lnTo>
                    <a:pt x="134023" y="0"/>
                  </a:lnTo>
                  <a:close/>
                </a:path>
              </a:pathLst>
            </a:custGeom>
            <a:solidFill>
              <a:srgbClr val="E87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8992619" y="3341706"/>
              <a:ext cx="134620" cy="77470"/>
            </a:xfrm>
            <a:custGeom>
              <a:avLst/>
              <a:gdLst/>
              <a:ahLst/>
              <a:cxnLst/>
              <a:rect l="l" t="t" r="r" b="b"/>
              <a:pathLst>
                <a:path w="134620" h="77470">
                  <a:moveTo>
                    <a:pt x="120408" y="0"/>
                  </a:moveTo>
                  <a:lnTo>
                    <a:pt x="103797" y="10032"/>
                  </a:lnTo>
                  <a:lnTo>
                    <a:pt x="89532" y="5809"/>
                  </a:lnTo>
                  <a:lnTo>
                    <a:pt x="76412" y="5749"/>
                  </a:lnTo>
                  <a:lnTo>
                    <a:pt x="65088" y="8457"/>
                  </a:lnTo>
                  <a:lnTo>
                    <a:pt x="56210" y="12534"/>
                  </a:lnTo>
                  <a:lnTo>
                    <a:pt x="48619" y="24149"/>
                  </a:lnTo>
                  <a:lnTo>
                    <a:pt x="55124" y="36301"/>
                  </a:lnTo>
                  <a:lnTo>
                    <a:pt x="63428" y="47412"/>
                  </a:lnTo>
                  <a:lnTo>
                    <a:pt x="61239" y="55905"/>
                  </a:lnTo>
                  <a:lnTo>
                    <a:pt x="55473" y="59232"/>
                  </a:lnTo>
                  <a:lnTo>
                    <a:pt x="45910" y="59321"/>
                  </a:lnTo>
                  <a:lnTo>
                    <a:pt x="26454" y="48069"/>
                  </a:lnTo>
                  <a:lnTo>
                    <a:pt x="26466" y="45262"/>
                  </a:lnTo>
                  <a:lnTo>
                    <a:pt x="25425" y="38988"/>
                  </a:lnTo>
                  <a:lnTo>
                    <a:pt x="3784" y="41427"/>
                  </a:lnTo>
                  <a:lnTo>
                    <a:pt x="3390" y="46354"/>
                  </a:lnTo>
                  <a:lnTo>
                    <a:pt x="5562" y="54597"/>
                  </a:lnTo>
                  <a:lnTo>
                    <a:pt x="14884" y="60667"/>
                  </a:lnTo>
                  <a:lnTo>
                    <a:pt x="0" y="69532"/>
                  </a:lnTo>
                  <a:lnTo>
                    <a:pt x="13614" y="77381"/>
                  </a:lnTo>
                  <a:lnTo>
                    <a:pt x="28930" y="68325"/>
                  </a:lnTo>
                  <a:lnTo>
                    <a:pt x="45347" y="73281"/>
                  </a:lnTo>
                  <a:lnTo>
                    <a:pt x="59947" y="73355"/>
                  </a:lnTo>
                  <a:lnTo>
                    <a:pt x="71760" y="70447"/>
                  </a:lnTo>
                  <a:lnTo>
                    <a:pt x="79819" y="66459"/>
                  </a:lnTo>
                  <a:lnTo>
                    <a:pt x="88239" y="52840"/>
                  </a:lnTo>
                  <a:lnTo>
                    <a:pt x="81441" y="39817"/>
                  </a:lnTo>
                  <a:lnTo>
                    <a:pt x="72257" y="28618"/>
                  </a:lnTo>
                  <a:lnTo>
                    <a:pt x="73520" y="20472"/>
                  </a:lnTo>
                  <a:lnTo>
                    <a:pt x="79578" y="16967"/>
                  </a:lnTo>
                  <a:lnTo>
                    <a:pt x="88455" y="18262"/>
                  </a:lnTo>
                  <a:lnTo>
                    <a:pt x="101295" y="25679"/>
                  </a:lnTo>
                  <a:lnTo>
                    <a:pt x="103124" y="29667"/>
                  </a:lnTo>
                  <a:lnTo>
                    <a:pt x="104292" y="35991"/>
                  </a:lnTo>
                  <a:lnTo>
                    <a:pt x="125082" y="33845"/>
                  </a:lnTo>
                  <a:lnTo>
                    <a:pt x="125183" y="29679"/>
                  </a:lnTo>
                  <a:lnTo>
                    <a:pt x="124688" y="22517"/>
                  </a:lnTo>
                  <a:lnTo>
                    <a:pt x="116890" y="17322"/>
                  </a:lnTo>
                  <a:lnTo>
                    <a:pt x="134023" y="7861"/>
                  </a:lnTo>
                  <a:lnTo>
                    <a:pt x="120408" y="0"/>
                  </a:lnTo>
                  <a:close/>
                </a:path>
              </a:pathLst>
            </a:custGeom>
            <a:solidFill>
              <a:srgbClr val="FDBB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5" name="object 18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918321" y="3270072"/>
              <a:ext cx="225678" cy="165544"/>
            </a:xfrm>
            <a:prstGeom prst="rect">
              <a:avLst/>
            </a:prstGeom>
          </p:spPr>
        </p:pic>
        <p:sp>
          <p:nvSpPr>
            <p:cNvPr id="186" name="object 186"/>
            <p:cNvSpPr/>
            <p:nvPr/>
          </p:nvSpPr>
          <p:spPr>
            <a:xfrm>
              <a:off x="8924442" y="3281539"/>
              <a:ext cx="219710" cy="154305"/>
            </a:xfrm>
            <a:custGeom>
              <a:avLst/>
              <a:gdLst/>
              <a:ahLst/>
              <a:cxnLst/>
              <a:rect l="l" t="t" r="r" b="b"/>
              <a:pathLst>
                <a:path w="219709" h="154304">
                  <a:moveTo>
                    <a:pt x="9296" y="33489"/>
                  </a:moveTo>
                  <a:lnTo>
                    <a:pt x="8610" y="34277"/>
                  </a:lnTo>
                  <a:lnTo>
                    <a:pt x="0" y="34277"/>
                  </a:lnTo>
                  <a:lnTo>
                    <a:pt x="0" y="94792"/>
                  </a:lnTo>
                  <a:lnTo>
                    <a:pt x="2362" y="99377"/>
                  </a:lnTo>
                  <a:lnTo>
                    <a:pt x="5461" y="103886"/>
                  </a:lnTo>
                  <a:lnTo>
                    <a:pt x="9296" y="108216"/>
                  </a:lnTo>
                  <a:lnTo>
                    <a:pt x="9296" y="33489"/>
                  </a:lnTo>
                  <a:close/>
                </a:path>
                <a:path w="219709" h="154304">
                  <a:moveTo>
                    <a:pt x="36055" y="12331"/>
                  </a:moveTo>
                  <a:lnTo>
                    <a:pt x="31991" y="14668"/>
                  </a:lnTo>
                  <a:lnTo>
                    <a:pt x="25577" y="18986"/>
                  </a:lnTo>
                  <a:lnTo>
                    <a:pt x="25577" y="122834"/>
                  </a:lnTo>
                  <a:lnTo>
                    <a:pt x="32308" y="127444"/>
                  </a:lnTo>
                  <a:lnTo>
                    <a:pt x="36055" y="129590"/>
                  </a:lnTo>
                  <a:lnTo>
                    <a:pt x="36055" y="12331"/>
                  </a:lnTo>
                  <a:close/>
                </a:path>
                <a:path w="219709" h="154304">
                  <a:moveTo>
                    <a:pt x="62509" y="381"/>
                  </a:moveTo>
                  <a:lnTo>
                    <a:pt x="58724" y="1701"/>
                  </a:lnTo>
                  <a:lnTo>
                    <a:pt x="51435" y="4686"/>
                  </a:lnTo>
                  <a:lnTo>
                    <a:pt x="51435" y="137337"/>
                  </a:lnTo>
                  <a:lnTo>
                    <a:pt x="55029" y="138912"/>
                  </a:lnTo>
                  <a:lnTo>
                    <a:pt x="62509" y="141732"/>
                  </a:lnTo>
                  <a:lnTo>
                    <a:pt x="62509" y="381"/>
                  </a:lnTo>
                  <a:close/>
                </a:path>
                <a:path w="219709" h="154304">
                  <a:moveTo>
                    <a:pt x="88988" y="1257"/>
                  </a:moveTo>
                  <a:lnTo>
                    <a:pt x="77304" y="1257"/>
                  </a:lnTo>
                  <a:lnTo>
                    <a:pt x="77304" y="146342"/>
                  </a:lnTo>
                  <a:lnTo>
                    <a:pt x="88988" y="149123"/>
                  </a:lnTo>
                  <a:lnTo>
                    <a:pt x="88988" y="1270"/>
                  </a:lnTo>
                  <a:close/>
                </a:path>
                <a:path w="219709" h="154304">
                  <a:moveTo>
                    <a:pt x="115443" y="6159"/>
                  </a:moveTo>
                  <a:lnTo>
                    <a:pt x="103174" y="6159"/>
                  </a:lnTo>
                  <a:lnTo>
                    <a:pt x="103174" y="151612"/>
                  </a:lnTo>
                  <a:lnTo>
                    <a:pt x="115443" y="153047"/>
                  </a:lnTo>
                  <a:lnTo>
                    <a:pt x="115443" y="6159"/>
                  </a:lnTo>
                  <a:close/>
                </a:path>
                <a:path w="219709" h="154304">
                  <a:moveTo>
                    <a:pt x="141922" y="11404"/>
                  </a:moveTo>
                  <a:lnTo>
                    <a:pt x="129044" y="11404"/>
                  </a:lnTo>
                  <a:lnTo>
                    <a:pt x="129044" y="153924"/>
                  </a:lnTo>
                  <a:lnTo>
                    <a:pt x="141922" y="154089"/>
                  </a:lnTo>
                  <a:lnTo>
                    <a:pt x="141922" y="11417"/>
                  </a:lnTo>
                  <a:close/>
                </a:path>
                <a:path w="219709" h="154304">
                  <a:moveTo>
                    <a:pt x="167779" y="6146"/>
                  </a:moveTo>
                  <a:lnTo>
                    <a:pt x="155524" y="6146"/>
                  </a:lnTo>
                  <a:lnTo>
                    <a:pt x="155524" y="153504"/>
                  </a:lnTo>
                  <a:lnTo>
                    <a:pt x="167779" y="152323"/>
                  </a:lnTo>
                  <a:lnTo>
                    <a:pt x="167779" y="6159"/>
                  </a:lnTo>
                  <a:close/>
                </a:path>
                <a:path w="219709" h="154304">
                  <a:moveTo>
                    <a:pt x="193662" y="1270"/>
                  </a:moveTo>
                  <a:lnTo>
                    <a:pt x="182003" y="1270"/>
                  </a:lnTo>
                  <a:lnTo>
                    <a:pt x="182003" y="150177"/>
                  </a:lnTo>
                  <a:lnTo>
                    <a:pt x="193662" y="147650"/>
                  </a:lnTo>
                  <a:lnTo>
                    <a:pt x="193662" y="1270"/>
                  </a:lnTo>
                  <a:close/>
                </a:path>
                <a:path w="219709" h="154304">
                  <a:moveTo>
                    <a:pt x="219557" y="3810"/>
                  </a:moveTo>
                  <a:lnTo>
                    <a:pt x="218008" y="3810"/>
                  </a:lnTo>
                  <a:lnTo>
                    <a:pt x="218008" y="2540"/>
                  </a:lnTo>
                  <a:lnTo>
                    <a:pt x="212915" y="2540"/>
                  </a:lnTo>
                  <a:lnTo>
                    <a:pt x="212915" y="0"/>
                  </a:lnTo>
                  <a:lnTo>
                    <a:pt x="208470" y="0"/>
                  </a:lnTo>
                  <a:lnTo>
                    <a:pt x="208470" y="2540"/>
                  </a:lnTo>
                  <a:lnTo>
                    <a:pt x="208470" y="3810"/>
                  </a:lnTo>
                  <a:lnTo>
                    <a:pt x="208470" y="139700"/>
                  </a:lnTo>
                  <a:lnTo>
                    <a:pt x="208470" y="143510"/>
                  </a:lnTo>
                  <a:lnTo>
                    <a:pt x="213550" y="143510"/>
                  </a:lnTo>
                  <a:lnTo>
                    <a:pt x="213550" y="139700"/>
                  </a:lnTo>
                  <a:lnTo>
                    <a:pt x="219557" y="139700"/>
                  </a:lnTo>
                  <a:lnTo>
                    <a:pt x="219557" y="3810"/>
                  </a:lnTo>
                  <a:close/>
                </a:path>
              </a:pathLst>
            </a:custGeom>
            <a:solidFill>
              <a:srgbClr val="E87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8918314" y="3234049"/>
              <a:ext cx="226060" cy="165735"/>
            </a:xfrm>
            <a:custGeom>
              <a:avLst/>
              <a:gdLst/>
              <a:ahLst/>
              <a:cxnLst/>
              <a:rect l="l" t="t" r="r" b="b"/>
              <a:pathLst>
                <a:path w="226059" h="165735">
                  <a:moveTo>
                    <a:pt x="142940" y="0"/>
                  </a:moveTo>
                  <a:lnTo>
                    <a:pt x="89016" y="5962"/>
                  </a:lnTo>
                  <a:lnTo>
                    <a:pt x="41678" y="24056"/>
                  </a:lnTo>
                  <a:lnTo>
                    <a:pt x="10330" y="51382"/>
                  </a:lnTo>
                  <a:lnTo>
                    <a:pt x="0" y="82516"/>
                  </a:lnTo>
                  <a:lnTo>
                    <a:pt x="10667" y="113691"/>
                  </a:lnTo>
                  <a:lnTo>
                    <a:pt x="42313" y="141138"/>
                  </a:lnTo>
                  <a:lnTo>
                    <a:pt x="89846" y="159397"/>
                  </a:lnTo>
                  <a:lnTo>
                    <a:pt x="143837" y="165552"/>
                  </a:lnTo>
                  <a:lnTo>
                    <a:pt x="197761" y="159588"/>
                  </a:lnTo>
                  <a:lnTo>
                    <a:pt x="225684" y="148913"/>
                  </a:lnTo>
                  <a:lnTo>
                    <a:pt x="225684" y="17209"/>
                  </a:lnTo>
                  <a:lnTo>
                    <a:pt x="196927" y="6158"/>
                  </a:lnTo>
                  <a:lnTo>
                    <a:pt x="142940" y="0"/>
                  </a:lnTo>
                  <a:close/>
                </a:path>
              </a:pathLst>
            </a:custGeom>
            <a:solidFill>
              <a:srgbClr val="FDBB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8937678" y="3245130"/>
              <a:ext cx="206375" cy="143510"/>
            </a:xfrm>
            <a:custGeom>
              <a:avLst/>
              <a:gdLst/>
              <a:ahLst/>
              <a:cxnLst/>
              <a:rect l="l" t="t" r="r" b="b"/>
              <a:pathLst>
                <a:path w="206375" h="143510">
                  <a:moveTo>
                    <a:pt x="123640" y="0"/>
                  </a:moveTo>
                  <a:lnTo>
                    <a:pt x="76943" y="5170"/>
                  </a:lnTo>
                  <a:lnTo>
                    <a:pt x="35953" y="20854"/>
                  </a:lnTo>
                  <a:lnTo>
                    <a:pt x="1315" y="60249"/>
                  </a:lnTo>
                  <a:lnTo>
                    <a:pt x="0" y="74791"/>
                  </a:lnTo>
                  <a:lnTo>
                    <a:pt x="3117" y="87613"/>
                  </a:lnTo>
                  <a:lnTo>
                    <a:pt x="36499" y="122226"/>
                  </a:lnTo>
                  <a:lnTo>
                    <a:pt x="77659" y="138052"/>
                  </a:lnTo>
                  <a:lnTo>
                    <a:pt x="124410" y="143386"/>
                  </a:lnTo>
                  <a:lnTo>
                    <a:pt x="171107" y="138215"/>
                  </a:lnTo>
                  <a:lnTo>
                    <a:pt x="206321" y="124743"/>
                  </a:lnTo>
                  <a:lnTo>
                    <a:pt x="206321" y="19146"/>
                  </a:lnTo>
                  <a:lnTo>
                    <a:pt x="170395" y="5333"/>
                  </a:lnTo>
                  <a:lnTo>
                    <a:pt x="123640" y="0"/>
                  </a:lnTo>
                  <a:close/>
                </a:path>
              </a:pathLst>
            </a:custGeom>
            <a:solidFill>
              <a:srgbClr val="E87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8937678" y="3252215"/>
              <a:ext cx="206375" cy="136525"/>
            </a:xfrm>
            <a:custGeom>
              <a:avLst/>
              <a:gdLst/>
              <a:ahLst/>
              <a:cxnLst/>
              <a:rect l="l" t="t" r="r" b="b"/>
              <a:pathLst>
                <a:path w="206375" h="136525">
                  <a:moveTo>
                    <a:pt x="123640" y="0"/>
                  </a:moveTo>
                  <a:lnTo>
                    <a:pt x="76943" y="5166"/>
                  </a:lnTo>
                  <a:lnTo>
                    <a:pt x="35953" y="20843"/>
                  </a:lnTo>
                  <a:lnTo>
                    <a:pt x="3065" y="55012"/>
                  </a:lnTo>
                  <a:lnTo>
                    <a:pt x="0" y="67706"/>
                  </a:lnTo>
                  <a:lnTo>
                    <a:pt x="3117" y="80528"/>
                  </a:lnTo>
                  <a:lnTo>
                    <a:pt x="36499" y="115141"/>
                  </a:lnTo>
                  <a:lnTo>
                    <a:pt x="77659" y="130967"/>
                  </a:lnTo>
                  <a:lnTo>
                    <a:pt x="124410" y="136301"/>
                  </a:lnTo>
                  <a:lnTo>
                    <a:pt x="171107" y="131130"/>
                  </a:lnTo>
                  <a:lnTo>
                    <a:pt x="206321" y="117658"/>
                  </a:lnTo>
                  <a:lnTo>
                    <a:pt x="206321" y="19148"/>
                  </a:lnTo>
                  <a:lnTo>
                    <a:pt x="170395" y="5334"/>
                  </a:lnTo>
                  <a:lnTo>
                    <a:pt x="123640" y="0"/>
                  </a:lnTo>
                  <a:close/>
                </a:path>
              </a:pathLst>
            </a:custGeom>
            <a:solidFill>
              <a:srgbClr val="FDB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8992619" y="3284790"/>
              <a:ext cx="134620" cy="74295"/>
            </a:xfrm>
            <a:custGeom>
              <a:avLst/>
              <a:gdLst/>
              <a:ahLst/>
              <a:cxnLst/>
              <a:rect l="l" t="t" r="r" b="b"/>
              <a:pathLst>
                <a:path w="134620" h="74295">
                  <a:moveTo>
                    <a:pt x="134023" y="0"/>
                  </a:moveTo>
                  <a:lnTo>
                    <a:pt x="103797" y="6921"/>
                  </a:lnTo>
                  <a:lnTo>
                    <a:pt x="89532" y="2697"/>
                  </a:lnTo>
                  <a:lnTo>
                    <a:pt x="76412" y="2638"/>
                  </a:lnTo>
                  <a:lnTo>
                    <a:pt x="65088" y="5346"/>
                  </a:lnTo>
                  <a:lnTo>
                    <a:pt x="56210" y="9423"/>
                  </a:lnTo>
                  <a:lnTo>
                    <a:pt x="48619" y="21038"/>
                  </a:lnTo>
                  <a:lnTo>
                    <a:pt x="55124" y="33189"/>
                  </a:lnTo>
                  <a:lnTo>
                    <a:pt x="63428" y="44300"/>
                  </a:lnTo>
                  <a:lnTo>
                    <a:pt x="61239" y="52793"/>
                  </a:lnTo>
                  <a:lnTo>
                    <a:pt x="55473" y="56121"/>
                  </a:lnTo>
                  <a:lnTo>
                    <a:pt x="45910" y="56210"/>
                  </a:lnTo>
                  <a:lnTo>
                    <a:pt x="37642" y="51435"/>
                  </a:lnTo>
                  <a:lnTo>
                    <a:pt x="27780" y="46800"/>
                  </a:lnTo>
                  <a:lnTo>
                    <a:pt x="16913" y="42435"/>
                  </a:lnTo>
                  <a:lnTo>
                    <a:pt x="7946" y="38106"/>
                  </a:lnTo>
                  <a:lnTo>
                    <a:pt x="3784" y="33578"/>
                  </a:lnTo>
                  <a:lnTo>
                    <a:pt x="3784" y="38315"/>
                  </a:lnTo>
                  <a:lnTo>
                    <a:pt x="3390" y="43243"/>
                  </a:lnTo>
                  <a:lnTo>
                    <a:pt x="5562" y="51485"/>
                  </a:lnTo>
                  <a:lnTo>
                    <a:pt x="14884" y="57556"/>
                  </a:lnTo>
                  <a:lnTo>
                    <a:pt x="0" y="61671"/>
                  </a:lnTo>
                  <a:lnTo>
                    <a:pt x="0" y="66408"/>
                  </a:lnTo>
                  <a:lnTo>
                    <a:pt x="13614" y="74269"/>
                  </a:lnTo>
                  <a:lnTo>
                    <a:pt x="28917" y="65201"/>
                  </a:lnTo>
                  <a:lnTo>
                    <a:pt x="45341" y="70164"/>
                  </a:lnTo>
                  <a:lnTo>
                    <a:pt x="59945" y="70242"/>
                  </a:lnTo>
                  <a:lnTo>
                    <a:pt x="71760" y="67335"/>
                  </a:lnTo>
                  <a:lnTo>
                    <a:pt x="79819" y="63347"/>
                  </a:lnTo>
                  <a:lnTo>
                    <a:pt x="88238" y="49727"/>
                  </a:lnTo>
                  <a:lnTo>
                    <a:pt x="81435" y="36701"/>
                  </a:lnTo>
                  <a:lnTo>
                    <a:pt x="72247" y="25501"/>
                  </a:lnTo>
                  <a:lnTo>
                    <a:pt x="73507" y="17360"/>
                  </a:lnTo>
                  <a:lnTo>
                    <a:pt x="79565" y="13843"/>
                  </a:lnTo>
                  <a:lnTo>
                    <a:pt x="88442" y="15138"/>
                  </a:lnTo>
                  <a:lnTo>
                    <a:pt x="101282" y="22555"/>
                  </a:lnTo>
                  <a:lnTo>
                    <a:pt x="103111" y="26555"/>
                  </a:lnTo>
                  <a:lnTo>
                    <a:pt x="104279" y="32880"/>
                  </a:lnTo>
                  <a:lnTo>
                    <a:pt x="125069" y="30734"/>
                  </a:lnTo>
                  <a:lnTo>
                    <a:pt x="125183" y="26555"/>
                  </a:lnTo>
                  <a:lnTo>
                    <a:pt x="124688" y="19392"/>
                  </a:lnTo>
                  <a:lnTo>
                    <a:pt x="116878" y="14211"/>
                  </a:lnTo>
                  <a:lnTo>
                    <a:pt x="134023" y="4737"/>
                  </a:lnTo>
                  <a:lnTo>
                    <a:pt x="134023" y="0"/>
                  </a:lnTo>
                  <a:close/>
                </a:path>
              </a:pathLst>
            </a:custGeom>
            <a:solidFill>
              <a:srgbClr val="E87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8992619" y="3276928"/>
              <a:ext cx="134620" cy="77470"/>
            </a:xfrm>
            <a:custGeom>
              <a:avLst/>
              <a:gdLst/>
              <a:ahLst/>
              <a:cxnLst/>
              <a:rect l="l" t="t" r="r" b="b"/>
              <a:pathLst>
                <a:path w="134620" h="77470">
                  <a:moveTo>
                    <a:pt x="120408" y="0"/>
                  </a:moveTo>
                  <a:lnTo>
                    <a:pt x="103797" y="10033"/>
                  </a:lnTo>
                  <a:lnTo>
                    <a:pt x="89532" y="5809"/>
                  </a:lnTo>
                  <a:lnTo>
                    <a:pt x="76412" y="5751"/>
                  </a:lnTo>
                  <a:lnTo>
                    <a:pt x="65088" y="8463"/>
                  </a:lnTo>
                  <a:lnTo>
                    <a:pt x="56210" y="12547"/>
                  </a:lnTo>
                  <a:lnTo>
                    <a:pt x="48619" y="24155"/>
                  </a:lnTo>
                  <a:lnTo>
                    <a:pt x="55124" y="36302"/>
                  </a:lnTo>
                  <a:lnTo>
                    <a:pt x="63428" y="47412"/>
                  </a:lnTo>
                  <a:lnTo>
                    <a:pt x="61239" y="55905"/>
                  </a:lnTo>
                  <a:lnTo>
                    <a:pt x="55473" y="59232"/>
                  </a:lnTo>
                  <a:lnTo>
                    <a:pt x="45910" y="59321"/>
                  </a:lnTo>
                  <a:lnTo>
                    <a:pt x="26454" y="48082"/>
                  </a:lnTo>
                  <a:lnTo>
                    <a:pt x="26466" y="45262"/>
                  </a:lnTo>
                  <a:lnTo>
                    <a:pt x="25425" y="38989"/>
                  </a:lnTo>
                  <a:lnTo>
                    <a:pt x="3784" y="41427"/>
                  </a:lnTo>
                  <a:lnTo>
                    <a:pt x="3390" y="46355"/>
                  </a:lnTo>
                  <a:lnTo>
                    <a:pt x="5562" y="54597"/>
                  </a:lnTo>
                  <a:lnTo>
                    <a:pt x="14884" y="60667"/>
                  </a:lnTo>
                  <a:lnTo>
                    <a:pt x="0" y="69532"/>
                  </a:lnTo>
                  <a:lnTo>
                    <a:pt x="13614" y="77393"/>
                  </a:lnTo>
                  <a:lnTo>
                    <a:pt x="28930" y="68338"/>
                  </a:lnTo>
                  <a:lnTo>
                    <a:pt x="45347" y="73292"/>
                  </a:lnTo>
                  <a:lnTo>
                    <a:pt x="59947" y="73361"/>
                  </a:lnTo>
                  <a:lnTo>
                    <a:pt x="71760" y="70449"/>
                  </a:lnTo>
                  <a:lnTo>
                    <a:pt x="79819" y="66459"/>
                  </a:lnTo>
                  <a:lnTo>
                    <a:pt x="88239" y="52840"/>
                  </a:lnTo>
                  <a:lnTo>
                    <a:pt x="81441" y="39819"/>
                  </a:lnTo>
                  <a:lnTo>
                    <a:pt x="72257" y="28624"/>
                  </a:lnTo>
                  <a:lnTo>
                    <a:pt x="73520" y="20485"/>
                  </a:lnTo>
                  <a:lnTo>
                    <a:pt x="79578" y="16967"/>
                  </a:lnTo>
                  <a:lnTo>
                    <a:pt x="88455" y="18262"/>
                  </a:lnTo>
                  <a:lnTo>
                    <a:pt x="101295" y="25679"/>
                  </a:lnTo>
                  <a:lnTo>
                    <a:pt x="103124" y="29667"/>
                  </a:lnTo>
                  <a:lnTo>
                    <a:pt x="104292" y="36004"/>
                  </a:lnTo>
                  <a:lnTo>
                    <a:pt x="125082" y="33858"/>
                  </a:lnTo>
                  <a:lnTo>
                    <a:pt x="125183" y="29679"/>
                  </a:lnTo>
                  <a:lnTo>
                    <a:pt x="124688" y="22517"/>
                  </a:lnTo>
                  <a:lnTo>
                    <a:pt x="116890" y="17322"/>
                  </a:lnTo>
                  <a:lnTo>
                    <a:pt x="134023" y="7861"/>
                  </a:lnTo>
                  <a:lnTo>
                    <a:pt x="120408" y="0"/>
                  </a:lnTo>
                  <a:close/>
                </a:path>
              </a:pathLst>
            </a:custGeom>
            <a:solidFill>
              <a:srgbClr val="FDBB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2" name="object 19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563305" y="3336175"/>
              <a:ext cx="286727" cy="165468"/>
            </a:xfrm>
            <a:prstGeom prst="rect">
              <a:avLst/>
            </a:prstGeom>
          </p:spPr>
        </p:pic>
        <p:sp>
          <p:nvSpPr>
            <p:cNvPr id="193" name="object 193"/>
            <p:cNvSpPr/>
            <p:nvPr/>
          </p:nvSpPr>
          <p:spPr>
            <a:xfrm>
              <a:off x="8569414" y="3347338"/>
              <a:ext cx="271145" cy="154940"/>
            </a:xfrm>
            <a:custGeom>
              <a:avLst/>
              <a:gdLst/>
              <a:ahLst/>
              <a:cxnLst/>
              <a:rect l="l" t="t" r="r" b="b"/>
              <a:pathLst>
                <a:path w="271145" h="154939">
                  <a:moveTo>
                    <a:pt x="9296" y="33782"/>
                  </a:moveTo>
                  <a:lnTo>
                    <a:pt x="8610" y="34569"/>
                  </a:lnTo>
                  <a:lnTo>
                    <a:pt x="0" y="34569"/>
                  </a:lnTo>
                  <a:lnTo>
                    <a:pt x="0" y="95084"/>
                  </a:lnTo>
                  <a:lnTo>
                    <a:pt x="2362" y="99669"/>
                  </a:lnTo>
                  <a:lnTo>
                    <a:pt x="5461" y="104190"/>
                  </a:lnTo>
                  <a:lnTo>
                    <a:pt x="9296" y="108521"/>
                  </a:lnTo>
                  <a:lnTo>
                    <a:pt x="9296" y="33782"/>
                  </a:lnTo>
                  <a:close/>
                </a:path>
                <a:path w="271145" h="154939">
                  <a:moveTo>
                    <a:pt x="36055" y="12623"/>
                  </a:moveTo>
                  <a:lnTo>
                    <a:pt x="31991" y="14973"/>
                  </a:lnTo>
                  <a:lnTo>
                    <a:pt x="25577" y="19291"/>
                  </a:lnTo>
                  <a:lnTo>
                    <a:pt x="25577" y="123139"/>
                  </a:lnTo>
                  <a:lnTo>
                    <a:pt x="28816" y="125476"/>
                  </a:lnTo>
                  <a:lnTo>
                    <a:pt x="36055" y="129895"/>
                  </a:lnTo>
                  <a:lnTo>
                    <a:pt x="36055" y="12623"/>
                  </a:lnTo>
                  <a:close/>
                </a:path>
                <a:path w="271145" h="154939">
                  <a:moveTo>
                    <a:pt x="62509" y="673"/>
                  </a:moveTo>
                  <a:lnTo>
                    <a:pt x="58724" y="2006"/>
                  </a:lnTo>
                  <a:lnTo>
                    <a:pt x="51435" y="4978"/>
                  </a:lnTo>
                  <a:lnTo>
                    <a:pt x="51435" y="137629"/>
                  </a:lnTo>
                  <a:lnTo>
                    <a:pt x="55016" y="139204"/>
                  </a:lnTo>
                  <a:lnTo>
                    <a:pt x="62509" y="142036"/>
                  </a:lnTo>
                  <a:lnTo>
                    <a:pt x="62509" y="673"/>
                  </a:lnTo>
                  <a:close/>
                </a:path>
                <a:path w="271145" h="154939">
                  <a:moveTo>
                    <a:pt x="88988" y="1562"/>
                  </a:moveTo>
                  <a:lnTo>
                    <a:pt x="77304" y="1562"/>
                  </a:lnTo>
                  <a:lnTo>
                    <a:pt x="77304" y="146646"/>
                  </a:lnTo>
                  <a:lnTo>
                    <a:pt x="88988" y="149428"/>
                  </a:lnTo>
                  <a:lnTo>
                    <a:pt x="88988" y="1574"/>
                  </a:lnTo>
                  <a:close/>
                </a:path>
                <a:path w="271145" h="154939">
                  <a:moveTo>
                    <a:pt x="115443" y="6451"/>
                  </a:moveTo>
                  <a:lnTo>
                    <a:pt x="103174" y="6451"/>
                  </a:lnTo>
                  <a:lnTo>
                    <a:pt x="103174" y="152501"/>
                  </a:lnTo>
                  <a:lnTo>
                    <a:pt x="113334" y="152501"/>
                  </a:lnTo>
                  <a:lnTo>
                    <a:pt x="113334" y="153771"/>
                  </a:lnTo>
                  <a:lnTo>
                    <a:pt x="115443" y="153771"/>
                  </a:lnTo>
                  <a:lnTo>
                    <a:pt x="115443" y="152501"/>
                  </a:lnTo>
                  <a:lnTo>
                    <a:pt x="115443" y="6451"/>
                  </a:lnTo>
                  <a:close/>
                </a:path>
                <a:path w="271145" h="154939">
                  <a:moveTo>
                    <a:pt x="141922" y="11696"/>
                  </a:moveTo>
                  <a:lnTo>
                    <a:pt x="129044" y="11696"/>
                  </a:lnTo>
                  <a:lnTo>
                    <a:pt x="129044" y="154228"/>
                  </a:lnTo>
                  <a:lnTo>
                    <a:pt x="141922" y="154381"/>
                  </a:lnTo>
                  <a:lnTo>
                    <a:pt x="141922" y="11709"/>
                  </a:lnTo>
                  <a:close/>
                </a:path>
                <a:path w="271145" h="154939">
                  <a:moveTo>
                    <a:pt x="167779" y="6438"/>
                  </a:moveTo>
                  <a:lnTo>
                    <a:pt x="155524" y="6438"/>
                  </a:lnTo>
                  <a:lnTo>
                    <a:pt x="155524" y="153809"/>
                  </a:lnTo>
                  <a:lnTo>
                    <a:pt x="167779" y="152615"/>
                  </a:lnTo>
                  <a:lnTo>
                    <a:pt x="167779" y="6451"/>
                  </a:lnTo>
                  <a:close/>
                </a:path>
                <a:path w="271145" h="154939">
                  <a:moveTo>
                    <a:pt x="193662" y="1574"/>
                  </a:moveTo>
                  <a:lnTo>
                    <a:pt x="182003" y="1574"/>
                  </a:lnTo>
                  <a:lnTo>
                    <a:pt x="182003" y="150482"/>
                  </a:lnTo>
                  <a:lnTo>
                    <a:pt x="193662" y="147955"/>
                  </a:lnTo>
                  <a:lnTo>
                    <a:pt x="193662" y="1574"/>
                  </a:lnTo>
                  <a:close/>
                </a:path>
                <a:path w="271145" h="154939">
                  <a:moveTo>
                    <a:pt x="219544" y="4102"/>
                  </a:moveTo>
                  <a:lnTo>
                    <a:pt x="208457" y="0"/>
                  </a:lnTo>
                  <a:lnTo>
                    <a:pt x="208457" y="143764"/>
                  </a:lnTo>
                  <a:lnTo>
                    <a:pt x="219544" y="139725"/>
                  </a:lnTo>
                  <a:lnTo>
                    <a:pt x="219544" y="4102"/>
                  </a:lnTo>
                  <a:close/>
                </a:path>
                <a:path w="271145" h="154939">
                  <a:moveTo>
                    <a:pt x="245427" y="17665"/>
                  </a:moveTo>
                  <a:lnTo>
                    <a:pt x="244462" y="17665"/>
                  </a:lnTo>
                  <a:lnTo>
                    <a:pt x="244462" y="16395"/>
                  </a:lnTo>
                  <a:lnTo>
                    <a:pt x="239191" y="16395"/>
                  </a:lnTo>
                  <a:lnTo>
                    <a:pt x="239191" y="11315"/>
                  </a:lnTo>
                  <a:lnTo>
                    <a:pt x="234937" y="11315"/>
                  </a:lnTo>
                  <a:lnTo>
                    <a:pt x="234937" y="16395"/>
                  </a:lnTo>
                  <a:lnTo>
                    <a:pt x="234937" y="17665"/>
                  </a:lnTo>
                  <a:lnTo>
                    <a:pt x="234937" y="126885"/>
                  </a:lnTo>
                  <a:lnTo>
                    <a:pt x="234937" y="131965"/>
                  </a:lnTo>
                  <a:lnTo>
                    <a:pt x="240245" y="131965"/>
                  </a:lnTo>
                  <a:lnTo>
                    <a:pt x="240245" y="126885"/>
                  </a:lnTo>
                  <a:lnTo>
                    <a:pt x="245427" y="126885"/>
                  </a:lnTo>
                  <a:lnTo>
                    <a:pt x="245427" y="17665"/>
                  </a:lnTo>
                  <a:close/>
                </a:path>
                <a:path w="271145" h="154939">
                  <a:moveTo>
                    <a:pt x="270979" y="34556"/>
                  </a:moveTo>
                  <a:lnTo>
                    <a:pt x="265112" y="34556"/>
                  </a:lnTo>
                  <a:lnTo>
                    <a:pt x="261696" y="30899"/>
                  </a:lnTo>
                  <a:lnTo>
                    <a:pt x="261696" y="113220"/>
                  </a:lnTo>
                  <a:lnTo>
                    <a:pt x="265315" y="109588"/>
                  </a:lnTo>
                  <a:lnTo>
                    <a:pt x="268414" y="105854"/>
                  </a:lnTo>
                  <a:lnTo>
                    <a:pt x="270979" y="102006"/>
                  </a:lnTo>
                  <a:lnTo>
                    <a:pt x="270979" y="34556"/>
                  </a:lnTo>
                  <a:close/>
                </a:path>
              </a:pathLst>
            </a:custGeom>
            <a:solidFill>
              <a:srgbClr val="E87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8563285" y="3300147"/>
              <a:ext cx="287020" cy="165735"/>
            </a:xfrm>
            <a:custGeom>
              <a:avLst/>
              <a:gdLst/>
              <a:ahLst/>
              <a:cxnLst/>
              <a:rect l="l" t="t" r="r" b="b"/>
              <a:pathLst>
                <a:path w="287020" h="165735">
                  <a:moveTo>
                    <a:pt x="142940" y="0"/>
                  </a:moveTo>
                  <a:lnTo>
                    <a:pt x="89016" y="5963"/>
                  </a:lnTo>
                  <a:lnTo>
                    <a:pt x="41678" y="24063"/>
                  </a:lnTo>
                  <a:lnTo>
                    <a:pt x="10330" y="51386"/>
                  </a:lnTo>
                  <a:lnTo>
                    <a:pt x="0" y="82516"/>
                  </a:lnTo>
                  <a:lnTo>
                    <a:pt x="10667" y="113687"/>
                  </a:lnTo>
                  <a:lnTo>
                    <a:pt x="42313" y="141131"/>
                  </a:lnTo>
                  <a:lnTo>
                    <a:pt x="89846" y="159398"/>
                  </a:lnTo>
                  <a:lnTo>
                    <a:pt x="143837" y="165557"/>
                  </a:lnTo>
                  <a:lnTo>
                    <a:pt x="197761" y="159594"/>
                  </a:lnTo>
                  <a:lnTo>
                    <a:pt x="245094" y="141500"/>
                  </a:lnTo>
                  <a:lnTo>
                    <a:pt x="276447" y="114169"/>
                  </a:lnTo>
                  <a:lnTo>
                    <a:pt x="286777" y="83035"/>
                  </a:lnTo>
                  <a:lnTo>
                    <a:pt x="276106" y="51864"/>
                  </a:lnTo>
                  <a:lnTo>
                    <a:pt x="244459" y="24418"/>
                  </a:lnTo>
                  <a:lnTo>
                    <a:pt x="196927" y="6157"/>
                  </a:lnTo>
                  <a:lnTo>
                    <a:pt x="142940" y="0"/>
                  </a:lnTo>
                  <a:close/>
                </a:path>
              </a:pathLst>
            </a:custGeom>
            <a:solidFill>
              <a:srgbClr val="FDBB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8582648" y="3311234"/>
              <a:ext cx="248285" cy="143510"/>
            </a:xfrm>
            <a:custGeom>
              <a:avLst/>
              <a:gdLst/>
              <a:ahLst/>
              <a:cxnLst/>
              <a:rect l="l" t="t" r="r" b="b"/>
              <a:pathLst>
                <a:path w="248284" h="143510">
                  <a:moveTo>
                    <a:pt x="123640" y="0"/>
                  </a:moveTo>
                  <a:lnTo>
                    <a:pt x="76943" y="5170"/>
                  </a:lnTo>
                  <a:lnTo>
                    <a:pt x="35953" y="20854"/>
                  </a:lnTo>
                  <a:lnTo>
                    <a:pt x="1315" y="60236"/>
                  </a:lnTo>
                  <a:lnTo>
                    <a:pt x="0" y="74779"/>
                  </a:lnTo>
                  <a:lnTo>
                    <a:pt x="3117" y="87607"/>
                  </a:lnTo>
                  <a:lnTo>
                    <a:pt x="36499" y="122226"/>
                  </a:lnTo>
                  <a:lnTo>
                    <a:pt x="77659" y="138052"/>
                  </a:lnTo>
                  <a:lnTo>
                    <a:pt x="124410" y="143386"/>
                  </a:lnTo>
                  <a:lnTo>
                    <a:pt x="171107" y="138215"/>
                  </a:lnTo>
                  <a:lnTo>
                    <a:pt x="212102" y="122531"/>
                  </a:lnTo>
                  <a:lnTo>
                    <a:pt x="244978" y="88373"/>
                  </a:lnTo>
                  <a:lnTo>
                    <a:pt x="248043" y="75680"/>
                  </a:lnTo>
                  <a:lnTo>
                    <a:pt x="246700" y="61016"/>
                  </a:lnTo>
                  <a:lnTo>
                    <a:pt x="211556" y="21159"/>
                  </a:lnTo>
                  <a:lnTo>
                    <a:pt x="170395" y="5333"/>
                  </a:lnTo>
                  <a:lnTo>
                    <a:pt x="123640" y="0"/>
                  </a:lnTo>
                  <a:close/>
                </a:path>
              </a:pathLst>
            </a:custGeom>
            <a:solidFill>
              <a:srgbClr val="E87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8582648" y="3318315"/>
              <a:ext cx="248285" cy="136525"/>
            </a:xfrm>
            <a:custGeom>
              <a:avLst/>
              <a:gdLst/>
              <a:ahLst/>
              <a:cxnLst/>
              <a:rect l="l" t="t" r="r" b="b"/>
              <a:pathLst>
                <a:path w="248284" h="136525">
                  <a:moveTo>
                    <a:pt x="123640" y="0"/>
                  </a:moveTo>
                  <a:lnTo>
                    <a:pt x="76943" y="5165"/>
                  </a:lnTo>
                  <a:lnTo>
                    <a:pt x="35953" y="20848"/>
                  </a:lnTo>
                  <a:lnTo>
                    <a:pt x="3065" y="55011"/>
                  </a:lnTo>
                  <a:lnTo>
                    <a:pt x="0" y="67698"/>
                  </a:lnTo>
                  <a:lnTo>
                    <a:pt x="3117" y="80527"/>
                  </a:lnTo>
                  <a:lnTo>
                    <a:pt x="36499" y="115146"/>
                  </a:lnTo>
                  <a:lnTo>
                    <a:pt x="77659" y="130972"/>
                  </a:lnTo>
                  <a:lnTo>
                    <a:pt x="124410" y="136305"/>
                  </a:lnTo>
                  <a:lnTo>
                    <a:pt x="171107" y="131135"/>
                  </a:lnTo>
                  <a:lnTo>
                    <a:pt x="212102" y="115450"/>
                  </a:lnTo>
                  <a:lnTo>
                    <a:pt x="244978" y="81293"/>
                  </a:lnTo>
                  <a:lnTo>
                    <a:pt x="248043" y="68600"/>
                  </a:lnTo>
                  <a:lnTo>
                    <a:pt x="244935" y="55774"/>
                  </a:lnTo>
                  <a:lnTo>
                    <a:pt x="211556" y="21166"/>
                  </a:lnTo>
                  <a:lnTo>
                    <a:pt x="170395" y="5337"/>
                  </a:lnTo>
                  <a:lnTo>
                    <a:pt x="123640" y="0"/>
                  </a:lnTo>
                  <a:close/>
                </a:path>
              </a:pathLst>
            </a:custGeom>
            <a:solidFill>
              <a:srgbClr val="FDB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8637590" y="3350894"/>
              <a:ext cx="134620" cy="74295"/>
            </a:xfrm>
            <a:custGeom>
              <a:avLst/>
              <a:gdLst/>
              <a:ahLst/>
              <a:cxnLst/>
              <a:rect l="l" t="t" r="r" b="b"/>
              <a:pathLst>
                <a:path w="134620" h="74295">
                  <a:moveTo>
                    <a:pt x="134010" y="0"/>
                  </a:moveTo>
                  <a:lnTo>
                    <a:pt x="103784" y="6921"/>
                  </a:lnTo>
                  <a:lnTo>
                    <a:pt x="89526" y="2695"/>
                  </a:lnTo>
                  <a:lnTo>
                    <a:pt x="76411" y="2633"/>
                  </a:lnTo>
                  <a:lnTo>
                    <a:pt x="65088" y="5340"/>
                  </a:lnTo>
                  <a:lnTo>
                    <a:pt x="56210" y="9423"/>
                  </a:lnTo>
                  <a:lnTo>
                    <a:pt x="48619" y="21031"/>
                  </a:lnTo>
                  <a:lnTo>
                    <a:pt x="55124" y="33180"/>
                  </a:lnTo>
                  <a:lnTo>
                    <a:pt x="63428" y="44293"/>
                  </a:lnTo>
                  <a:lnTo>
                    <a:pt x="61239" y="52793"/>
                  </a:lnTo>
                  <a:lnTo>
                    <a:pt x="55473" y="56108"/>
                  </a:lnTo>
                  <a:lnTo>
                    <a:pt x="45910" y="56197"/>
                  </a:lnTo>
                  <a:lnTo>
                    <a:pt x="37642" y="51422"/>
                  </a:lnTo>
                  <a:lnTo>
                    <a:pt x="27780" y="46794"/>
                  </a:lnTo>
                  <a:lnTo>
                    <a:pt x="16913" y="42432"/>
                  </a:lnTo>
                  <a:lnTo>
                    <a:pt x="7946" y="38100"/>
                  </a:lnTo>
                  <a:lnTo>
                    <a:pt x="3784" y="33566"/>
                  </a:lnTo>
                  <a:lnTo>
                    <a:pt x="3784" y="38315"/>
                  </a:lnTo>
                  <a:lnTo>
                    <a:pt x="3390" y="43230"/>
                  </a:lnTo>
                  <a:lnTo>
                    <a:pt x="5549" y="51473"/>
                  </a:lnTo>
                  <a:lnTo>
                    <a:pt x="14884" y="57556"/>
                  </a:lnTo>
                  <a:lnTo>
                    <a:pt x="0" y="61658"/>
                  </a:lnTo>
                  <a:lnTo>
                    <a:pt x="0" y="66395"/>
                  </a:lnTo>
                  <a:lnTo>
                    <a:pt x="13614" y="74256"/>
                  </a:lnTo>
                  <a:lnTo>
                    <a:pt x="28917" y="65201"/>
                  </a:lnTo>
                  <a:lnTo>
                    <a:pt x="45334" y="70157"/>
                  </a:lnTo>
                  <a:lnTo>
                    <a:pt x="59934" y="70230"/>
                  </a:lnTo>
                  <a:lnTo>
                    <a:pt x="71748" y="67323"/>
                  </a:lnTo>
                  <a:lnTo>
                    <a:pt x="79806" y="63334"/>
                  </a:lnTo>
                  <a:lnTo>
                    <a:pt x="88227" y="49709"/>
                  </a:lnTo>
                  <a:lnTo>
                    <a:pt x="81429" y="36683"/>
                  </a:lnTo>
                  <a:lnTo>
                    <a:pt x="72245" y="25487"/>
                  </a:lnTo>
                  <a:lnTo>
                    <a:pt x="73507" y="17348"/>
                  </a:lnTo>
                  <a:lnTo>
                    <a:pt x="79565" y="13830"/>
                  </a:lnTo>
                  <a:lnTo>
                    <a:pt x="88442" y="15125"/>
                  </a:lnTo>
                  <a:lnTo>
                    <a:pt x="101282" y="22542"/>
                  </a:lnTo>
                  <a:lnTo>
                    <a:pt x="103098" y="26542"/>
                  </a:lnTo>
                  <a:lnTo>
                    <a:pt x="104279" y="32867"/>
                  </a:lnTo>
                  <a:lnTo>
                    <a:pt x="125069" y="30721"/>
                  </a:lnTo>
                  <a:lnTo>
                    <a:pt x="125171" y="26555"/>
                  </a:lnTo>
                  <a:lnTo>
                    <a:pt x="124675" y="19392"/>
                  </a:lnTo>
                  <a:lnTo>
                    <a:pt x="116878" y="14198"/>
                  </a:lnTo>
                  <a:lnTo>
                    <a:pt x="134010" y="4737"/>
                  </a:lnTo>
                  <a:lnTo>
                    <a:pt x="134010" y="0"/>
                  </a:lnTo>
                  <a:close/>
                </a:path>
              </a:pathLst>
            </a:custGeom>
            <a:solidFill>
              <a:srgbClr val="E87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8637590" y="3343033"/>
              <a:ext cx="134620" cy="77470"/>
            </a:xfrm>
            <a:custGeom>
              <a:avLst/>
              <a:gdLst/>
              <a:ahLst/>
              <a:cxnLst/>
              <a:rect l="l" t="t" r="r" b="b"/>
              <a:pathLst>
                <a:path w="134620" h="77470">
                  <a:moveTo>
                    <a:pt x="120408" y="0"/>
                  </a:moveTo>
                  <a:lnTo>
                    <a:pt x="103784" y="10045"/>
                  </a:lnTo>
                  <a:lnTo>
                    <a:pt x="89526" y="5819"/>
                  </a:lnTo>
                  <a:lnTo>
                    <a:pt x="76411" y="5757"/>
                  </a:lnTo>
                  <a:lnTo>
                    <a:pt x="65088" y="8465"/>
                  </a:lnTo>
                  <a:lnTo>
                    <a:pt x="56210" y="12547"/>
                  </a:lnTo>
                  <a:lnTo>
                    <a:pt x="48619" y="24155"/>
                  </a:lnTo>
                  <a:lnTo>
                    <a:pt x="55124" y="36304"/>
                  </a:lnTo>
                  <a:lnTo>
                    <a:pt x="63428" y="47418"/>
                  </a:lnTo>
                  <a:lnTo>
                    <a:pt x="61239" y="55918"/>
                  </a:lnTo>
                  <a:lnTo>
                    <a:pt x="55473" y="59232"/>
                  </a:lnTo>
                  <a:lnTo>
                    <a:pt x="45910" y="59321"/>
                  </a:lnTo>
                  <a:lnTo>
                    <a:pt x="26454" y="48082"/>
                  </a:lnTo>
                  <a:lnTo>
                    <a:pt x="26466" y="45275"/>
                  </a:lnTo>
                  <a:lnTo>
                    <a:pt x="25425" y="38989"/>
                  </a:lnTo>
                  <a:lnTo>
                    <a:pt x="3784" y="41427"/>
                  </a:lnTo>
                  <a:lnTo>
                    <a:pt x="3390" y="46355"/>
                  </a:lnTo>
                  <a:lnTo>
                    <a:pt x="5549" y="54597"/>
                  </a:lnTo>
                  <a:lnTo>
                    <a:pt x="14884" y="60680"/>
                  </a:lnTo>
                  <a:lnTo>
                    <a:pt x="0" y="69519"/>
                  </a:lnTo>
                  <a:lnTo>
                    <a:pt x="13614" y="77381"/>
                  </a:lnTo>
                  <a:lnTo>
                    <a:pt x="28917" y="68326"/>
                  </a:lnTo>
                  <a:lnTo>
                    <a:pt x="45341" y="73281"/>
                  </a:lnTo>
                  <a:lnTo>
                    <a:pt x="59945" y="73355"/>
                  </a:lnTo>
                  <a:lnTo>
                    <a:pt x="71760" y="70447"/>
                  </a:lnTo>
                  <a:lnTo>
                    <a:pt x="79819" y="66459"/>
                  </a:lnTo>
                  <a:lnTo>
                    <a:pt x="88239" y="52840"/>
                  </a:lnTo>
                  <a:lnTo>
                    <a:pt x="81440" y="39817"/>
                  </a:lnTo>
                  <a:lnTo>
                    <a:pt x="72252" y="28618"/>
                  </a:lnTo>
                  <a:lnTo>
                    <a:pt x="73507" y="20472"/>
                  </a:lnTo>
                  <a:lnTo>
                    <a:pt x="79565" y="16967"/>
                  </a:lnTo>
                  <a:lnTo>
                    <a:pt x="88442" y="18262"/>
                  </a:lnTo>
                  <a:lnTo>
                    <a:pt x="101282" y="25679"/>
                  </a:lnTo>
                  <a:lnTo>
                    <a:pt x="103111" y="29667"/>
                  </a:lnTo>
                  <a:lnTo>
                    <a:pt x="104279" y="35991"/>
                  </a:lnTo>
                  <a:lnTo>
                    <a:pt x="125069" y="33845"/>
                  </a:lnTo>
                  <a:lnTo>
                    <a:pt x="125183" y="29679"/>
                  </a:lnTo>
                  <a:lnTo>
                    <a:pt x="124688" y="22517"/>
                  </a:lnTo>
                  <a:lnTo>
                    <a:pt x="116878" y="17322"/>
                  </a:lnTo>
                  <a:lnTo>
                    <a:pt x="134023" y="7861"/>
                  </a:lnTo>
                  <a:lnTo>
                    <a:pt x="120408" y="0"/>
                  </a:lnTo>
                  <a:close/>
                </a:path>
              </a:pathLst>
            </a:custGeom>
            <a:solidFill>
              <a:srgbClr val="FDBB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9" name="object 19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8563305" y="3271392"/>
              <a:ext cx="286727" cy="165557"/>
            </a:xfrm>
            <a:prstGeom prst="rect">
              <a:avLst/>
            </a:prstGeom>
          </p:spPr>
        </p:pic>
        <p:sp>
          <p:nvSpPr>
            <p:cNvPr id="200" name="object 200"/>
            <p:cNvSpPr/>
            <p:nvPr/>
          </p:nvSpPr>
          <p:spPr>
            <a:xfrm>
              <a:off x="8569414" y="3282860"/>
              <a:ext cx="271145" cy="154305"/>
            </a:xfrm>
            <a:custGeom>
              <a:avLst/>
              <a:gdLst/>
              <a:ahLst/>
              <a:cxnLst/>
              <a:rect l="l" t="t" r="r" b="b"/>
              <a:pathLst>
                <a:path w="271145" h="154304">
                  <a:moveTo>
                    <a:pt x="9296" y="33477"/>
                  </a:moveTo>
                  <a:lnTo>
                    <a:pt x="8610" y="34264"/>
                  </a:lnTo>
                  <a:lnTo>
                    <a:pt x="0" y="34264"/>
                  </a:lnTo>
                  <a:lnTo>
                    <a:pt x="0" y="94780"/>
                  </a:lnTo>
                  <a:lnTo>
                    <a:pt x="2362" y="99377"/>
                  </a:lnTo>
                  <a:lnTo>
                    <a:pt x="5461" y="103886"/>
                  </a:lnTo>
                  <a:lnTo>
                    <a:pt x="9296" y="108216"/>
                  </a:lnTo>
                  <a:lnTo>
                    <a:pt x="9296" y="33477"/>
                  </a:lnTo>
                  <a:close/>
                </a:path>
                <a:path w="271145" h="154304">
                  <a:moveTo>
                    <a:pt x="36055" y="12319"/>
                  </a:moveTo>
                  <a:lnTo>
                    <a:pt x="31991" y="14668"/>
                  </a:lnTo>
                  <a:lnTo>
                    <a:pt x="25577" y="18986"/>
                  </a:lnTo>
                  <a:lnTo>
                    <a:pt x="25577" y="122834"/>
                  </a:lnTo>
                  <a:lnTo>
                    <a:pt x="32308" y="127444"/>
                  </a:lnTo>
                  <a:lnTo>
                    <a:pt x="36055" y="129590"/>
                  </a:lnTo>
                  <a:lnTo>
                    <a:pt x="36055" y="12319"/>
                  </a:lnTo>
                  <a:close/>
                </a:path>
                <a:path w="271145" h="154304">
                  <a:moveTo>
                    <a:pt x="62509" y="381"/>
                  </a:moveTo>
                  <a:lnTo>
                    <a:pt x="58724" y="1714"/>
                  </a:lnTo>
                  <a:lnTo>
                    <a:pt x="51435" y="4699"/>
                  </a:lnTo>
                  <a:lnTo>
                    <a:pt x="51435" y="137350"/>
                  </a:lnTo>
                  <a:lnTo>
                    <a:pt x="55016" y="138912"/>
                  </a:lnTo>
                  <a:lnTo>
                    <a:pt x="62509" y="141744"/>
                  </a:lnTo>
                  <a:lnTo>
                    <a:pt x="62509" y="381"/>
                  </a:lnTo>
                  <a:close/>
                </a:path>
                <a:path w="271145" h="154304">
                  <a:moveTo>
                    <a:pt x="88988" y="1257"/>
                  </a:moveTo>
                  <a:lnTo>
                    <a:pt x="77304" y="1257"/>
                  </a:lnTo>
                  <a:lnTo>
                    <a:pt x="77304" y="146342"/>
                  </a:lnTo>
                  <a:lnTo>
                    <a:pt x="88988" y="149123"/>
                  </a:lnTo>
                  <a:lnTo>
                    <a:pt x="88988" y="1270"/>
                  </a:lnTo>
                  <a:close/>
                </a:path>
                <a:path w="271145" h="154304">
                  <a:moveTo>
                    <a:pt x="115443" y="6159"/>
                  </a:moveTo>
                  <a:lnTo>
                    <a:pt x="103174" y="6159"/>
                  </a:lnTo>
                  <a:lnTo>
                    <a:pt x="103174" y="152209"/>
                  </a:lnTo>
                  <a:lnTo>
                    <a:pt x="113334" y="152209"/>
                  </a:lnTo>
                  <a:lnTo>
                    <a:pt x="113334" y="153479"/>
                  </a:lnTo>
                  <a:lnTo>
                    <a:pt x="115443" y="153479"/>
                  </a:lnTo>
                  <a:lnTo>
                    <a:pt x="115443" y="152209"/>
                  </a:lnTo>
                  <a:lnTo>
                    <a:pt x="115443" y="6159"/>
                  </a:lnTo>
                  <a:close/>
                </a:path>
                <a:path w="271145" h="154304">
                  <a:moveTo>
                    <a:pt x="141922" y="11417"/>
                  </a:moveTo>
                  <a:lnTo>
                    <a:pt x="129044" y="11417"/>
                  </a:lnTo>
                  <a:lnTo>
                    <a:pt x="129044" y="153936"/>
                  </a:lnTo>
                  <a:lnTo>
                    <a:pt x="141922" y="154089"/>
                  </a:lnTo>
                  <a:lnTo>
                    <a:pt x="141922" y="11417"/>
                  </a:lnTo>
                  <a:close/>
                </a:path>
                <a:path w="271145" h="154304">
                  <a:moveTo>
                    <a:pt x="167779" y="6159"/>
                  </a:moveTo>
                  <a:lnTo>
                    <a:pt x="155524" y="6159"/>
                  </a:lnTo>
                  <a:lnTo>
                    <a:pt x="155524" y="153517"/>
                  </a:lnTo>
                  <a:lnTo>
                    <a:pt x="167779" y="152323"/>
                  </a:lnTo>
                  <a:lnTo>
                    <a:pt x="167779" y="6159"/>
                  </a:lnTo>
                  <a:close/>
                </a:path>
                <a:path w="271145" h="154304">
                  <a:moveTo>
                    <a:pt x="193662" y="1270"/>
                  </a:moveTo>
                  <a:lnTo>
                    <a:pt x="182003" y="1270"/>
                  </a:lnTo>
                  <a:lnTo>
                    <a:pt x="182003" y="150177"/>
                  </a:lnTo>
                  <a:lnTo>
                    <a:pt x="193662" y="147650"/>
                  </a:lnTo>
                  <a:lnTo>
                    <a:pt x="193662" y="1270"/>
                  </a:lnTo>
                  <a:close/>
                </a:path>
                <a:path w="271145" h="154304">
                  <a:moveTo>
                    <a:pt x="219544" y="3810"/>
                  </a:moveTo>
                  <a:lnTo>
                    <a:pt x="217995" y="3810"/>
                  </a:lnTo>
                  <a:lnTo>
                    <a:pt x="217995" y="2540"/>
                  </a:lnTo>
                  <a:lnTo>
                    <a:pt x="212928" y="2540"/>
                  </a:lnTo>
                  <a:lnTo>
                    <a:pt x="212928" y="0"/>
                  </a:lnTo>
                  <a:lnTo>
                    <a:pt x="208457" y="0"/>
                  </a:lnTo>
                  <a:lnTo>
                    <a:pt x="208457" y="2540"/>
                  </a:lnTo>
                  <a:lnTo>
                    <a:pt x="208457" y="3810"/>
                  </a:lnTo>
                  <a:lnTo>
                    <a:pt x="208457" y="139700"/>
                  </a:lnTo>
                  <a:lnTo>
                    <a:pt x="208457" y="143510"/>
                  </a:lnTo>
                  <a:lnTo>
                    <a:pt x="213550" y="143510"/>
                  </a:lnTo>
                  <a:lnTo>
                    <a:pt x="213550" y="139700"/>
                  </a:lnTo>
                  <a:lnTo>
                    <a:pt x="219544" y="139700"/>
                  </a:lnTo>
                  <a:lnTo>
                    <a:pt x="219544" y="3810"/>
                  </a:lnTo>
                  <a:close/>
                </a:path>
                <a:path w="271145" h="154304">
                  <a:moveTo>
                    <a:pt x="245427" y="17386"/>
                  </a:moveTo>
                  <a:lnTo>
                    <a:pt x="244475" y="17386"/>
                  </a:lnTo>
                  <a:lnTo>
                    <a:pt x="244475" y="16116"/>
                  </a:lnTo>
                  <a:lnTo>
                    <a:pt x="239204" y="16116"/>
                  </a:lnTo>
                  <a:lnTo>
                    <a:pt x="239204" y="11036"/>
                  </a:lnTo>
                  <a:lnTo>
                    <a:pt x="234937" y="11036"/>
                  </a:lnTo>
                  <a:lnTo>
                    <a:pt x="234937" y="16116"/>
                  </a:lnTo>
                  <a:lnTo>
                    <a:pt x="234937" y="17386"/>
                  </a:lnTo>
                  <a:lnTo>
                    <a:pt x="234937" y="126606"/>
                  </a:lnTo>
                  <a:lnTo>
                    <a:pt x="234937" y="131686"/>
                  </a:lnTo>
                  <a:lnTo>
                    <a:pt x="240220" y="131686"/>
                  </a:lnTo>
                  <a:lnTo>
                    <a:pt x="240220" y="126606"/>
                  </a:lnTo>
                  <a:lnTo>
                    <a:pt x="245427" y="126606"/>
                  </a:lnTo>
                  <a:lnTo>
                    <a:pt x="245427" y="17386"/>
                  </a:lnTo>
                  <a:close/>
                </a:path>
                <a:path w="271145" h="154304">
                  <a:moveTo>
                    <a:pt x="270979" y="34264"/>
                  </a:moveTo>
                  <a:lnTo>
                    <a:pt x="265112" y="34264"/>
                  </a:lnTo>
                  <a:lnTo>
                    <a:pt x="261696" y="30607"/>
                  </a:lnTo>
                  <a:lnTo>
                    <a:pt x="261696" y="112928"/>
                  </a:lnTo>
                  <a:lnTo>
                    <a:pt x="265315" y="109308"/>
                  </a:lnTo>
                  <a:lnTo>
                    <a:pt x="268414" y="105549"/>
                  </a:lnTo>
                  <a:lnTo>
                    <a:pt x="270979" y="101727"/>
                  </a:lnTo>
                  <a:lnTo>
                    <a:pt x="270979" y="34264"/>
                  </a:lnTo>
                  <a:close/>
                </a:path>
              </a:pathLst>
            </a:custGeom>
            <a:solidFill>
              <a:srgbClr val="E87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8563285" y="3235374"/>
              <a:ext cx="287020" cy="165735"/>
            </a:xfrm>
            <a:custGeom>
              <a:avLst/>
              <a:gdLst/>
              <a:ahLst/>
              <a:cxnLst/>
              <a:rect l="l" t="t" r="r" b="b"/>
              <a:pathLst>
                <a:path w="287020" h="165735">
                  <a:moveTo>
                    <a:pt x="142940" y="0"/>
                  </a:moveTo>
                  <a:lnTo>
                    <a:pt x="89016" y="5963"/>
                  </a:lnTo>
                  <a:lnTo>
                    <a:pt x="41678" y="24058"/>
                  </a:lnTo>
                  <a:lnTo>
                    <a:pt x="10330" y="51382"/>
                  </a:lnTo>
                  <a:lnTo>
                    <a:pt x="0" y="82513"/>
                  </a:lnTo>
                  <a:lnTo>
                    <a:pt x="10667" y="113687"/>
                  </a:lnTo>
                  <a:lnTo>
                    <a:pt x="42313" y="141139"/>
                  </a:lnTo>
                  <a:lnTo>
                    <a:pt x="89846" y="159399"/>
                  </a:lnTo>
                  <a:lnTo>
                    <a:pt x="143837" y="165554"/>
                  </a:lnTo>
                  <a:lnTo>
                    <a:pt x="197761" y="159590"/>
                  </a:lnTo>
                  <a:lnTo>
                    <a:pt x="245094" y="141495"/>
                  </a:lnTo>
                  <a:lnTo>
                    <a:pt x="276447" y="114164"/>
                  </a:lnTo>
                  <a:lnTo>
                    <a:pt x="286777" y="83031"/>
                  </a:lnTo>
                  <a:lnTo>
                    <a:pt x="276106" y="51859"/>
                  </a:lnTo>
                  <a:lnTo>
                    <a:pt x="244459" y="24414"/>
                  </a:lnTo>
                  <a:lnTo>
                    <a:pt x="196927" y="6154"/>
                  </a:lnTo>
                  <a:lnTo>
                    <a:pt x="142940" y="0"/>
                  </a:lnTo>
                  <a:close/>
                </a:path>
              </a:pathLst>
            </a:custGeom>
            <a:solidFill>
              <a:srgbClr val="FDBB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8582648" y="3246457"/>
              <a:ext cx="248285" cy="143510"/>
            </a:xfrm>
            <a:custGeom>
              <a:avLst/>
              <a:gdLst/>
              <a:ahLst/>
              <a:cxnLst/>
              <a:rect l="l" t="t" r="r" b="b"/>
              <a:pathLst>
                <a:path w="248284" h="143510">
                  <a:moveTo>
                    <a:pt x="123640" y="0"/>
                  </a:moveTo>
                  <a:lnTo>
                    <a:pt x="76943" y="5170"/>
                  </a:lnTo>
                  <a:lnTo>
                    <a:pt x="35953" y="20854"/>
                  </a:lnTo>
                  <a:lnTo>
                    <a:pt x="1315" y="60247"/>
                  </a:lnTo>
                  <a:lnTo>
                    <a:pt x="0" y="74791"/>
                  </a:lnTo>
                  <a:lnTo>
                    <a:pt x="3117" y="87613"/>
                  </a:lnTo>
                  <a:lnTo>
                    <a:pt x="36499" y="122226"/>
                  </a:lnTo>
                  <a:lnTo>
                    <a:pt x="77659" y="138052"/>
                  </a:lnTo>
                  <a:lnTo>
                    <a:pt x="124410" y="143386"/>
                  </a:lnTo>
                  <a:lnTo>
                    <a:pt x="171107" y="138215"/>
                  </a:lnTo>
                  <a:lnTo>
                    <a:pt x="212102" y="122531"/>
                  </a:lnTo>
                  <a:lnTo>
                    <a:pt x="244978" y="88373"/>
                  </a:lnTo>
                  <a:lnTo>
                    <a:pt x="248043" y="75680"/>
                  </a:lnTo>
                  <a:lnTo>
                    <a:pt x="246700" y="61016"/>
                  </a:lnTo>
                  <a:lnTo>
                    <a:pt x="211556" y="21159"/>
                  </a:lnTo>
                  <a:lnTo>
                    <a:pt x="170395" y="5333"/>
                  </a:lnTo>
                  <a:lnTo>
                    <a:pt x="123640" y="0"/>
                  </a:lnTo>
                  <a:close/>
                </a:path>
              </a:pathLst>
            </a:custGeom>
            <a:solidFill>
              <a:srgbClr val="E87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8582648" y="3253542"/>
              <a:ext cx="248285" cy="136525"/>
            </a:xfrm>
            <a:custGeom>
              <a:avLst/>
              <a:gdLst/>
              <a:ahLst/>
              <a:cxnLst/>
              <a:rect l="l" t="t" r="r" b="b"/>
              <a:pathLst>
                <a:path w="248284" h="136525">
                  <a:moveTo>
                    <a:pt x="123640" y="0"/>
                  </a:moveTo>
                  <a:lnTo>
                    <a:pt x="76943" y="5166"/>
                  </a:lnTo>
                  <a:lnTo>
                    <a:pt x="35953" y="20843"/>
                  </a:lnTo>
                  <a:lnTo>
                    <a:pt x="3065" y="55012"/>
                  </a:lnTo>
                  <a:lnTo>
                    <a:pt x="0" y="67706"/>
                  </a:lnTo>
                  <a:lnTo>
                    <a:pt x="3117" y="80528"/>
                  </a:lnTo>
                  <a:lnTo>
                    <a:pt x="36499" y="115141"/>
                  </a:lnTo>
                  <a:lnTo>
                    <a:pt x="77659" y="130967"/>
                  </a:lnTo>
                  <a:lnTo>
                    <a:pt x="124410" y="136301"/>
                  </a:lnTo>
                  <a:lnTo>
                    <a:pt x="171107" y="131130"/>
                  </a:lnTo>
                  <a:lnTo>
                    <a:pt x="212102" y="115446"/>
                  </a:lnTo>
                  <a:lnTo>
                    <a:pt x="244978" y="81288"/>
                  </a:lnTo>
                  <a:lnTo>
                    <a:pt x="248043" y="68595"/>
                  </a:lnTo>
                  <a:lnTo>
                    <a:pt x="244935" y="55774"/>
                  </a:lnTo>
                  <a:lnTo>
                    <a:pt x="211556" y="21161"/>
                  </a:lnTo>
                  <a:lnTo>
                    <a:pt x="170395" y="5334"/>
                  </a:lnTo>
                  <a:lnTo>
                    <a:pt x="123640" y="0"/>
                  </a:lnTo>
                  <a:close/>
                </a:path>
              </a:pathLst>
            </a:custGeom>
            <a:solidFill>
              <a:srgbClr val="FDB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8637590" y="3286104"/>
              <a:ext cx="134620" cy="74295"/>
            </a:xfrm>
            <a:custGeom>
              <a:avLst/>
              <a:gdLst/>
              <a:ahLst/>
              <a:cxnLst/>
              <a:rect l="l" t="t" r="r" b="b"/>
              <a:pathLst>
                <a:path w="134620" h="74295">
                  <a:moveTo>
                    <a:pt x="134010" y="0"/>
                  </a:moveTo>
                  <a:lnTo>
                    <a:pt x="103784" y="6921"/>
                  </a:lnTo>
                  <a:lnTo>
                    <a:pt x="89526" y="2697"/>
                  </a:lnTo>
                  <a:lnTo>
                    <a:pt x="76411" y="2638"/>
                  </a:lnTo>
                  <a:lnTo>
                    <a:pt x="65088" y="5346"/>
                  </a:lnTo>
                  <a:lnTo>
                    <a:pt x="56210" y="9423"/>
                  </a:lnTo>
                  <a:lnTo>
                    <a:pt x="48619" y="21038"/>
                  </a:lnTo>
                  <a:lnTo>
                    <a:pt x="55124" y="33189"/>
                  </a:lnTo>
                  <a:lnTo>
                    <a:pt x="63428" y="44300"/>
                  </a:lnTo>
                  <a:lnTo>
                    <a:pt x="61239" y="52793"/>
                  </a:lnTo>
                  <a:lnTo>
                    <a:pt x="55473" y="56121"/>
                  </a:lnTo>
                  <a:lnTo>
                    <a:pt x="45910" y="56210"/>
                  </a:lnTo>
                  <a:lnTo>
                    <a:pt x="37642" y="51434"/>
                  </a:lnTo>
                  <a:lnTo>
                    <a:pt x="27780" y="46800"/>
                  </a:lnTo>
                  <a:lnTo>
                    <a:pt x="16913" y="42435"/>
                  </a:lnTo>
                  <a:lnTo>
                    <a:pt x="7946" y="38106"/>
                  </a:lnTo>
                  <a:lnTo>
                    <a:pt x="3784" y="33578"/>
                  </a:lnTo>
                  <a:lnTo>
                    <a:pt x="3784" y="38315"/>
                  </a:lnTo>
                  <a:lnTo>
                    <a:pt x="3390" y="43243"/>
                  </a:lnTo>
                  <a:lnTo>
                    <a:pt x="5549" y="51485"/>
                  </a:lnTo>
                  <a:lnTo>
                    <a:pt x="14884" y="57556"/>
                  </a:lnTo>
                  <a:lnTo>
                    <a:pt x="0" y="61683"/>
                  </a:lnTo>
                  <a:lnTo>
                    <a:pt x="0" y="66420"/>
                  </a:lnTo>
                  <a:lnTo>
                    <a:pt x="13614" y="74282"/>
                  </a:lnTo>
                  <a:lnTo>
                    <a:pt x="28917" y="65201"/>
                  </a:lnTo>
                  <a:lnTo>
                    <a:pt x="45334" y="70157"/>
                  </a:lnTo>
                  <a:lnTo>
                    <a:pt x="59934" y="70230"/>
                  </a:lnTo>
                  <a:lnTo>
                    <a:pt x="71748" y="67323"/>
                  </a:lnTo>
                  <a:lnTo>
                    <a:pt x="79806" y="63334"/>
                  </a:lnTo>
                  <a:lnTo>
                    <a:pt x="88227" y="49716"/>
                  </a:lnTo>
                  <a:lnTo>
                    <a:pt x="81429" y="36693"/>
                  </a:lnTo>
                  <a:lnTo>
                    <a:pt x="72245" y="25494"/>
                  </a:lnTo>
                  <a:lnTo>
                    <a:pt x="73507" y="17348"/>
                  </a:lnTo>
                  <a:lnTo>
                    <a:pt x="79565" y="13842"/>
                  </a:lnTo>
                  <a:lnTo>
                    <a:pt x="88442" y="15138"/>
                  </a:lnTo>
                  <a:lnTo>
                    <a:pt x="101282" y="22555"/>
                  </a:lnTo>
                  <a:lnTo>
                    <a:pt x="103098" y="26542"/>
                  </a:lnTo>
                  <a:lnTo>
                    <a:pt x="104279" y="32867"/>
                  </a:lnTo>
                  <a:lnTo>
                    <a:pt x="125069" y="30721"/>
                  </a:lnTo>
                  <a:lnTo>
                    <a:pt x="125171" y="26555"/>
                  </a:lnTo>
                  <a:lnTo>
                    <a:pt x="124675" y="19392"/>
                  </a:lnTo>
                  <a:lnTo>
                    <a:pt x="116878" y="14211"/>
                  </a:lnTo>
                  <a:lnTo>
                    <a:pt x="134010" y="4737"/>
                  </a:lnTo>
                  <a:lnTo>
                    <a:pt x="134010" y="0"/>
                  </a:lnTo>
                  <a:close/>
                </a:path>
              </a:pathLst>
            </a:custGeom>
            <a:solidFill>
              <a:srgbClr val="E87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8637590" y="3278243"/>
              <a:ext cx="134620" cy="77470"/>
            </a:xfrm>
            <a:custGeom>
              <a:avLst/>
              <a:gdLst/>
              <a:ahLst/>
              <a:cxnLst/>
              <a:rect l="l" t="t" r="r" b="b"/>
              <a:pathLst>
                <a:path w="134620" h="77470">
                  <a:moveTo>
                    <a:pt x="120408" y="0"/>
                  </a:moveTo>
                  <a:lnTo>
                    <a:pt x="103784" y="10045"/>
                  </a:lnTo>
                  <a:lnTo>
                    <a:pt x="89526" y="5821"/>
                  </a:lnTo>
                  <a:lnTo>
                    <a:pt x="76411" y="5762"/>
                  </a:lnTo>
                  <a:lnTo>
                    <a:pt x="65088" y="8470"/>
                  </a:lnTo>
                  <a:lnTo>
                    <a:pt x="56210" y="12547"/>
                  </a:lnTo>
                  <a:lnTo>
                    <a:pt x="48619" y="24162"/>
                  </a:lnTo>
                  <a:lnTo>
                    <a:pt x="55124" y="36314"/>
                  </a:lnTo>
                  <a:lnTo>
                    <a:pt x="63428" y="47425"/>
                  </a:lnTo>
                  <a:lnTo>
                    <a:pt x="61239" y="55918"/>
                  </a:lnTo>
                  <a:lnTo>
                    <a:pt x="55473" y="59245"/>
                  </a:lnTo>
                  <a:lnTo>
                    <a:pt x="45910" y="59334"/>
                  </a:lnTo>
                  <a:lnTo>
                    <a:pt x="26454" y="48082"/>
                  </a:lnTo>
                  <a:lnTo>
                    <a:pt x="26466" y="45275"/>
                  </a:lnTo>
                  <a:lnTo>
                    <a:pt x="25425" y="39001"/>
                  </a:lnTo>
                  <a:lnTo>
                    <a:pt x="3784" y="41440"/>
                  </a:lnTo>
                  <a:lnTo>
                    <a:pt x="3390" y="46367"/>
                  </a:lnTo>
                  <a:lnTo>
                    <a:pt x="5549" y="54609"/>
                  </a:lnTo>
                  <a:lnTo>
                    <a:pt x="14884" y="60680"/>
                  </a:lnTo>
                  <a:lnTo>
                    <a:pt x="0" y="69545"/>
                  </a:lnTo>
                  <a:lnTo>
                    <a:pt x="13614" y="77393"/>
                  </a:lnTo>
                  <a:lnTo>
                    <a:pt x="28917" y="68325"/>
                  </a:lnTo>
                  <a:lnTo>
                    <a:pt x="45341" y="73288"/>
                  </a:lnTo>
                  <a:lnTo>
                    <a:pt x="59945" y="73366"/>
                  </a:lnTo>
                  <a:lnTo>
                    <a:pt x="71760" y="70460"/>
                  </a:lnTo>
                  <a:lnTo>
                    <a:pt x="79819" y="66471"/>
                  </a:lnTo>
                  <a:lnTo>
                    <a:pt x="88239" y="52848"/>
                  </a:lnTo>
                  <a:lnTo>
                    <a:pt x="81440" y="39825"/>
                  </a:lnTo>
                  <a:lnTo>
                    <a:pt x="72252" y="28629"/>
                  </a:lnTo>
                  <a:lnTo>
                    <a:pt x="73507" y="20485"/>
                  </a:lnTo>
                  <a:lnTo>
                    <a:pt x="79565" y="16967"/>
                  </a:lnTo>
                  <a:lnTo>
                    <a:pt x="88442" y="18262"/>
                  </a:lnTo>
                  <a:lnTo>
                    <a:pt x="101282" y="25679"/>
                  </a:lnTo>
                  <a:lnTo>
                    <a:pt x="103111" y="29679"/>
                  </a:lnTo>
                  <a:lnTo>
                    <a:pt x="104279" y="36004"/>
                  </a:lnTo>
                  <a:lnTo>
                    <a:pt x="125069" y="33845"/>
                  </a:lnTo>
                  <a:lnTo>
                    <a:pt x="125183" y="29679"/>
                  </a:lnTo>
                  <a:lnTo>
                    <a:pt x="124688" y="22517"/>
                  </a:lnTo>
                  <a:lnTo>
                    <a:pt x="116878" y="17335"/>
                  </a:lnTo>
                  <a:lnTo>
                    <a:pt x="134023" y="7861"/>
                  </a:lnTo>
                  <a:lnTo>
                    <a:pt x="120408" y="0"/>
                  </a:lnTo>
                  <a:close/>
                </a:path>
              </a:pathLst>
            </a:custGeom>
            <a:solidFill>
              <a:srgbClr val="FDBB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6" name="object 20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8563305" y="3206635"/>
              <a:ext cx="286727" cy="165544"/>
            </a:xfrm>
            <a:prstGeom prst="rect">
              <a:avLst/>
            </a:prstGeom>
          </p:spPr>
        </p:pic>
        <p:sp>
          <p:nvSpPr>
            <p:cNvPr id="207" name="object 207"/>
            <p:cNvSpPr/>
            <p:nvPr/>
          </p:nvSpPr>
          <p:spPr>
            <a:xfrm>
              <a:off x="8569414" y="3218090"/>
              <a:ext cx="271145" cy="154305"/>
            </a:xfrm>
            <a:custGeom>
              <a:avLst/>
              <a:gdLst/>
              <a:ahLst/>
              <a:cxnLst/>
              <a:rect l="l" t="t" r="r" b="b"/>
              <a:pathLst>
                <a:path w="271145" h="154304">
                  <a:moveTo>
                    <a:pt x="9296" y="33489"/>
                  </a:moveTo>
                  <a:lnTo>
                    <a:pt x="8610" y="34277"/>
                  </a:lnTo>
                  <a:lnTo>
                    <a:pt x="0" y="34277"/>
                  </a:lnTo>
                  <a:lnTo>
                    <a:pt x="0" y="94792"/>
                  </a:lnTo>
                  <a:lnTo>
                    <a:pt x="2362" y="99377"/>
                  </a:lnTo>
                  <a:lnTo>
                    <a:pt x="5461" y="103886"/>
                  </a:lnTo>
                  <a:lnTo>
                    <a:pt x="9296" y="108216"/>
                  </a:lnTo>
                  <a:lnTo>
                    <a:pt x="9296" y="33489"/>
                  </a:lnTo>
                  <a:close/>
                </a:path>
                <a:path w="271145" h="154304">
                  <a:moveTo>
                    <a:pt x="36055" y="12331"/>
                  </a:moveTo>
                  <a:lnTo>
                    <a:pt x="31991" y="14668"/>
                  </a:lnTo>
                  <a:lnTo>
                    <a:pt x="25577" y="18986"/>
                  </a:lnTo>
                  <a:lnTo>
                    <a:pt x="25577" y="122834"/>
                  </a:lnTo>
                  <a:lnTo>
                    <a:pt x="32308" y="127444"/>
                  </a:lnTo>
                  <a:lnTo>
                    <a:pt x="36055" y="129590"/>
                  </a:lnTo>
                  <a:lnTo>
                    <a:pt x="36055" y="12331"/>
                  </a:lnTo>
                  <a:close/>
                </a:path>
                <a:path w="271145" h="154304">
                  <a:moveTo>
                    <a:pt x="62509" y="381"/>
                  </a:moveTo>
                  <a:lnTo>
                    <a:pt x="58724" y="1701"/>
                  </a:lnTo>
                  <a:lnTo>
                    <a:pt x="51435" y="4686"/>
                  </a:lnTo>
                  <a:lnTo>
                    <a:pt x="51435" y="137337"/>
                  </a:lnTo>
                  <a:lnTo>
                    <a:pt x="55016" y="138912"/>
                  </a:lnTo>
                  <a:lnTo>
                    <a:pt x="62509" y="141732"/>
                  </a:lnTo>
                  <a:lnTo>
                    <a:pt x="62509" y="381"/>
                  </a:lnTo>
                  <a:close/>
                </a:path>
                <a:path w="271145" h="154304">
                  <a:moveTo>
                    <a:pt x="88988" y="1257"/>
                  </a:moveTo>
                  <a:lnTo>
                    <a:pt x="77304" y="1257"/>
                  </a:lnTo>
                  <a:lnTo>
                    <a:pt x="77304" y="146329"/>
                  </a:lnTo>
                  <a:lnTo>
                    <a:pt x="88988" y="149123"/>
                  </a:lnTo>
                  <a:lnTo>
                    <a:pt x="88988" y="1257"/>
                  </a:lnTo>
                  <a:close/>
                </a:path>
                <a:path w="271145" h="154304">
                  <a:moveTo>
                    <a:pt x="115443" y="6159"/>
                  </a:moveTo>
                  <a:lnTo>
                    <a:pt x="103174" y="6159"/>
                  </a:lnTo>
                  <a:lnTo>
                    <a:pt x="103174" y="151612"/>
                  </a:lnTo>
                  <a:lnTo>
                    <a:pt x="115443" y="153047"/>
                  </a:lnTo>
                  <a:lnTo>
                    <a:pt x="115443" y="6159"/>
                  </a:lnTo>
                  <a:close/>
                </a:path>
                <a:path w="271145" h="154304">
                  <a:moveTo>
                    <a:pt x="141922" y="11417"/>
                  </a:moveTo>
                  <a:lnTo>
                    <a:pt x="129044" y="11417"/>
                  </a:lnTo>
                  <a:lnTo>
                    <a:pt x="129044" y="153924"/>
                  </a:lnTo>
                  <a:lnTo>
                    <a:pt x="141922" y="154089"/>
                  </a:lnTo>
                  <a:lnTo>
                    <a:pt x="141922" y="11417"/>
                  </a:lnTo>
                  <a:close/>
                </a:path>
                <a:path w="271145" h="154304">
                  <a:moveTo>
                    <a:pt x="167779" y="6146"/>
                  </a:moveTo>
                  <a:lnTo>
                    <a:pt x="155524" y="6146"/>
                  </a:lnTo>
                  <a:lnTo>
                    <a:pt x="155524" y="153504"/>
                  </a:lnTo>
                  <a:lnTo>
                    <a:pt x="167779" y="152323"/>
                  </a:lnTo>
                  <a:lnTo>
                    <a:pt x="167779" y="6159"/>
                  </a:lnTo>
                  <a:close/>
                </a:path>
                <a:path w="271145" h="154304">
                  <a:moveTo>
                    <a:pt x="193662" y="1257"/>
                  </a:moveTo>
                  <a:lnTo>
                    <a:pt x="182003" y="1257"/>
                  </a:lnTo>
                  <a:lnTo>
                    <a:pt x="182003" y="150164"/>
                  </a:lnTo>
                  <a:lnTo>
                    <a:pt x="193662" y="147637"/>
                  </a:lnTo>
                  <a:lnTo>
                    <a:pt x="193662" y="1257"/>
                  </a:lnTo>
                  <a:close/>
                </a:path>
                <a:path w="271145" h="154304">
                  <a:moveTo>
                    <a:pt x="219544" y="3810"/>
                  </a:moveTo>
                  <a:lnTo>
                    <a:pt x="217995" y="3810"/>
                  </a:lnTo>
                  <a:lnTo>
                    <a:pt x="217995" y="2540"/>
                  </a:lnTo>
                  <a:lnTo>
                    <a:pt x="212915" y="2540"/>
                  </a:lnTo>
                  <a:lnTo>
                    <a:pt x="212915" y="0"/>
                  </a:lnTo>
                  <a:lnTo>
                    <a:pt x="208457" y="0"/>
                  </a:lnTo>
                  <a:lnTo>
                    <a:pt x="208457" y="2540"/>
                  </a:lnTo>
                  <a:lnTo>
                    <a:pt x="208457" y="3810"/>
                  </a:lnTo>
                  <a:lnTo>
                    <a:pt x="208457" y="139700"/>
                  </a:lnTo>
                  <a:lnTo>
                    <a:pt x="208457" y="143510"/>
                  </a:lnTo>
                  <a:lnTo>
                    <a:pt x="213575" y="143510"/>
                  </a:lnTo>
                  <a:lnTo>
                    <a:pt x="213575" y="139700"/>
                  </a:lnTo>
                  <a:lnTo>
                    <a:pt x="219544" y="139700"/>
                  </a:lnTo>
                  <a:lnTo>
                    <a:pt x="219544" y="3810"/>
                  </a:lnTo>
                  <a:close/>
                </a:path>
                <a:path w="271145" h="154304">
                  <a:moveTo>
                    <a:pt x="245427" y="17373"/>
                  </a:moveTo>
                  <a:lnTo>
                    <a:pt x="244475" y="17373"/>
                  </a:lnTo>
                  <a:lnTo>
                    <a:pt x="244475" y="16103"/>
                  </a:lnTo>
                  <a:lnTo>
                    <a:pt x="239204" y="16103"/>
                  </a:lnTo>
                  <a:lnTo>
                    <a:pt x="239204" y="11023"/>
                  </a:lnTo>
                  <a:lnTo>
                    <a:pt x="234937" y="11023"/>
                  </a:lnTo>
                  <a:lnTo>
                    <a:pt x="234937" y="16103"/>
                  </a:lnTo>
                  <a:lnTo>
                    <a:pt x="234937" y="17373"/>
                  </a:lnTo>
                  <a:lnTo>
                    <a:pt x="234937" y="126593"/>
                  </a:lnTo>
                  <a:lnTo>
                    <a:pt x="234937" y="131673"/>
                  </a:lnTo>
                  <a:lnTo>
                    <a:pt x="240220" y="131673"/>
                  </a:lnTo>
                  <a:lnTo>
                    <a:pt x="240220" y="126593"/>
                  </a:lnTo>
                  <a:lnTo>
                    <a:pt x="245427" y="126593"/>
                  </a:lnTo>
                  <a:lnTo>
                    <a:pt x="245427" y="17373"/>
                  </a:lnTo>
                  <a:close/>
                </a:path>
                <a:path w="271145" h="154304">
                  <a:moveTo>
                    <a:pt x="270979" y="34264"/>
                  </a:moveTo>
                  <a:lnTo>
                    <a:pt x="265112" y="34264"/>
                  </a:lnTo>
                  <a:lnTo>
                    <a:pt x="261696" y="30594"/>
                  </a:lnTo>
                  <a:lnTo>
                    <a:pt x="261696" y="112915"/>
                  </a:lnTo>
                  <a:lnTo>
                    <a:pt x="265315" y="109296"/>
                  </a:lnTo>
                  <a:lnTo>
                    <a:pt x="268414" y="105549"/>
                  </a:lnTo>
                  <a:lnTo>
                    <a:pt x="270979" y="101714"/>
                  </a:lnTo>
                  <a:lnTo>
                    <a:pt x="270979" y="34264"/>
                  </a:lnTo>
                  <a:close/>
                </a:path>
              </a:pathLst>
            </a:custGeom>
            <a:solidFill>
              <a:srgbClr val="E87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8563285" y="3170598"/>
              <a:ext cx="287020" cy="165735"/>
            </a:xfrm>
            <a:custGeom>
              <a:avLst/>
              <a:gdLst/>
              <a:ahLst/>
              <a:cxnLst/>
              <a:rect l="l" t="t" r="r" b="b"/>
              <a:pathLst>
                <a:path w="287020" h="165735">
                  <a:moveTo>
                    <a:pt x="142940" y="0"/>
                  </a:moveTo>
                  <a:lnTo>
                    <a:pt x="89016" y="5962"/>
                  </a:lnTo>
                  <a:lnTo>
                    <a:pt x="41678" y="24056"/>
                  </a:lnTo>
                  <a:lnTo>
                    <a:pt x="10330" y="51382"/>
                  </a:lnTo>
                  <a:lnTo>
                    <a:pt x="0" y="82516"/>
                  </a:lnTo>
                  <a:lnTo>
                    <a:pt x="10667" y="113691"/>
                  </a:lnTo>
                  <a:lnTo>
                    <a:pt x="42313" y="141138"/>
                  </a:lnTo>
                  <a:lnTo>
                    <a:pt x="89846" y="159397"/>
                  </a:lnTo>
                  <a:lnTo>
                    <a:pt x="143837" y="165552"/>
                  </a:lnTo>
                  <a:lnTo>
                    <a:pt x="197761" y="159588"/>
                  </a:lnTo>
                  <a:lnTo>
                    <a:pt x="245094" y="141493"/>
                  </a:lnTo>
                  <a:lnTo>
                    <a:pt x="276447" y="114163"/>
                  </a:lnTo>
                  <a:lnTo>
                    <a:pt x="286777" y="83031"/>
                  </a:lnTo>
                  <a:lnTo>
                    <a:pt x="276106" y="51863"/>
                  </a:lnTo>
                  <a:lnTo>
                    <a:pt x="244459" y="24425"/>
                  </a:lnTo>
                  <a:lnTo>
                    <a:pt x="196927" y="6158"/>
                  </a:lnTo>
                  <a:lnTo>
                    <a:pt x="142940" y="0"/>
                  </a:lnTo>
                  <a:close/>
                </a:path>
              </a:pathLst>
            </a:custGeom>
            <a:solidFill>
              <a:srgbClr val="FDBB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8582648" y="3181679"/>
              <a:ext cx="248285" cy="143510"/>
            </a:xfrm>
            <a:custGeom>
              <a:avLst/>
              <a:gdLst/>
              <a:ahLst/>
              <a:cxnLst/>
              <a:rect l="l" t="t" r="r" b="b"/>
              <a:pathLst>
                <a:path w="248284" h="143510">
                  <a:moveTo>
                    <a:pt x="123640" y="0"/>
                  </a:moveTo>
                  <a:lnTo>
                    <a:pt x="76943" y="5170"/>
                  </a:lnTo>
                  <a:lnTo>
                    <a:pt x="35953" y="20854"/>
                  </a:lnTo>
                  <a:lnTo>
                    <a:pt x="1315" y="60249"/>
                  </a:lnTo>
                  <a:lnTo>
                    <a:pt x="0" y="74791"/>
                  </a:lnTo>
                  <a:lnTo>
                    <a:pt x="3117" y="87613"/>
                  </a:lnTo>
                  <a:lnTo>
                    <a:pt x="36499" y="122226"/>
                  </a:lnTo>
                  <a:lnTo>
                    <a:pt x="77659" y="138052"/>
                  </a:lnTo>
                  <a:lnTo>
                    <a:pt x="124410" y="143386"/>
                  </a:lnTo>
                  <a:lnTo>
                    <a:pt x="171107" y="138215"/>
                  </a:lnTo>
                  <a:lnTo>
                    <a:pt x="212102" y="122531"/>
                  </a:lnTo>
                  <a:lnTo>
                    <a:pt x="244978" y="88378"/>
                  </a:lnTo>
                  <a:lnTo>
                    <a:pt x="248043" y="75680"/>
                  </a:lnTo>
                  <a:lnTo>
                    <a:pt x="246700" y="61016"/>
                  </a:lnTo>
                  <a:lnTo>
                    <a:pt x="211556" y="21159"/>
                  </a:lnTo>
                  <a:lnTo>
                    <a:pt x="170395" y="5333"/>
                  </a:lnTo>
                  <a:lnTo>
                    <a:pt x="123640" y="0"/>
                  </a:lnTo>
                  <a:close/>
                </a:path>
              </a:pathLst>
            </a:custGeom>
            <a:solidFill>
              <a:srgbClr val="E87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8582648" y="3188764"/>
              <a:ext cx="248285" cy="136525"/>
            </a:xfrm>
            <a:custGeom>
              <a:avLst/>
              <a:gdLst/>
              <a:ahLst/>
              <a:cxnLst/>
              <a:rect l="l" t="t" r="r" b="b"/>
              <a:pathLst>
                <a:path w="248284" h="136525">
                  <a:moveTo>
                    <a:pt x="123640" y="0"/>
                  </a:moveTo>
                  <a:lnTo>
                    <a:pt x="76943" y="5166"/>
                  </a:lnTo>
                  <a:lnTo>
                    <a:pt x="35953" y="20843"/>
                  </a:lnTo>
                  <a:lnTo>
                    <a:pt x="3065" y="55014"/>
                  </a:lnTo>
                  <a:lnTo>
                    <a:pt x="0" y="67706"/>
                  </a:lnTo>
                  <a:lnTo>
                    <a:pt x="3117" y="80528"/>
                  </a:lnTo>
                  <a:lnTo>
                    <a:pt x="36499" y="115141"/>
                  </a:lnTo>
                  <a:lnTo>
                    <a:pt x="77659" y="130967"/>
                  </a:lnTo>
                  <a:lnTo>
                    <a:pt x="124410" y="136301"/>
                  </a:lnTo>
                  <a:lnTo>
                    <a:pt x="171107" y="131130"/>
                  </a:lnTo>
                  <a:lnTo>
                    <a:pt x="212102" y="115446"/>
                  </a:lnTo>
                  <a:lnTo>
                    <a:pt x="244978" y="81293"/>
                  </a:lnTo>
                  <a:lnTo>
                    <a:pt x="248043" y="68595"/>
                  </a:lnTo>
                  <a:lnTo>
                    <a:pt x="244935" y="55772"/>
                  </a:lnTo>
                  <a:lnTo>
                    <a:pt x="211556" y="21161"/>
                  </a:lnTo>
                  <a:lnTo>
                    <a:pt x="170395" y="5334"/>
                  </a:lnTo>
                  <a:lnTo>
                    <a:pt x="123640" y="0"/>
                  </a:lnTo>
                  <a:close/>
                </a:path>
              </a:pathLst>
            </a:custGeom>
            <a:solidFill>
              <a:srgbClr val="FDB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8637590" y="3221339"/>
              <a:ext cx="134620" cy="74295"/>
            </a:xfrm>
            <a:custGeom>
              <a:avLst/>
              <a:gdLst/>
              <a:ahLst/>
              <a:cxnLst/>
              <a:rect l="l" t="t" r="r" b="b"/>
              <a:pathLst>
                <a:path w="134620" h="74295">
                  <a:moveTo>
                    <a:pt x="134010" y="0"/>
                  </a:moveTo>
                  <a:lnTo>
                    <a:pt x="103784" y="6921"/>
                  </a:lnTo>
                  <a:lnTo>
                    <a:pt x="89526" y="2697"/>
                  </a:lnTo>
                  <a:lnTo>
                    <a:pt x="76411" y="2638"/>
                  </a:lnTo>
                  <a:lnTo>
                    <a:pt x="65088" y="5346"/>
                  </a:lnTo>
                  <a:lnTo>
                    <a:pt x="56210" y="9423"/>
                  </a:lnTo>
                  <a:lnTo>
                    <a:pt x="48619" y="21038"/>
                  </a:lnTo>
                  <a:lnTo>
                    <a:pt x="55124" y="33189"/>
                  </a:lnTo>
                  <a:lnTo>
                    <a:pt x="63428" y="44300"/>
                  </a:lnTo>
                  <a:lnTo>
                    <a:pt x="61239" y="52793"/>
                  </a:lnTo>
                  <a:lnTo>
                    <a:pt x="55473" y="56121"/>
                  </a:lnTo>
                  <a:lnTo>
                    <a:pt x="45910" y="56210"/>
                  </a:lnTo>
                  <a:lnTo>
                    <a:pt x="37642" y="51435"/>
                  </a:lnTo>
                  <a:lnTo>
                    <a:pt x="27780" y="46800"/>
                  </a:lnTo>
                  <a:lnTo>
                    <a:pt x="16913" y="42435"/>
                  </a:lnTo>
                  <a:lnTo>
                    <a:pt x="7946" y="38106"/>
                  </a:lnTo>
                  <a:lnTo>
                    <a:pt x="3784" y="33578"/>
                  </a:lnTo>
                  <a:lnTo>
                    <a:pt x="3784" y="38315"/>
                  </a:lnTo>
                  <a:lnTo>
                    <a:pt x="3390" y="43243"/>
                  </a:lnTo>
                  <a:lnTo>
                    <a:pt x="5549" y="51485"/>
                  </a:lnTo>
                  <a:lnTo>
                    <a:pt x="14884" y="57556"/>
                  </a:lnTo>
                  <a:lnTo>
                    <a:pt x="0" y="61671"/>
                  </a:lnTo>
                  <a:lnTo>
                    <a:pt x="0" y="66408"/>
                  </a:lnTo>
                  <a:lnTo>
                    <a:pt x="13614" y="74269"/>
                  </a:lnTo>
                  <a:lnTo>
                    <a:pt x="28917" y="65214"/>
                  </a:lnTo>
                  <a:lnTo>
                    <a:pt x="45334" y="70169"/>
                  </a:lnTo>
                  <a:lnTo>
                    <a:pt x="59934" y="70243"/>
                  </a:lnTo>
                  <a:lnTo>
                    <a:pt x="71748" y="67336"/>
                  </a:lnTo>
                  <a:lnTo>
                    <a:pt x="79806" y="63347"/>
                  </a:lnTo>
                  <a:lnTo>
                    <a:pt x="88227" y="49729"/>
                  </a:lnTo>
                  <a:lnTo>
                    <a:pt x="81429" y="36706"/>
                  </a:lnTo>
                  <a:lnTo>
                    <a:pt x="72245" y="25507"/>
                  </a:lnTo>
                  <a:lnTo>
                    <a:pt x="73507" y="17360"/>
                  </a:lnTo>
                  <a:lnTo>
                    <a:pt x="79565" y="13855"/>
                  </a:lnTo>
                  <a:lnTo>
                    <a:pt x="88442" y="15151"/>
                  </a:lnTo>
                  <a:lnTo>
                    <a:pt x="101282" y="22567"/>
                  </a:lnTo>
                  <a:lnTo>
                    <a:pt x="103098" y="26555"/>
                  </a:lnTo>
                  <a:lnTo>
                    <a:pt x="104279" y="32880"/>
                  </a:lnTo>
                  <a:lnTo>
                    <a:pt x="125069" y="30734"/>
                  </a:lnTo>
                  <a:lnTo>
                    <a:pt x="125171" y="26555"/>
                  </a:lnTo>
                  <a:lnTo>
                    <a:pt x="124675" y="19392"/>
                  </a:lnTo>
                  <a:lnTo>
                    <a:pt x="116878" y="14211"/>
                  </a:lnTo>
                  <a:lnTo>
                    <a:pt x="134010" y="4737"/>
                  </a:lnTo>
                  <a:lnTo>
                    <a:pt x="134010" y="0"/>
                  </a:lnTo>
                  <a:close/>
                </a:path>
              </a:pathLst>
            </a:custGeom>
            <a:solidFill>
              <a:srgbClr val="E87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8637590" y="3213490"/>
              <a:ext cx="134620" cy="77470"/>
            </a:xfrm>
            <a:custGeom>
              <a:avLst/>
              <a:gdLst/>
              <a:ahLst/>
              <a:cxnLst/>
              <a:rect l="l" t="t" r="r" b="b"/>
              <a:pathLst>
                <a:path w="134620" h="77470">
                  <a:moveTo>
                    <a:pt x="120408" y="0"/>
                  </a:moveTo>
                  <a:lnTo>
                    <a:pt x="103784" y="10032"/>
                  </a:lnTo>
                  <a:lnTo>
                    <a:pt x="89526" y="5809"/>
                  </a:lnTo>
                  <a:lnTo>
                    <a:pt x="76411" y="5749"/>
                  </a:lnTo>
                  <a:lnTo>
                    <a:pt x="65088" y="8457"/>
                  </a:lnTo>
                  <a:lnTo>
                    <a:pt x="56210" y="12534"/>
                  </a:lnTo>
                  <a:lnTo>
                    <a:pt x="48619" y="24142"/>
                  </a:lnTo>
                  <a:lnTo>
                    <a:pt x="55124" y="36291"/>
                  </a:lnTo>
                  <a:lnTo>
                    <a:pt x="63428" y="47405"/>
                  </a:lnTo>
                  <a:lnTo>
                    <a:pt x="61239" y="55905"/>
                  </a:lnTo>
                  <a:lnTo>
                    <a:pt x="55473" y="59232"/>
                  </a:lnTo>
                  <a:lnTo>
                    <a:pt x="45910" y="59308"/>
                  </a:lnTo>
                  <a:lnTo>
                    <a:pt x="26454" y="48069"/>
                  </a:lnTo>
                  <a:lnTo>
                    <a:pt x="26466" y="45262"/>
                  </a:lnTo>
                  <a:lnTo>
                    <a:pt x="25425" y="38988"/>
                  </a:lnTo>
                  <a:lnTo>
                    <a:pt x="3784" y="41427"/>
                  </a:lnTo>
                  <a:lnTo>
                    <a:pt x="3390" y="46342"/>
                  </a:lnTo>
                  <a:lnTo>
                    <a:pt x="5549" y="54584"/>
                  </a:lnTo>
                  <a:lnTo>
                    <a:pt x="14884" y="60667"/>
                  </a:lnTo>
                  <a:lnTo>
                    <a:pt x="0" y="69519"/>
                  </a:lnTo>
                  <a:lnTo>
                    <a:pt x="13614" y="77381"/>
                  </a:lnTo>
                  <a:lnTo>
                    <a:pt x="28917" y="68338"/>
                  </a:lnTo>
                  <a:lnTo>
                    <a:pt x="45341" y="73294"/>
                  </a:lnTo>
                  <a:lnTo>
                    <a:pt x="59945" y="73367"/>
                  </a:lnTo>
                  <a:lnTo>
                    <a:pt x="71760" y="70460"/>
                  </a:lnTo>
                  <a:lnTo>
                    <a:pt x="79819" y="66471"/>
                  </a:lnTo>
                  <a:lnTo>
                    <a:pt x="88239" y="52846"/>
                  </a:lnTo>
                  <a:lnTo>
                    <a:pt x="81440" y="39820"/>
                  </a:lnTo>
                  <a:lnTo>
                    <a:pt x="72252" y="28624"/>
                  </a:lnTo>
                  <a:lnTo>
                    <a:pt x="73507" y="20485"/>
                  </a:lnTo>
                  <a:lnTo>
                    <a:pt x="79565" y="16979"/>
                  </a:lnTo>
                  <a:lnTo>
                    <a:pt x="88442" y="18262"/>
                  </a:lnTo>
                  <a:lnTo>
                    <a:pt x="101282" y="25679"/>
                  </a:lnTo>
                  <a:lnTo>
                    <a:pt x="103111" y="29679"/>
                  </a:lnTo>
                  <a:lnTo>
                    <a:pt x="104279" y="36004"/>
                  </a:lnTo>
                  <a:lnTo>
                    <a:pt x="125069" y="33845"/>
                  </a:lnTo>
                  <a:lnTo>
                    <a:pt x="125183" y="29679"/>
                  </a:lnTo>
                  <a:lnTo>
                    <a:pt x="124688" y="22504"/>
                  </a:lnTo>
                  <a:lnTo>
                    <a:pt x="116878" y="17322"/>
                  </a:lnTo>
                  <a:lnTo>
                    <a:pt x="134023" y="7861"/>
                  </a:lnTo>
                  <a:lnTo>
                    <a:pt x="120408" y="0"/>
                  </a:lnTo>
                  <a:close/>
                </a:path>
              </a:pathLst>
            </a:custGeom>
            <a:solidFill>
              <a:srgbClr val="FDBB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3" name="object 21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8563305" y="3141865"/>
              <a:ext cx="286727" cy="165544"/>
            </a:xfrm>
            <a:prstGeom prst="rect">
              <a:avLst/>
            </a:prstGeom>
          </p:spPr>
        </p:pic>
        <p:sp>
          <p:nvSpPr>
            <p:cNvPr id="214" name="object 214"/>
            <p:cNvSpPr/>
            <p:nvPr/>
          </p:nvSpPr>
          <p:spPr>
            <a:xfrm>
              <a:off x="6527401" y="1530397"/>
              <a:ext cx="387350" cy="475615"/>
            </a:xfrm>
            <a:custGeom>
              <a:avLst/>
              <a:gdLst/>
              <a:ahLst/>
              <a:cxnLst/>
              <a:rect l="l" t="t" r="r" b="b"/>
              <a:pathLst>
                <a:path w="387350" h="475614">
                  <a:moveTo>
                    <a:pt x="264460" y="0"/>
                  </a:moveTo>
                  <a:lnTo>
                    <a:pt x="222693" y="5471"/>
                  </a:lnTo>
                  <a:lnTo>
                    <a:pt x="179958" y="23480"/>
                  </a:lnTo>
                  <a:lnTo>
                    <a:pt x="143737" y="48596"/>
                  </a:lnTo>
                  <a:lnTo>
                    <a:pt x="109979" y="80138"/>
                  </a:lnTo>
                  <a:lnTo>
                    <a:pt x="79414" y="116849"/>
                  </a:lnTo>
                  <a:lnTo>
                    <a:pt x="52770" y="157470"/>
                  </a:lnTo>
                  <a:lnTo>
                    <a:pt x="30777" y="200742"/>
                  </a:lnTo>
                  <a:lnTo>
                    <a:pt x="14165" y="245409"/>
                  </a:lnTo>
                  <a:lnTo>
                    <a:pt x="3662" y="290212"/>
                  </a:lnTo>
                  <a:lnTo>
                    <a:pt x="0" y="333893"/>
                  </a:lnTo>
                  <a:lnTo>
                    <a:pt x="5291" y="379409"/>
                  </a:lnTo>
                  <a:lnTo>
                    <a:pt x="20216" y="417532"/>
                  </a:lnTo>
                  <a:lnTo>
                    <a:pt x="43351" y="447028"/>
                  </a:lnTo>
                  <a:lnTo>
                    <a:pt x="73274" y="466662"/>
                  </a:lnTo>
                  <a:lnTo>
                    <a:pt x="108560" y="475200"/>
                  </a:lnTo>
                  <a:lnTo>
                    <a:pt x="147788" y="471406"/>
                  </a:lnTo>
                  <a:lnTo>
                    <a:pt x="189534" y="454048"/>
                  </a:lnTo>
                  <a:lnTo>
                    <a:pt x="226519" y="428424"/>
                  </a:lnTo>
                  <a:lnTo>
                    <a:pt x="262290" y="395552"/>
                  </a:lnTo>
                  <a:lnTo>
                    <a:pt x="295701" y="356964"/>
                  </a:lnTo>
                  <a:lnTo>
                    <a:pt x="325607" y="314191"/>
                  </a:lnTo>
                  <a:lnTo>
                    <a:pt x="350862" y="268766"/>
                  </a:lnTo>
                  <a:lnTo>
                    <a:pt x="370319" y="222221"/>
                  </a:lnTo>
                  <a:lnTo>
                    <a:pt x="382834" y="176088"/>
                  </a:lnTo>
                  <a:lnTo>
                    <a:pt x="387261" y="131900"/>
                  </a:lnTo>
                  <a:lnTo>
                    <a:pt x="380986" y="87030"/>
                  </a:lnTo>
                  <a:lnTo>
                    <a:pt x="363524" y="50582"/>
                  </a:lnTo>
                  <a:lnTo>
                    <a:pt x="336920" y="23378"/>
                  </a:lnTo>
                  <a:lnTo>
                    <a:pt x="303218" y="6243"/>
                  </a:lnTo>
                  <a:lnTo>
                    <a:pt x="264460" y="0"/>
                  </a:lnTo>
                  <a:close/>
                </a:path>
              </a:pathLst>
            </a:custGeom>
            <a:solidFill>
              <a:srgbClr val="005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6580334" y="1579790"/>
              <a:ext cx="309245" cy="393065"/>
            </a:xfrm>
            <a:custGeom>
              <a:avLst/>
              <a:gdLst/>
              <a:ahLst/>
              <a:cxnLst/>
              <a:rect l="l" t="t" r="r" b="b"/>
              <a:pathLst>
                <a:path w="309245" h="393064">
                  <a:moveTo>
                    <a:pt x="203381" y="0"/>
                  </a:moveTo>
                  <a:lnTo>
                    <a:pt x="154571" y="19116"/>
                  </a:lnTo>
                  <a:lnTo>
                    <a:pt x="119173" y="44248"/>
                  </a:lnTo>
                  <a:lnTo>
                    <a:pt x="86655" y="76388"/>
                  </a:lnTo>
                  <a:lnTo>
                    <a:pt x="57952" y="113921"/>
                  </a:lnTo>
                  <a:lnTo>
                    <a:pt x="34001" y="155236"/>
                  </a:lnTo>
                  <a:lnTo>
                    <a:pt x="15734" y="198719"/>
                  </a:lnTo>
                  <a:lnTo>
                    <a:pt x="4089" y="242758"/>
                  </a:lnTo>
                  <a:lnTo>
                    <a:pt x="0" y="285740"/>
                  </a:lnTo>
                  <a:lnTo>
                    <a:pt x="7893" y="337193"/>
                  </a:lnTo>
                  <a:lnTo>
                    <a:pt x="29863" y="373199"/>
                  </a:lnTo>
                  <a:lnTo>
                    <a:pt x="63343" y="392292"/>
                  </a:lnTo>
                  <a:lnTo>
                    <a:pt x="105768" y="393011"/>
                  </a:lnTo>
                  <a:lnTo>
                    <a:pt x="154571" y="373891"/>
                  </a:lnTo>
                  <a:lnTo>
                    <a:pt x="189974" y="348758"/>
                  </a:lnTo>
                  <a:lnTo>
                    <a:pt x="222496" y="316616"/>
                  </a:lnTo>
                  <a:lnTo>
                    <a:pt x="251200" y="279080"/>
                  </a:lnTo>
                  <a:lnTo>
                    <a:pt x="275154" y="237761"/>
                  </a:lnTo>
                  <a:lnTo>
                    <a:pt x="293420" y="194273"/>
                  </a:lnTo>
                  <a:lnTo>
                    <a:pt x="305066" y="150229"/>
                  </a:lnTo>
                  <a:lnTo>
                    <a:pt x="309156" y="107242"/>
                  </a:lnTo>
                  <a:lnTo>
                    <a:pt x="301262" y="55797"/>
                  </a:lnTo>
                  <a:lnTo>
                    <a:pt x="279292" y="19801"/>
                  </a:lnTo>
                  <a:lnTo>
                    <a:pt x="245810" y="715"/>
                  </a:lnTo>
                  <a:lnTo>
                    <a:pt x="20338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6554947" y="1545612"/>
              <a:ext cx="360045" cy="461645"/>
            </a:xfrm>
            <a:custGeom>
              <a:avLst/>
              <a:gdLst/>
              <a:ahLst/>
              <a:cxnLst/>
              <a:rect l="l" t="t" r="r" b="b"/>
              <a:pathLst>
                <a:path w="360045" h="461644">
                  <a:moveTo>
                    <a:pt x="270727" y="0"/>
                  </a:moveTo>
                  <a:lnTo>
                    <a:pt x="227748" y="3968"/>
                  </a:lnTo>
                  <a:lnTo>
                    <a:pt x="179958" y="24173"/>
                  </a:lnTo>
                  <a:lnTo>
                    <a:pt x="143737" y="49289"/>
                  </a:lnTo>
                  <a:lnTo>
                    <a:pt x="109979" y="80832"/>
                  </a:lnTo>
                  <a:lnTo>
                    <a:pt x="79414" y="117542"/>
                  </a:lnTo>
                  <a:lnTo>
                    <a:pt x="52770" y="158163"/>
                  </a:lnTo>
                  <a:lnTo>
                    <a:pt x="30777" y="201436"/>
                  </a:lnTo>
                  <a:lnTo>
                    <a:pt x="14165" y="246103"/>
                  </a:lnTo>
                  <a:lnTo>
                    <a:pt x="3662" y="290906"/>
                  </a:lnTo>
                  <a:lnTo>
                    <a:pt x="0" y="334587"/>
                  </a:lnTo>
                  <a:lnTo>
                    <a:pt x="6440" y="385704"/>
                  </a:lnTo>
                  <a:lnTo>
                    <a:pt x="24608" y="424530"/>
                  </a:lnTo>
                  <a:lnTo>
                    <a:pt x="52774" y="450079"/>
                  </a:lnTo>
                  <a:lnTo>
                    <a:pt x="89208" y="461365"/>
                  </a:lnTo>
                  <a:lnTo>
                    <a:pt x="132179" y="457401"/>
                  </a:lnTo>
                  <a:lnTo>
                    <a:pt x="179958" y="437203"/>
                  </a:lnTo>
                  <a:lnTo>
                    <a:pt x="194401" y="427189"/>
                  </a:lnTo>
                  <a:lnTo>
                    <a:pt x="131155" y="427189"/>
                  </a:lnTo>
                  <a:lnTo>
                    <a:pt x="88730" y="426470"/>
                  </a:lnTo>
                  <a:lnTo>
                    <a:pt x="55250" y="407377"/>
                  </a:lnTo>
                  <a:lnTo>
                    <a:pt x="33280" y="371371"/>
                  </a:lnTo>
                  <a:lnTo>
                    <a:pt x="25387" y="319918"/>
                  </a:lnTo>
                  <a:lnTo>
                    <a:pt x="29476" y="276936"/>
                  </a:lnTo>
                  <a:lnTo>
                    <a:pt x="41122" y="232898"/>
                  </a:lnTo>
                  <a:lnTo>
                    <a:pt x="59388" y="189414"/>
                  </a:lnTo>
                  <a:lnTo>
                    <a:pt x="83340" y="148099"/>
                  </a:lnTo>
                  <a:lnTo>
                    <a:pt x="112042" y="110566"/>
                  </a:lnTo>
                  <a:lnTo>
                    <a:pt x="144560" y="78427"/>
                  </a:lnTo>
                  <a:lnTo>
                    <a:pt x="179958" y="53294"/>
                  </a:lnTo>
                  <a:lnTo>
                    <a:pt x="228768" y="34178"/>
                  </a:lnTo>
                  <a:lnTo>
                    <a:pt x="332411" y="34178"/>
                  </a:lnTo>
                  <a:lnTo>
                    <a:pt x="307165" y="11281"/>
                  </a:lnTo>
                  <a:lnTo>
                    <a:pt x="270727" y="0"/>
                  </a:lnTo>
                  <a:close/>
                </a:path>
                <a:path w="360045" h="461644">
                  <a:moveTo>
                    <a:pt x="332411" y="34178"/>
                  </a:moveTo>
                  <a:lnTo>
                    <a:pt x="228768" y="34178"/>
                  </a:lnTo>
                  <a:lnTo>
                    <a:pt x="271197" y="34893"/>
                  </a:lnTo>
                  <a:lnTo>
                    <a:pt x="304679" y="53979"/>
                  </a:lnTo>
                  <a:lnTo>
                    <a:pt x="326649" y="89975"/>
                  </a:lnTo>
                  <a:lnTo>
                    <a:pt x="334543" y="141420"/>
                  </a:lnTo>
                  <a:lnTo>
                    <a:pt x="330453" y="184407"/>
                  </a:lnTo>
                  <a:lnTo>
                    <a:pt x="318808" y="228451"/>
                  </a:lnTo>
                  <a:lnTo>
                    <a:pt x="300541" y="271939"/>
                  </a:lnTo>
                  <a:lnTo>
                    <a:pt x="276588" y="313258"/>
                  </a:lnTo>
                  <a:lnTo>
                    <a:pt x="247883" y="350795"/>
                  </a:lnTo>
                  <a:lnTo>
                    <a:pt x="215362" y="382936"/>
                  </a:lnTo>
                  <a:lnTo>
                    <a:pt x="179958" y="408069"/>
                  </a:lnTo>
                  <a:lnTo>
                    <a:pt x="131155" y="427189"/>
                  </a:lnTo>
                  <a:lnTo>
                    <a:pt x="194401" y="427189"/>
                  </a:lnTo>
                  <a:lnTo>
                    <a:pt x="249947" y="380544"/>
                  </a:lnTo>
                  <a:lnTo>
                    <a:pt x="280517" y="343833"/>
                  </a:lnTo>
                  <a:lnTo>
                    <a:pt x="307165" y="303211"/>
                  </a:lnTo>
                  <a:lnTo>
                    <a:pt x="329161" y="259937"/>
                  </a:lnTo>
                  <a:lnTo>
                    <a:pt x="345776" y="215268"/>
                  </a:lnTo>
                  <a:lnTo>
                    <a:pt x="356279" y="170462"/>
                  </a:lnTo>
                  <a:lnTo>
                    <a:pt x="359943" y="126777"/>
                  </a:lnTo>
                  <a:lnTo>
                    <a:pt x="353502" y="75655"/>
                  </a:lnTo>
                  <a:lnTo>
                    <a:pt x="335333" y="36828"/>
                  </a:lnTo>
                  <a:lnTo>
                    <a:pt x="332411" y="34178"/>
                  </a:lnTo>
                  <a:close/>
                </a:path>
              </a:pathLst>
            </a:custGeom>
            <a:solidFill>
              <a:srgbClr val="2FAE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6594208" y="1609965"/>
              <a:ext cx="290195" cy="332740"/>
            </a:xfrm>
            <a:custGeom>
              <a:avLst/>
              <a:gdLst/>
              <a:ahLst/>
              <a:cxnLst/>
              <a:rect l="l" t="t" r="r" b="b"/>
              <a:pathLst>
                <a:path w="290195" h="332739">
                  <a:moveTo>
                    <a:pt x="32829" y="218897"/>
                  </a:moveTo>
                  <a:lnTo>
                    <a:pt x="0" y="237858"/>
                  </a:lnTo>
                  <a:lnTo>
                    <a:pt x="0" y="257276"/>
                  </a:lnTo>
                  <a:lnTo>
                    <a:pt x="32829" y="238315"/>
                  </a:lnTo>
                  <a:lnTo>
                    <a:pt x="32829" y="218897"/>
                  </a:lnTo>
                  <a:close/>
                </a:path>
                <a:path w="290195" h="332739">
                  <a:moveTo>
                    <a:pt x="149161" y="285229"/>
                  </a:moveTo>
                  <a:lnTo>
                    <a:pt x="132245" y="295008"/>
                  </a:lnTo>
                  <a:lnTo>
                    <a:pt x="132245" y="332676"/>
                  </a:lnTo>
                  <a:lnTo>
                    <a:pt x="149161" y="322897"/>
                  </a:lnTo>
                  <a:lnTo>
                    <a:pt x="149161" y="285229"/>
                  </a:lnTo>
                  <a:close/>
                </a:path>
                <a:path w="290195" h="332739">
                  <a:moveTo>
                    <a:pt x="149161" y="0"/>
                  </a:moveTo>
                  <a:lnTo>
                    <a:pt x="132245" y="9766"/>
                  </a:lnTo>
                  <a:lnTo>
                    <a:pt x="132245" y="47447"/>
                  </a:lnTo>
                  <a:lnTo>
                    <a:pt x="149161" y="37668"/>
                  </a:lnTo>
                  <a:lnTo>
                    <a:pt x="149161" y="0"/>
                  </a:lnTo>
                  <a:close/>
                </a:path>
                <a:path w="290195" h="332739">
                  <a:moveTo>
                    <a:pt x="289623" y="75387"/>
                  </a:moveTo>
                  <a:lnTo>
                    <a:pt x="256794" y="94335"/>
                  </a:lnTo>
                  <a:lnTo>
                    <a:pt x="256794" y="113753"/>
                  </a:lnTo>
                  <a:lnTo>
                    <a:pt x="289623" y="94805"/>
                  </a:lnTo>
                  <a:lnTo>
                    <a:pt x="289623" y="75387"/>
                  </a:lnTo>
                  <a:close/>
                </a:path>
              </a:pathLst>
            </a:custGeom>
            <a:solidFill>
              <a:srgbClr val="ED3B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6727773" y="1712838"/>
              <a:ext cx="115570" cy="81280"/>
            </a:xfrm>
            <a:custGeom>
              <a:avLst/>
              <a:gdLst/>
              <a:ahLst/>
              <a:cxnLst/>
              <a:rect l="l" t="t" r="r" b="b"/>
              <a:pathLst>
                <a:path w="115570" h="81280">
                  <a:moveTo>
                    <a:pt x="111764" y="0"/>
                  </a:moveTo>
                  <a:lnTo>
                    <a:pt x="13893" y="47210"/>
                  </a:lnTo>
                  <a:lnTo>
                    <a:pt x="0" y="78389"/>
                  </a:lnTo>
                  <a:lnTo>
                    <a:pt x="7873" y="80726"/>
                  </a:lnTo>
                  <a:lnTo>
                    <a:pt x="14160" y="77170"/>
                  </a:lnTo>
                  <a:lnTo>
                    <a:pt x="101650" y="21975"/>
                  </a:lnTo>
                  <a:lnTo>
                    <a:pt x="111619" y="13225"/>
                  </a:lnTo>
                  <a:lnTo>
                    <a:pt x="115003" y="4746"/>
                  </a:lnTo>
                  <a:lnTo>
                    <a:pt x="111764" y="0"/>
                  </a:lnTo>
                  <a:close/>
                </a:path>
              </a:pathLst>
            </a:custGeom>
            <a:solidFill>
              <a:srgbClr val="2FAE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6688514" y="1720667"/>
              <a:ext cx="68580" cy="74930"/>
            </a:xfrm>
            <a:custGeom>
              <a:avLst/>
              <a:gdLst/>
              <a:ahLst/>
              <a:cxnLst/>
              <a:rect l="l" t="t" r="r" b="b"/>
              <a:pathLst>
                <a:path w="68579" h="74930">
                  <a:moveTo>
                    <a:pt x="9246" y="0"/>
                  </a:moveTo>
                  <a:lnTo>
                    <a:pt x="3267" y="5204"/>
                  </a:lnTo>
                  <a:lnTo>
                    <a:pt x="0" y="13102"/>
                  </a:lnTo>
                  <a:lnTo>
                    <a:pt x="1865" y="20268"/>
                  </a:lnTo>
                  <a:lnTo>
                    <a:pt x="43496" y="70916"/>
                  </a:lnTo>
                  <a:lnTo>
                    <a:pt x="47280" y="74561"/>
                  </a:lnTo>
                  <a:lnTo>
                    <a:pt x="54824" y="70497"/>
                  </a:lnTo>
                  <a:lnTo>
                    <a:pt x="60691" y="62178"/>
                  </a:lnTo>
                  <a:lnTo>
                    <a:pt x="66559" y="53872"/>
                  </a:lnTo>
                  <a:lnTo>
                    <a:pt x="67981" y="44081"/>
                  </a:lnTo>
                  <a:lnTo>
                    <a:pt x="64692" y="40893"/>
                  </a:lnTo>
                  <a:lnTo>
                    <a:pt x="15518" y="913"/>
                  </a:lnTo>
                  <a:lnTo>
                    <a:pt x="9246" y="0"/>
                  </a:lnTo>
                  <a:close/>
                </a:path>
              </a:pathLst>
            </a:custGeom>
            <a:solidFill>
              <a:srgbClr val="005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5748209" y="3505664"/>
              <a:ext cx="240665" cy="295275"/>
            </a:xfrm>
            <a:custGeom>
              <a:avLst/>
              <a:gdLst/>
              <a:ahLst/>
              <a:cxnLst/>
              <a:rect l="l" t="t" r="r" b="b"/>
              <a:pathLst>
                <a:path w="240664" h="295275">
                  <a:moveTo>
                    <a:pt x="157785" y="0"/>
                  </a:moveTo>
                  <a:lnTo>
                    <a:pt x="111696" y="14427"/>
                  </a:lnTo>
                  <a:lnTo>
                    <a:pt x="76432" y="41333"/>
                  </a:lnTo>
                  <a:lnTo>
                    <a:pt x="45775" y="77250"/>
                  </a:lnTo>
                  <a:lnTo>
                    <a:pt x="21581" y="118979"/>
                  </a:lnTo>
                  <a:lnTo>
                    <a:pt x="5704" y="163324"/>
                  </a:lnTo>
                  <a:lnTo>
                    <a:pt x="0" y="207086"/>
                  </a:lnTo>
                  <a:lnTo>
                    <a:pt x="9726" y="253549"/>
                  </a:lnTo>
                  <a:lnTo>
                    <a:pt x="35731" y="284206"/>
                  </a:lnTo>
                  <a:lnTo>
                    <a:pt x="73280" y="294947"/>
                  </a:lnTo>
                  <a:lnTo>
                    <a:pt x="117640" y="281660"/>
                  </a:lnTo>
                  <a:lnTo>
                    <a:pt x="154055" y="253997"/>
                  </a:lnTo>
                  <a:lnTo>
                    <a:pt x="187446" y="216275"/>
                  </a:lnTo>
                  <a:lnTo>
                    <a:pt x="214902" y="172392"/>
                  </a:lnTo>
                  <a:lnTo>
                    <a:pt x="233510" y="126243"/>
                  </a:lnTo>
                  <a:lnTo>
                    <a:pt x="240360" y="81724"/>
                  </a:lnTo>
                  <a:lnTo>
                    <a:pt x="228918" y="36387"/>
                  </a:lnTo>
                  <a:lnTo>
                    <a:pt x="199126" y="8232"/>
                  </a:lnTo>
                  <a:lnTo>
                    <a:pt x="157785" y="0"/>
                  </a:lnTo>
                  <a:close/>
                </a:path>
              </a:pathLst>
            </a:custGeom>
            <a:solidFill>
              <a:srgbClr val="004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1" name="object 22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781075" y="3535171"/>
              <a:ext cx="191884" cy="245931"/>
            </a:xfrm>
            <a:prstGeom prst="rect">
              <a:avLst/>
            </a:prstGeom>
          </p:spPr>
        </p:pic>
        <p:sp>
          <p:nvSpPr>
            <p:cNvPr id="222" name="object 222"/>
            <p:cNvSpPr/>
            <p:nvPr/>
          </p:nvSpPr>
          <p:spPr>
            <a:xfrm>
              <a:off x="5765314" y="3514967"/>
              <a:ext cx="223520" cy="286385"/>
            </a:xfrm>
            <a:custGeom>
              <a:avLst/>
              <a:gdLst/>
              <a:ahLst/>
              <a:cxnLst/>
              <a:rect l="l" t="t" r="r" b="b"/>
              <a:pathLst>
                <a:path w="223520" h="286385">
                  <a:moveTo>
                    <a:pt x="155147" y="0"/>
                  </a:moveTo>
                  <a:lnTo>
                    <a:pt x="111709" y="14994"/>
                  </a:lnTo>
                  <a:lnTo>
                    <a:pt x="76434" y="41901"/>
                  </a:lnTo>
                  <a:lnTo>
                    <a:pt x="45773" y="77817"/>
                  </a:lnTo>
                  <a:lnTo>
                    <a:pt x="21578" y="119546"/>
                  </a:lnTo>
                  <a:lnTo>
                    <a:pt x="5703" y="163891"/>
                  </a:lnTo>
                  <a:lnTo>
                    <a:pt x="0" y="207653"/>
                  </a:lnTo>
                  <a:lnTo>
                    <a:pt x="8790" y="252421"/>
                  </a:lnTo>
                  <a:lnTo>
                    <a:pt x="32751" y="279336"/>
                  </a:lnTo>
                  <a:lnTo>
                    <a:pt x="68263" y="286332"/>
                  </a:lnTo>
                  <a:lnTo>
                    <a:pt x="111709" y="271343"/>
                  </a:lnTo>
                  <a:lnTo>
                    <a:pt x="118536" y="266134"/>
                  </a:lnTo>
                  <a:lnTo>
                    <a:pt x="74396" y="266134"/>
                  </a:lnTo>
                  <a:lnTo>
                    <a:pt x="43894" y="260128"/>
                  </a:lnTo>
                  <a:lnTo>
                    <a:pt x="23312" y="237012"/>
                  </a:lnTo>
                  <a:lnTo>
                    <a:pt x="15760" y="198560"/>
                  </a:lnTo>
                  <a:lnTo>
                    <a:pt x="23312" y="151388"/>
                  </a:lnTo>
                  <a:lnTo>
                    <a:pt x="43894" y="104508"/>
                  </a:lnTo>
                  <a:lnTo>
                    <a:pt x="74396" y="63284"/>
                  </a:lnTo>
                  <a:lnTo>
                    <a:pt x="111709" y="33079"/>
                  </a:lnTo>
                  <a:lnTo>
                    <a:pt x="149014" y="20203"/>
                  </a:lnTo>
                  <a:lnTo>
                    <a:pt x="202410" y="20203"/>
                  </a:lnTo>
                  <a:lnTo>
                    <a:pt x="190655" y="6996"/>
                  </a:lnTo>
                  <a:lnTo>
                    <a:pt x="155147" y="0"/>
                  </a:lnTo>
                  <a:close/>
                </a:path>
                <a:path w="223520" h="286385">
                  <a:moveTo>
                    <a:pt x="202410" y="20203"/>
                  </a:moveTo>
                  <a:lnTo>
                    <a:pt x="149014" y="20203"/>
                  </a:lnTo>
                  <a:lnTo>
                    <a:pt x="179512" y="26210"/>
                  </a:lnTo>
                  <a:lnTo>
                    <a:pt x="200093" y="49325"/>
                  </a:lnTo>
                  <a:lnTo>
                    <a:pt x="207644" y="87778"/>
                  </a:lnTo>
                  <a:lnTo>
                    <a:pt x="200093" y="134949"/>
                  </a:lnTo>
                  <a:lnTo>
                    <a:pt x="179512" y="181829"/>
                  </a:lnTo>
                  <a:lnTo>
                    <a:pt x="149014" y="223053"/>
                  </a:lnTo>
                  <a:lnTo>
                    <a:pt x="111709" y="253259"/>
                  </a:lnTo>
                  <a:lnTo>
                    <a:pt x="74396" y="266134"/>
                  </a:lnTo>
                  <a:lnTo>
                    <a:pt x="118536" y="266134"/>
                  </a:lnTo>
                  <a:lnTo>
                    <a:pt x="177635" y="208513"/>
                  </a:lnTo>
                  <a:lnTo>
                    <a:pt x="201827" y="166780"/>
                  </a:lnTo>
                  <a:lnTo>
                    <a:pt x="217702" y="122437"/>
                  </a:lnTo>
                  <a:lnTo>
                    <a:pt x="223405" y="78684"/>
                  </a:lnTo>
                  <a:lnTo>
                    <a:pt x="214614" y="33914"/>
                  </a:lnTo>
                  <a:lnTo>
                    <a:pt x="202410" y="20203"/>
                  </a:lnTo>
                  <a:close/>
                </a:path>
              </a:pathLst>
            </a:custGeom>
            <a:solidFill>
              <a:srgbClr val="2FAE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5789688" y="3554907"/>
              <a:ext cx="180340" cy="207010"/>
            </a:xfrm>
            <a:custGeom>
              <a:avLst/>
              <a:gdLst/>
              <a:ahLst/>
              <a:cxnLst/>
              <a:rect l="l" t="t" r="r" b="b"/>
              <a:pathLst>
                <a:path w="180339" h="207010">
                  <a:moveTo>
                    <a:pt x="20370" y="135864"/>
                  </a:moveTo>
                  <a:lnTo>
                    <a:pt x="0" y="147624"/>
                  </a:lnTo>
                  <a:lnTo>
                    <a:pt x="0" y="159677"/>
                  </a:lnTo>
                  <a:lnTo>
                    <a:pt x="20370" y="147916"/>
                  </a:lnTo>
                  <a:lnTo>
                    <a:pt x="20370" y="135864"/>
                  </a:lnTo>
                  <a:close/>
                </a:path>
                <a:path w="180339" h="207010">
                  <a:moveTo>
                    <a:pt x="92570" y="177025"/>
                  </a:moveTo>
                  <a:lnTo>
                    <a:pt x="82067" y="183095"/>
                  </a:lnTo>
                  <a:lnTo>
                    <a:pt x="82067" y="206476"/>
                  </a:lnTo>
                  <a:lnTo>
                    <a:pt x="92570" y="200406"/>
                  </a:lnTo>
                  <a:lnTo>
                    <a:pt x="92570" y="177025"/>
                  </a:lnTo>
                  <a:close/>
                </a:path>
                <a:path w="180339" h="207010">
                  <a:moveTo>
                    <a:pt x="92570" y="0"/>
                  </a:moveTo>
                  <a:lnTo>
                    <a:pt x="82067" y="6057"/>
                  </a:lnTo>
                  <a:lnTo>
                    <a:pt x="82067" y="29451"/>
                  </a:lnTo>
                  <a:lnTo>
                    <a:pt x="92570" y="23380"/>
                  </a:lnTo>
                  <a:lnTo>
                    <a:pt x="92570" y="0"/>
                  </a:lnTo>
                  <a:close/>
                </a:path>
                <a:path w="180339" h="207010">
                  <a:moveTo>
                    <a:pt x="179743" y="46786"/>
                  </a:moveTo>
                  <a:lnTo>
                    <a:pt x="159372" y="58559"/>
                  </a:lnTo>
                  <a:lnTo>
                    <a:pt x="159372" y="70612"/>
                  </a:lnTo>
                  <a:lnTo>
                    <a:pt x="179743" y="58851"/>
                  </a:lnTo>
                  <a:lnTo>
                    <a:pt x="179743" y="46786"/>
                  </a:lnTo>
                  <a:close/>
                </a:path>
              </a:pathLst>
            </a:custGeom>
            <a:solidFill>
              <a:srgbClr val="ED3B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5872583" y="3618745"/>
              <a:ext cx="71755" cy="50165"/>
            </a:xfrm>
            <a:custGeom>
              <a:avLst/>
              <a:gdLst/>
              <a:ahLst/>
              <a:cxnLst/>
              <a:rect l="l" t="t" r="r" b="b"/>
              <a:pathLst>
                <a:path w="71754" h="50164">
                  <a:moveTo>
                    <a:pt x="69378" y="0"/>
                  </a:moveTo>
                  <a:lnTo>
                    <a:pt x="8635" y="29305"/>
                  </a:lnTo>
                  <a:lnTo>
                    <a:pt x="63" y="43440"/>
                  </a:lnTo>
                  <a:lnTo>
                    <a:pt x="0" y="48660"/>
                  </a:lnTo>
                  <a:lnTo>
                    <a:pt x="63106" y="13646"/>
                  </a:lnTo>
                  <a:lnTo>
                    <a:pt x="71389" y="2948"/>
                  </a:lnTo>
                  <a:lnTo>
                    <a:pt x="69378" y="0"/>
                  </a:lnTo>
                  <a:close/>
                </a:path>
              </a:pathLst>
            </a:custGeom>
            <a:solidFill>
              <a:srgbClr val="2FAE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5848212" y="3623608"/>
              <a:ext cx="42545" cy="46355"/>
            </a:xfrm>
            <a:custGeom>
              <a:avLst/>
              <a:gdLst/>
              <a:ahLst/>
              <a:cxnLst/>
              <a:rect l="l" t="t" r="r" b="b"/>
              <a:pathLst>
                <a:path w="42545" h="46354">
                  <a:moveTo>
                    <a:pt x="5743" y="0"/>
                  </a:moveTo>
                  <a:lnTo>
                    <a:pt x="2029" y="3229"/>
                  </a:lnTo>
                  <a:lnTo>
                    <a:pt x="0" y="8131"/>
                  </a:lnTo>
                  <a:lnTo>
                    <a:pt x="1155" y="12580"/>
                  </a:lnTo>
                  <a:lnTo>
                    <a:pt x="26986" y="44012"/>
                  </a:lnTo>
                  <a:lnTo>
                    <a:pt x="29349" y="46260"/>
                  </a:lnTo>
                  <a:lnTo>
                    <a:pt x="34022" y="43758"/>
                  </a:lnTo>
                  <a:lnTo>
                    <a:pt x="37680" y="38589"/>
                  </a:lnTo>
                  <a:lnTo>
                    <a:pt x="41325" y="33433"/>
                  </a:lnTo>
                  <a:lnTo>
                    <a:pt x="42188" y="27362"/>
                  </a:lnTo>
                  <a:lnTo>
                    <a:pt x="40156" y="25381"/>
                  </a:lnTo>
                  <a:lnTo>
                    <a:pt x="9638" y="565"/>
                  </a:lnTo>
                  <a:lnTo>
                    <a:pt x="5743" y="0"/>
                  </a:lnTo>
                  <a:close/>
                </a:path>
              </a:pathLst>
            </a:custGeom>
            <a:solidFill>
              <a:srgbClr val="004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6157948" y="1313027"/>
              <a:ext cx="325755" cy="391160"/>
            </a:xfrm>
            <a:custGeom>
              <a:avLst/>
              <a:gdLst/>
              <a:ahLst/>
              <a:cxnLst/>
              <a:rect l="l" t="t" r="r" b="b"/>
              <a:pathLst>
                <a:path w="325754" h="391160">
                  <a:moveTo>
                    <a:pt x="306798" y="0"/>
                  </a:moveTo>
                  <a:lnTo>
                    <a:pt x="30759" y="156157"/>
                  </a:lnTo>
                  <a:lnTo>
                    <a:pt x="2416" y="197554"/>
                  </a:lnTo>
                  <a:lnTo>
                    <a:pt x="0" y="214908"/>
                  </a:lnTo>
                  <a:lnTo>
                    <a:pt x="0" y="363942"/>
                  </a:lnTo>
                  <a:lnTo>
                    <a:pt x="2416" y="378505"/>
                  </a:lnTo>
                  <a:lnTo>
                    <a:pt x="9007" y="387731"/>
                  </a:lnTo>
                  <a:lnTo>
                    <a:pt x="18784" y="390872"/>
                  </a:lnTo>
                  <a:lnTo>
                    <a:pt x="30759" y="387183"/>
                  </a:lnTo>
                  <a:lnTo>
                    <a:pt x="294830" y="234732"/>
                  </a:lnTo>
                  <a:lnTo>
                    <a:pt x="323160" y="193325"/>
                  </a:lnTo>
                  <a:lnTo>
                    <a:pt x="325577" y="175969"/>
                  </a:lnTo>
                  <a:lnTo>
                    <a:pt x="325577" y="26948"/>
                  </a:lnTo>
                  <a:lnTo>
                    <a:pt x="323160" y="12375"/>
                  </a:lnTo>
                  <a:lnTo>
                    <a:pt x="316571" y="3143"/>
                  </a:lnTo>
                  <a:lnTo>
                    <a:pt x="306798" y="0"/>
                  </a:lnTo>
                  <a:close/>
                </a:path>
              </a:pathLst>
            </a:custGeom>
            <a:solidFill>
              <a:srgbClr val="E6F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7" name="object 227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200640" y="1429641"/>
              <a:ext cx="158686" cy="226007"/>
            </a:xfrm>
            <a:prstGeom prst="rect">
              <a:avLst/>
            </a:prstGeom>
          </p:spPr>
        </p:pic>
        <p:sp>
          <p:nvSpPr>
            <p:cNvPr id="228" name="object 228"/>
            <p:cNvSpPr/>
            <p:nvPr/>
          </p:nvSpPr>
          <p:spPr>
            <a:xfrm>
              <a:off x="5265403" y="1490074"/>
              <a:ext cx="476884" cy="572770"/>
            </a:xfrm>
            <a:custGeom>
              <a:avLst/>
              <a:gdLst/>
              <a:ahLst/>
              <a:cxnLst/>
              <a:rect l="l" t="t" r="r" b="b"/>
              <a:pathLst>
                <a:path w="476885" h="572769">
                  <a:moveTo>
                    <a:pt x="449314" y="0"/>
                  </a:moveTo>
                  <a:lnTo>
                    <a:pt x="45034" y="228683"/>
                  </a:lnTo>
                  <a:lnTo>
                    <a:pt x="13192" y="264657"/>
                  </a:lnTo>
                  <a:lnTo>
                    <a:pt x="0" y="314738"/>
                  </a:lnTo>
                  <a:lnTo>
                    <a:pt x="0" y="532988"/>
                  </a:lnTo>
                  <a:lnTo>
                    <a:pt x="3539" y="554322"/>
                  </a:lnTo>
                  <a:lnTo>
                    <a:pt x="13192" y="567838"/>
                  </a:lnTo>
                  <a:lnTo>
                    <a:pt x="27507" y="572441"/>
                  </a:lnTo>
                  <a:lnTo>
                    <a:pt x="45034" y="567036"/>
                  </a:lnTo>
                  <a:lnTo>
                    <a:pt x="431787" y="343745"/>
                  </a:lnTo>
                  <a:lnTo>
                    <a:pt x="463629" y="307777"/>
                  </a:lnTo>
                  <a:lnTo>
                    <a:pt x="476821" y="257702"/>
                  </a:lnTo>
                  <a:lnTo>
                    <a:pt x="476821" y="39440"/>
                  </a:lnTo>
                  <a:lnTo>
                    <a:pt x="473281" y="18114"/>
                  </a:lnTo>
                  <a:lnTo>
                    <a:pt x="463629" y="4604"/>
                  </a:lnTo>
                  <a:lnTo>
                    <a:pt x="449314" y="0"/>
                  </a:lnTo>
                  <a:close/>
                </a:path>
              </a:pathLst>
            </a:custGeom>
            <a:solidFill>
              <a:srgbClr val="E6F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9" name="object 229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327933" y="1660844"/>
              <a:ext cx="232397" cy="330987"/>
            </a:xfrm>
            <a:prstGeom prst="rect">
              <a:avLst/>
            </a:prstGeom>
          </p:spPr>
        </p:pic>
        <p:pic>
          <p:nvPicPr>
            <p:cNvPr id="230" name="object 230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603341" y="1545953"/>
              <a:ext cx="96075" cy="276772"/>
            </a:xfrm>
            <a:prstGeom prst="rect">
              <a:avLst/>
            </a:prstGeom>
          </p:spPr>
        </p:pic>
        <p:pic>
          <p:nvPicPr>
            <p:cNvPr id="231" name="object 231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715881" y="2899728"/>
              <a:ext cx="2134180" cy="1013241"/>
            </a:xfrm>
            <a:prstGeom prst="rect">
              <a:avLst/>
            </a:prstGeom>
          </p:spPr>
        </p:pic>
        <p:sp>
          <p:nvSpPr>
            <p:cNvPr id="232" name="object 232"/>
            <p:cNvSpPr/>
            <p:nvPr/>
          </p:nvSpPr>
          <p:spPr>
            <a:xfrm>
              <a:off x="7173565" y="1518519"/>
              <a:ext cx="339090" cy="407034"/>
            </a:xfrm>
            <a:custGeom>
              <a:avLst/>
              <a:gdLst/>
              <a:ahLst/>
              <a:cxnLst/>
              <a:rect l="l" t="t" r="r" b="b"/>
              <a:pathLst>
                <a:path w="339090" h="407035">
                  <a:moveTo>
                    <a:pt x="319374" y="0"/>
                  </a:moveTo>
                  <a:lnTo>
                    <a:pt x="32016" y="162559"/>
                  </a:lnTo>
                  <a:lnTo>
                    <a:pt x="2516" y="205644"/>
                  </a:lnTo>
                  <a:lnTo>
                    <a:pt x="0" y="223709"/>
                  </a:lnTo>
                  <a:lnTo>
                    <a:pt x="0" y="378852"/>
                  </a:lnTo>
                  <a:lnTo>
                    <a:pt x="2516" y="394007"/>
                  </a:lnTo>
                  <a:lnTo>
                    <a:pt x="9378" y="403613"/>
                  </a:lnTo>
                  <a:lnTo>
                    <a:pt x="19556" y="406886"/>
                  </a:lnTo>
                  <a:lnTo>
                    <a:pt x="32016" y="403046"/>
                  </a:lnTo>
                  <a:lnTo>
                    <a:pt x="306908" y="244334"/>
                  </a:lnTo>
                  <a:lnTo>
                    <a:pt x="336410" y="201241"/>
                  </a:lnTo>
                  <a:lnTo>
                    <a:pt x="338924" y="183184"/>
                  </a:lnTo>
                  <a:lnTo>
                    <a:pt x="338924" y="28053"/>
                  </a:lnTo>
                  <a:lnTo>
                    <a:pt x="336410" y="12885"/>
                  </a:lnTo>
                  <a:lnTo>
                    <a:pt x="329550" y="3275"/>
                  </a:lnTo>
                  <a:lnTo>
                    <a:pt x="319374" y="0"/>
                  </a:lnTo>
                  <a:close/>
                </a:path>
              </a:pathLst>
            </a:custGeom>
            <a:solidFill>
              <a:srgbClr val="E6F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3" name="object 233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218013" y="1639913"/>
              <a:ext cx="165188" cy="235258"/>
            </a:xfrm>
            <a:prstGeom prst="rect">
              <a:avLst/>
            </a:prstGeom>
          </p:spPr>
        </p:pic>
        <p:pic>
          <p:nvPicPr>
            <p:cNvPr id="234" name="object 234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7410077" y="1578200"/>
              <a:ext cx="88823" cy="170141"/>
            </a:xfrm>
            <a:prstGeom prst="rect">
              <a:avLst/>
            </a:prstGeom>
          </p:spPr>
        </p:pic>
        <p:sp>
          <p:nvSpPr>
            <p:cNvPr id="235" name="object 235"/>
            <p:cNvSpPr/>
            <p:nvPr/>
          </p:nvSpPr>
          <p:spPr>
            <a:xfrm>
              <a:off x="5252939" y="2575380"/>
              <a:ext cx="306070" cy="367030"/>
            </a:xfrm>
            <a:custGeom>
              <a:avLst/>
              <a:gdLst/>
              <a:ahLst/>
              <a:cxnLst/>
              <a:rect l="l" t="t" r="r" b="b"/>
              <a:pathLst>
                <a:path w="306070" h="367030">
                  <a:moveTo>
                    <a:pt x="287927" y="0"/>
                  </a:moveTo>
                  <a:lnTo>
                    <a:pt x="28854" y="146541"/>
                  </a:lnTo>
                  <a:lnTo>
                    <a:pt x="2267" y="185399"/>
                  </a:lnTo>
                  <a:lnTo>
                    <a:pt x="0" y="201684"/>
                  </a:lnTo>
                  <a:lnTo>
                    <a:pt x="0" y="341549"/>
                  </a:lnTo>
                  <a:lnTo>
                    <a:pt x="2267" y="355220"/>
                  </a:lnTo>
                  <a:lnTo>
                    <a:pt x="8450" y="363879"/>
                  </a:lnTo>
                  <a:lnTo>
                    <a:pt x="17621" y="366827"/>
                  </a:lnTo>
                  <a:lnTo>
                    <a:pt x="28854" y="363368"/>
                  </a:lnTo>
                  <a:lnTo>
                    <a:pt x="276694" y="220277"/>
                  </a:lnTo>
                  <a:lnTo>
                    <a:pt x="303282" y="181424"/>
                  </a:lnTo>
                  <a:lnTo>
                    <a:pt x="305549" y="165134"/>
                  </a:lnTo>
                  <a:lnTo>
                    <a:pt x="305549" y="25281"/>
                  </a:lnTo>
                  <a:lnTo>
                    <a:pt x="303282" y="11614"/>
                  </a:lnTo>
                  <a:lnTo>
                    <a:pt x="297099" y="2951"/>
                  </a:lnTo>
                  <a:lnTo>
                    <a:pt x="287927" y="0"/>
                  </a:lnTo>
                  <a:close/>
                </a:path>
              </a:pathLst>
            </a:custGeom>
            <a:solidFill>
              <a:srgbClr val="E6F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6" name="object 236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293004" y="2684817"/>
              <a:ext cx="148920" cy="212112"/>
            </a:xfrm>
            <a:prstGeom prst="rect">
              <a:avLst/>
            </a:prstGeom>
          </p:spPr>
        </p:pic>
        <p:pic>
          <p:nvPicPr>
            <p:cNvPr id="237" name="object 237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463927" y="2655003"/>
              <a:ext cx="68592" cy="138214"/>
            </a:xfrm>
            <a:prstGeom prst="rect">
              <a:avLst/>
            </a:prstGeom>
          </p:spPr>
        </p:pic>
        <p:pic>
          <p:nvPicPr>
            <p:cNvPr id="238" name="object 238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8239023" y="3795216"/>
              <a:ext cx="1993" cy="4737"/>
            </a:xfrm>
            <a:prstGeom prst="rect">
              <a:avLst/>
            </a:prstGeom>
          </p:spPr>
        </p:pic>
        <p:pic>
          <p:nvPicPr>
            <p:cNvPr id="239" name="object 239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301122" y="3123063"/>
              <a:ext cx="394196" cy="859560"/>
            </a:xfrm>
            <a:prstGeom prst="rect">
              <a:avLst/>
            </a:prstGeom>
          </p:spPr>
        </p:pic>
        <p:pic>
          <p:nvPicPr>
            <p:cNvPr id="240" name="object 240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8692768" y="2609430"/>
              <a:ext cx="13906" cy="39916"/>
            </a:xfrm>
            <a:prstGeom prst="rect">
              <a:avLst/>
            </a:prstGeom>
          </p:spPr>
        </p:pic>
        <p:pic>
          <p:nvPicPr>
            <p:cNvPr id="241" name="object 241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8803525" y="2983077"/>
              <a:ext cx="107022" cy="107035"/>
            </a:xfrm>
            <a:prstGeom prst="rect">
              <a:avLst/>
            </a:prstGeom>
          </p:spPr>
        </p:pic>
        <p:pic>
          <p:nvPicPr>
            <p:cNvPr id="242" name="object 242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6499009" y="2571152"/>
              <a:ext cx="190436" cy="190436"/>
            </a:xfrm>
            <a:prstGeom prst="rect">
              <a:avLst/>
            </a:prstGeom>
          </p:spPr>
        </p:pic>
        <p:pic>
          <p:nvPicPr>
            <p:cNvPr id="243" name="object 243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8761832" y="2844596"/>
              <a:ext cx="48793" cy="48806"/>
            </a:xfrm>
            <a:prstGeom prst="rect">
              <a:avLst/>
            </a:prstGeom>
          </p:spPr>
        </p:pic>
        <p:pic>
          <p:nvPicPr>
            <p:cNvPr id="244" name="object 244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8647062" y="2540482"/>
              <a:ext cx="48818" cy="48806"/>
            </a:xfrm>
            <a:prstGeom prst="rect">
              <a:avLst/>
            </a:prstGeom>
          </p:spPr>
        </p:pic>
        <p:pic>
          <p:nvPicPr>
            <p:cNvPr id="245" name="object 245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8614829" y="3091903"/>
              <a:ext cx="68668" cy="68668"/>
            </a:xfrm>
            <a:prstGeom prst="rect">
              <a:avLst/>
            </a:prstGeom>
          </p:spPr>
        </p:pic>
        <p:pic>
          <p:nvPicPr>
            <p:cNvPr id="246" name="object 24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891005" y="3480599"/>
              <a:ext cx="286727" cy="165544"/>
            </a:xfrm>
            <a:prstGeom prst="rect">
              <a:avLst/>
            </a:prstGeom>
          </p:spPr>
        </p:pic>
        <p:sp>
          <p:nvSpPr>
            <p:cNvPr id="247" name="object 247"/>
            <p:cNvSpPr/>
            <p:nvPr/>
          </p:nvSpPr>
          <p:spPr>
            <a:xfrm>
              <a:off x="7897102" y="3491763"/>
              <a:ext cx="271145" cy="154940"/>
            </a:xfrm>
            <a:custGeom>
              <a:avLst/>
              <a:gdLst/>
              <a:ahLst/>
              <a:cxnLst/>
              <a:rect l="l" t="t" r="r" b="b"/>
              <a:pathLst>
                <a:path w="271145" h="154939">
                  <a:moveTo>
                    <a:pt x="9296" y="33782"/>
                  </a:moveTo>
                  <a:lnTo>
                    <a:pt x="8610" y="34569"/>
                  </a:lnTo>
                  <a:lnTo>
                    <a:pt x="0" y="34569"/>
                  </a:lnTo>
                  <a:lnTo>
                    <a:pt x="0" y="95084"/>
                  </a:lnTo>
                  <a:lnTo>
                    <a:pt x="2362" y="99669"/>
                  </a:lnTo>
                  <a:lnTo>
                    <a:pt x="5461" y="104178"/>
                  </a:lnTo>
                  <a:lnTo>
                    <a:pt x="9296" y="108508"/>
                  </a:lnTo>
                  <a:lnTo>
                    <a:pt x="9296" y="33782"/>
                  </a:lnTo>
                  <a:close/>
                </a:path>
                <a:path w="271145" h="154939">
                  <a:moveTo>
                    <a:pt x="36080" y="12623"/>
                  </a:moveTo>
                  <a:lnTo>
                    <a:pt x="32016" y="14960"/>
                  </a:lnTo>
                  <a:lnTo>
                    <a:pt x="25590" y="19278"/>
                  </a:lnTo>
                  <a:lnTo>
                    <a:pt x="25590" y="123126"/>
                  </a:lnTo>
                  <a:lnTo>
                    <a:pt x="28829" y="125463"/>
                  </a:lnTo>
                  <a:lnTo>
                    <a:pt x="36080" y="129882"/>
                  </a:lnTo>
                  <a:lnTo>
                    <a:pt x="36080" y="12623"/>
                  </a:lnTo>
                  <a:close/>
                </a:path>
                <a:path w="271145" h="154939">
                  <a:moveTo>
                    <a:pt x="62534" y="673"/>
                  </a:moveTo>
                  <a:lnTo>
                    <a:pt x="58750" y="1993"/>
                  </a:lnTo>
                  <a:lnTo>
                    <a:pt x="51460" y="4978"/>
                  </a:lnTo>
                  <a:lnTo>
                    <a:pt x="51460" y="137629"/>
                  </a:lnTo>
                  <a:lnTo>
                    <a:pt x="55041" y="139204"/>
                  </a:lnTo>
                  <a:lnTo>
                    <a:pt x="62534" y="142024"/>
                  </a:lnTo>
                  <a:lnTo>
                    <a:pt x="62534" y="673"/>
                  </a:lnTo>
                  <a:close/>
                </a:path>
                <a:path w="271145" h="154939">
                  <a:moveTo>
                    <a:pt x="89001" y="1574"/>
                  </a:moveTo>
                  <a:lnTo>
                    <a:pt x="77330" y="1574"/>
                  </a:lnTo>
                  <a:lnTo>
                    <a:pt x="77330" y="146646"/>
                  </a:lnTo>
                  <a:lnTo>
                    <a:pt x="89001" y="149428"/>
                  </a:lnTo>
                  <a:lnTo>
                    <a:pt x="89001" y="1574"/>
                  </a:lnTo>
                  <a:close/>
                </a:path>
                <a:path w="271145" h="154939">
                  <a:moveTo>
                    <a:pt x="115455" y="6451"/>
                  </a:moveTo>
                  <a:lnTo>
                    <a:pt x="103200" y="6451"/>
                  </a:lnTo>
                  <a:lnTo>
                    <a:pt x="103200" y="152501"/>
                  </a:lnTo>
                  <a:lnTo>
                    <a:pt x="113334" y="152501"/>
                  </a:lnTo>
                  <a:lnTo>
                    <a:pt x="113334" y="153771"/>
                  </a:lnTo>
                  <a:lnTo>
                    <a:pt x="115455" y="153771"/>
                  </a:lnTo>
                  <a:lnTo>
                    <a:pt x="115455" y="152501"/>
                  </a:lnTo>
                  <a:lnTo>
                    <a:pt x="115455" y="6451"/>
                  </a:lnTo>
                  <a:close/>
                </a:path>
                <a:path w="271145" h="154939">
                  <a:moveTo>
                    <a:pt x="141935" y="11696"/>
                  </a:moveTo>
                  <a:lnTo>
                    <a:pt x="129070" y="11696"/>
                  </a:lnTo>
                  <a:lnTo>
                    <a:pt x="129070" y="154216"/>
                  </a:lnTo>
                  <a:lnTo>
                    <a:pt x="141935" y="154381"/>
                  </a:lnTo>
                  <a:lnTo>
                    <a:pt x="141935" y="11709"/>
                  </a:lnTo>
                  <a:close/>
                </a:path>
                <a:path w="271145" h="154939">
                  <a:moveTo>
                    <a:pt x="167805" y="6451"/>
                  </a:moveTo>
                  <a:lnTo>
                    <a:pt x="155536" y="6451"/>
                  </a:lnTo>
                  <a:lnTo>
                    <a:pt x="155536" y="153809"/>
                  </a:lnTo>
                  <a:lnTo>
                    <a:pt x="167805" y="152615"/>
                  </a:lnTo>
                  <a:lnTo>
                    <a:pt x="167805" y="6451"/>
                  </a:lnTo>
                  <a:close/>
                </a:path>
                <a:path w="271145" h="154939">
                  <a:moveTo>
                    <a:pt x="193675" y="1574"/>
                  </a:moveTo>
                  <a:lnTo>
                    <a:pt x="182016" y="1574"/>
                  </a:lnTo>
                  <a:lnTo>
                    <a:pt x="182016" y="150482"/>
                  </a:lnTo>
                  <a:lnTo>
                    <a:pt x="193675" y="147955"/>
                  </a:lnTo>
                  <a:lnTo>
                    <a:pt x="193675" y="1574"/>
                  </a:lnTo>
                  <a:close/>
                </a:path>
                <a:path w="271145" h="154939">
                  <a:moveTo>
                    <a:pt x="219557" y="4102"/>
                  </a:moveTo>
                  <a:lnTo>
                    <a:pt x="208470" y="0"/>
                  </a:lnTo>
                  <a:lnTo>
                    <a:pt x="208470" y="143764"/>
                  </a:lnTo>
                  <a:lnTo>
                    <a:pt x="219557" y="139712"/>
                  </a:lnTo>
                  <a:lnTo>
                    <a:pt x="219557" y="4102"/>
                  </a:lnTo>
                  <a:close/>
                </a:path>
                <a:path w="271145" h="154939">
                  <a:moveTo>
                    <a:pt x="245427" y="17665"/>
                  </a:moveTo>
                  <a:lnTo>
                    <a:pt x="244487" y="17665"/>
                  </a:lnTo>
                  <a:lnTo>
                    <a:pt x="244487" y="16395"/>
                  </a:lnTo>
                  <a:lnTo>
                    <a:pt x="239217" y="16395"/>
                  </a:lnTo>
                  <a:lnTo>
                    <a:pt x="239217" y="11315"/>
                  </a:lnTo>
                  <a:lnTo>
                    <a:pt x="234937" y="11315"/>
                  </a:lnTo>
                  <a:lnTo>
                    <a:pt x="234937" y="16395"/>
                  </a:lnTo>
                  <a:lnTo>
                    <a:pt x="234937" y="17665"/>
                  </a:lnTo>
                  <a:lnTo>
                    <a:pt x="234937" y="126885"/>
                  </a:lnTo>
                  <a:lnTo>
                    <a:pt x="234937" y="131965"/>
                  </a:lnTo>
                  <a:lnTo>
                    <a:pt x="240233" y="131965"/>
                  </a:lnTo>
                  <a:lnTo>
                    <a:pt x="240233" y="126885"/>
                  </a:lnTo>
                  <a:lnTo>
                    <a:pt x="245427" y="126885"/>
                  </a:lnTo>
                  <a:lnTo>
                    <a:pt x="245427" y="17665"/>
                  </a:lnTo>
                  <a:close/>
                </a:path>
                <a:path w="271145" h="154939">
                  <a:moveTo>
                    <a:pt x="271005" y="34556"/>
                  </a:moveTo>
                  <a:lnTo>
                    <a:pt x="265125" y="34556"/>
                  </a:lnTo>
                  <a:lnTo>
                    <a:pt x="261708" y="30886"/>
                  </a:lnTo>
                  <a:lnTo>
                    <a:pt x="261708" y="113207"/>
                  </a:lnTo>
                  <a:lnTo>
                    <a:pt x="265328" y="109588"/>
                  </a:lnTo>
                  <a:lnTo>
                    <a:pt x="268427" y="105841"/>
                  </a:lnTo>
                  <a:lnTo>
                    <a:pt x="271005" y="102006"/>
                  </a:lnTo>
                  <a:lnTo>
                    <a:pt x="271005" y="34556"/>
                  </a:lnTo>
                  <a:close/>
                </a:path>
              </a:pathLst>
            </a:custGeom>
            <a:solidFill>
              <a:srgbClr val="E87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7890954" y="3444463"/>
              <a:ext cx="287020" cy="165735"/>
            </a:xfrm>
            <a:custGeom>
              <a:avLst/>
              <a:gdLst/>
              <a:ahLst/>
              <a:cxnLst/>
              <a:rect l="l" t="t" r="r" b="b"/>
              <a:pathLst>
                <a:path w="287020" h="165735">
                  <a:moveTo>
                    <a:pt x="143827" y="0"/>
                  </a:moveTo>
                  <a:lnTo>
                    <a:pt x="87984" y="6201"/>
                  </a:lnTo>
                  <a:lnTo>
                    <a:pt x="42314" y="23695"/>
                  </a:lnTo>
                  <a:lnTo>
                    <a:pt x="11444" y="49841"/>
                  </a:lnTo>
                  <a:lnTo>
                    <a:pt x="0" y="82003"/>
                  </a:lnTo>
                  <a:lnTo>
                    <a:pt x="11091" y="114286"/>
                  </a:lnTo>
                  <a:lnTo>
                    <a:pt x="41679" y="140763"/>
                  </a:lnTo>
                  <a:lnTo>
                    <a:pt x="87162" y="158749"/>
                  </a:lnTo>
                  <a:lnTo>
                    <a:pt x="142938" y="165557"/>
                  </a:lnTo>
                  <a:lnTo>
                    <a:pt x="198790" y="159350"/>
                  </a:lnTo>
                  <a:lnTo>
                    <a:pt x="244467" y="141857"/>
                  </a:lnTo>
                  <a:lnTo>
                    <a:pt x="275338" y="115713"/>
                  </a:lnTo>
                  <a:lnTo>
                    <a:pt x="286778" y="83553"/>
                  </a:lnTo>
                  <a:lnTo>
                    <a:pt x="275688" y="51263"/>
                  </a:lnTo>
                  <a:lnTo>
                    <a:pt x="245102" y="24784"/>
                  </a:lnTo>
                  <a:lnTo>
                    <a:pt x="199616" y="6800"/>
                  </a:lnTo>
                  <a:lnTo>
                    <a:pt x="143827" y="0"/>
                  </a:lnTo>
                  <a:close/>
                </a:path>
              </a:pathLst>
            </a:custGeom>
            <a:solidFill>
              <a:srgbClr val="FDBB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9" name="object 249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7910354" y="3455647"/>
              <a:ext cx="248043" cy="143386"/>
            </a:xfrm>
            <a:prstGeom prst="rect">
              <a:avLst/>
            </a:prstGeom>
          </p:spPr>
        </p:pic>
      </p:grpSp>
      <p:sp>
        <p:nvSpPr>
          <p:cNvPr id="250" name="object 250"/>
          <p:cNvSpPr txBox="1"/>
          <p:nvPr/>
        </p:nvSpPr>
        <p:spPr>
          <a:xfrm>
            <a:off x="1460884" y="1551737"/>
            <a:ext cx="3778250" cy="2778966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2700">
              <a:spcBef>
                <a:spcPts val="930"/>
              </a:spcBef>
            </a:pPr>
            <a:r>
              <a:rPr sz="1500" b="1" spc="80">
                <a:solidFill>
                  <a:srgbClr val="06769F"/>
                </a:solidFill>
                <a:latin typeface="Calibri"/>
                <a:cs typeface="Calibri"/>
              </a:rPr>
              <a:t>Time</a:t>
            </a:r>
            <a:r>
              <a:rPr sz="1500" b="1" spc="20">
                <a:solidFill>
                  <a:srgbClr val="06769F"/>
                </a:solidFill>
                <a:latin typeface="Calibri"/>
                <a:cs typeface="Calibri"/>
              </a:rPr>
              <a:t> </a:t>
            </a:r>
            <a:r>
              <a:rPr sz="1500" b="1" spc="55">
                <a:solidFill>
                  <a:srgbClr val="06769F"/>
                </a:solidFill>
                <a:latin typeface="Calibri"/>
                <a:cs typeface="Calibri"/>
              </a:rPr>
              <a:t>Efficiency:</a:t>
            </a:r>
            <a:endParaRPr sz="1500">
              <a:latin typeface="Calibri"/>
              <a:cs typeface="Calibri"/>
            </a:endParaRPr>
          </a:p>
          <a:p>
            <a:pPr marL="189230">
              <a:spcBef>
                <a:spcPts val="720"/>
              </a:spcBef>
            </a:pPr>
            <a:r>
              <a:rPr sz="1300" b="1" spc="90">
                <a:solidFill>
                  <a:srgbClr val="404041"/>
                </a:solidFill>
                <a:latin typeface="Calibri"/>
                <a:cs typeface="Calibri"/>
              </a:rPr>
              <a:t>Reduces</a:t>
            </a:r>
            <a:r>
              <a:rPr sz="1300" b="1" spc="35">
                <a:solidFill>
                  <a:srgbClr val="404041"/>
                </a:solidFill>
                <a:latin typeface="Calibri"/>
                <a:cs typeface="Calibri"/>
              </a:rPr>
              <a:t> </a:t>
            </a:r>
            <a:r>
              <a:rPr sz="1300" b="1" spc="80">
                <a:solidFill>
                  <a:srgbClr val="404041"/>
                </a:solidFill>
                <a:latin typeface="Calibri"/>
                <a:cs typeface="Calibri"/>
              </a:rPr>
              <a:t>Analysis</a:t>
            </a:r>
            <a:r>
              <a:rPr sz="1300" b="1" spc="35">
                <a:solidFill>
                  <a:srgbClr val="404041"/>
                </a:solidFill>
                <a:latin typeface="Calibri"/>
                <a:cs typeface="Calibri"/>
              </a:rPr>
              <a:t> </a:t>
            </a:r>
            <a:r>
              <a:rPr sz="1300" b="1" spc="-10">
                <a:solidFill>
                  <a:srgbClr val="404041"/>
                </a:solidFill>
                <a:latin typeface="Calibri"/>
                <a:cs typeface="Calibri"/>
              </a:rPr>
              <a:t>Time:</a:t>
            </a:r>
            <a:endParaRPr sz="1300">
              <a:latin typeface="Calibri"/>
              <a:cs typeface="Calibri"/>
            </a:endParaRPr>
          </a:p>
          <a:p>
            <a:pPr marL="189230" marR="189865">
              <a:spcBef>
                <a:spcPts val="650"/>
              </a:spcBef>
            </a:pPr>
            <a:r>
              <a:rPr sz="1300" spc="-45">
                <a:solidFill>
                  <a:srgbClr val="404041"/>
                </a:solidFill>
                <a:latin typeface="Lucida Sans"/>
                <a:cs typeface="Lucida Sans"/>
              </a:rPr>
              <a:t>Significantly</a:t>
            </a:r>
            <a:r>
              <a:rPr sz="1300" spc="-60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spc="-30">
                <a:solidFill>
                  <a:srgbClr val="404041"/>
                </a:solidFill>
                <a:latin typeface="Lucida Sans"/>
                <a:cs typeface="Lucida Sans"/>
              </a:rPr>
              <a:t>cuts</a:t>
            </a:r>
            <a:r>
              <a:rPr sz="1300" spc="-5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spc="-35">
                <a:solidFill>
                  <a:srgbClr val="404041"/>
                </a:solidFill>
                <a:latin typeface="Lucida Sans"/>
                <a:cs typeface="Lucida Sans"/>
              </a:rPr>
              <a:t>down</a:t>
            </a:r>
            <a:r>
              <a:rPr sz="1300" spc="-5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spc="-50">
                <a:solidFill>
                  <a:srgbClr val="404041"/>
                </a:solidFill>
                <a:latin typeface="Lucida Sans"/>
                <a:cs typeface="Lucida Sans"/>
              </a:rPr>
              <a:t>the</a:t>
            </a:r>
            <a:r>
              <a:rPr sz="1300" spc="-5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spc="-60">
                <a:solidFill>
                  <a:srgbClr val="404041"/>
                </a:solidFill>
                <a:latin typeface="Lucida Sans"/>
                <a:cs typeface="Lucida Sans"/>
              </a:rPr>
              <a:t>time</a:t>
            </a:r>
            <a:r>
              <a:rPr sz="1300" spc="-5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spc="-50">
                <a:solidFill>
                  <a:srgbClr val="404041"/>
                </a:solidFill>
                <a:latin typeface="Lucida Sans"/>
                <a:cs typeface="Lucida Sans"/>
              </a:rPr>
              <a:t>required</a:t>
            </a:r>
            <a:r>
              <a:rPr sz="1300" spc="-5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spc="-25">
                <a:solidFill>
                  <a:srgbClr val="404041"/>
                </a:solidFill>
                <a:latin typeface="Lucida Sans"/>
                <a:cs typeface="Lucida Sans"/>
              </a:rPr>
              <a:t>for </a:t>
            </a:r>
            <a:r>
              <a:rPr sz="1300" spc="-40">
                <a:solidFill>
                  <a:srgbClr val="404041"/>
                </a:solidFill>
                <a:latin typeface="Lucida Sans"/>
                <a:cs typeface="Lucida Sans"/>
              </a:rPr>
              <a:t>market</a:t>
            </a:r>
            <a:r>
              <a:rPr sz="1300" spc="-6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spc="-50">
                <a:solidFill>
                  <a:srgbClr val="404041"/>
                </a:solidFill>
                <a:latin typeface="Lucida Sans"/>
                <a:cs typeface="Lucida Sans"/>
              </a:rPr>
              <a:t>analysis,</a:t>
            </a:r>
            <a:r>
              <a:rPr sz="1300" spc="-6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spc="-55">
                <a:solidFill>
                  <a:srgbClr val="404041"/>
                </a:solidFill>
                <a:latin typeface="Lucida Sans"/>
                <a:cs typeface="Lucida Sans"/>
              </a:rPr>
              <a:t>providing</a:t>
            </a:r>
            <a:r>
              <a:rPr sz="1300" spc="-60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spc="-50">
                <a:solidFill>
                  <a:srgbClr val="404041"/>
                </a:solidFill>
                <a:latin typeface="Lucida Sans"/>
                <a:cs typeface="Lucida Sans"/>
              </a:rPr>
              <a:t>results</a:t>
            </a:r>
            <a:r>
              <a:rPr sz="1300" spc="-6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spc="-85">
                <a:solidFill>
                  <a:srgbClr val="404041"/>
                </a:solidFill>
                <a:latin typeface="Lucida Sans"/>
                <a:cs typeface="Lucida Sans"/>
              </a:rPr>
              <a:t>in</a:t>
            </a:r>
            <a:r>
              <a:rPr sz="1300" spc="-60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spc="-50">
                <a:solidFill>
                  <a:srgbClr val="404041"/>
                </a:solidFill>
                <a:latin typeface="Lucida Sans"/>
                <a:cs typeface="Lucida Sans"/>
              </a:rPr>
              <a:t>less</a:t>
            </a:r>
            <a:r>
              <a:rPr sz="1300" spc="-6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spc="-25">
                <a:solidFill>
                  <a:srgbClr val="404041"/>
                </a:solidFill>
                <a:latin typeface="Lucida Sans"/>
                <a:cs typeface="Lucida Sans"/>
              </a:rPr>
              <a:t>than </a:t>
            </a:r>
            <a:r>
              <a:rPr sz="1300" spc="-20">
                <a:solidFill>
                  <a:srgbClr val="404041"/>
                </a:solidFill>
                <a:latin typeface="Lucida Sans"/>
                <a:cs typeface="Lucida Sans"/>
              </a:rPr>
              <a:t>a</a:t>
            </a:r>
            <a:r>
              <a:rPr sz="1300" spc="-9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spc="-10">
                <a:solidFill>
                  <a:srgbClr val="404041"/>
                </a:solidFill>
                <a:latin typeface="Lucida Sans"/>
                <a:cs typeface="Lucida Sans"/>
              </a:rPr>
              <a:t>minute.</a:t>
            </a:r>
            <a:endParaRPr sz="1300">
              <a:latin typeface="Lucida Sans"/>
              <a:cs typeface="Lucida Sans"/>
            </a:endParaRPr>
          </a:p>
          <a:p>
            <a:pPr>
              <a:spcBef>
                <a:spcPts val="350"/>
              </a:spcBef>
            </a:pPr>
            <a:endParaRPr sz="1300">
              <a:latin typeface="Lucida Sans"/>
              <a:cs typeface="Lucida Sans"/>
            </a:endParaRPr>
          </a:p>
          <a:p>
            <a:pPr marL="12700">
              <a:spcBef>
                <a:spcPts val="5"/>
              </a:spcBef>
            </a:pPr>
            <a:r>
              <a:rPr sz="1500" b="1" spc="70">
                <a:solidFill>
                  <a:srgbClr val="06769F"/>
                </a:solidFill>
                <a:latin typeface="Calibri"/>
                <a:cs typeface="Calibri"/>
              </a:rPr>
              <a:t>User-Friendly</a:t>
            </a:r>
            <a:r>
              <a:rPr sz="1500" b="1" spc="55">
                <a:solidFill>
                  <a:srgbClr val="06769F"/>
                </a:solidFill>
                <a:latin typeface="Calibri"/>
                <a:cs typeface="Calibri"/>
              </a:rPr>
              <a:t> </a:t>
            </a:r>
            <a:r>
              <a:rPr sz="1500" b="1" spc="-10">
                <a:solidFill>
                  <a:srgbClr val="06769F"/>
                </a:solidFill>
                <a:latin typeface="Calibri"/>
                <a:cs typeface="Calibri"/>
              </a:rPr>
              <a:t>Interface:</a:t>
            </a:r>
            <a:endParaRPr sz="1500">
              <a:latin typeface="Calibri"/>
              <a:cs typeface="Calibri"/>
            </a:endParaRPr>
          </a:p>
          <a:p>
            <a:pPr marL="189230">
              <a:spcBef>
                <a:spcPts val="715"/>
              </a:spcBef>
            </a:pPr>
            <a:r>
              <a:rPr sz="1300" b="1" spc="70">
                <a:solidFill>
                  <a:srgbClr val="404041"/>
                </a:solidFill>
                <a:latin typeface="Calibri"/>
                <a:cs typeface="Calibri"/>
              </a:rPr>
              <a:t>Calculator-Like</a:t>
            </a:r>
            <a:r>
              <a:rPr sz="1300" b="1" spc="75">
                <a:solidFill>
                  <a:srgbClr val="404041"/>
                </a:solidFill>
                <a:latin typeface="Calibri"/>
                <a:cs typeface="Calibri"/>
              </a:rPr>
              <a:t> </a:t>
            </a:r>
            <a:r>
              <a:rPr sz="1300" b="1" spc="-10">
                <a:solidFill>
                  <a:srgbClr val="404041"/>
                </a:solidFill>
                <a:latin typeface="Calibri"/>
                <a:cs typeface="Calibri"/>
              </a:rPr>
              <a:t>Functionality:</a:t>
            </a:r>
            <a:endParaRPr sz="1300">
              <a:latin typeface="Calibri"/>
              <a:cs typeface="Calibri"/>
            </a:endParaRPr>
          </a:p>
          <a:p>
            <a:pPr marL="189230">
              <a:spcBef>
                <a:spcPts val="570"/>
              </a:spcBef>
            </a:pPr>
            <a:r>
              <a:rPr sz="1300" spc="-60">
                <a:solidFill>
                  <a:srgbClr val="404041"/>
                </a:solidFill>
                <a:latin typeface="Lucida Sans"/>
                <a:cs typeface="Lucida Sans"/>
              </a:rPr>
              <a:t>The </a:t>
            </a:r>
            <a:r>
              <a:rPr sz="1300" spc="-55">
                <a:solidFill>
                  <a:srgbClr val="404041"/>
                </a:solidFill>
                <a:latin typeface="Lucida Sans"/>
                <a:cs typeface="Lucida Sans"/>
              </a:rPr>
              <a:t>application </a:t>
            </a:r>
            <a:r>
              <a:rPr sz="1300" spc="-35">
                <a:solidFill>
                  <a:srgbClr val="404041"/>
                </a:solidFill>
                <a:latin typeface="Lucida Sans"/>
                <a:cs typeface="Lucida Sans"/>
              </a:rPr>
              <a:t>operates</a:t>
            </a:r>
            <a:r>
              <a:rPr sz="1300" spc="-5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spc="-50">
                <a:solidFill>
                  <a:srgbClr val="404041"/>
                </a:solidFill>
                <a:latin typeface="Lucida Sans"/>
                <a:cs typeface="Lucida Sans"/>
              </a:rPr>
              <a:t>with</a:t>
            </a:r>
            <a:r>
              <a:rPr sz="1300" spc="-5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spc="-50">
                <a:solidFill>
                  <a:srgbClr val="404041"/>
                </a:solidFill>
                <a:latin typeface="Lucida Sans"/>
                <a:cs typeface="Lucida Sans"/>
              </a:rPr>
              <a:t>the</a:t>
            </a:r>
            <a:r>
              <a:rPr sz="1300" spc="-55">
                <a:solidFill>
                  <a:srgbClr val="404041"/>
                </a:solidFill>
                <a:latin typeface="Lucida Sans"/>
                <a:cs typeface="Lucida Sans"/>
              </a:rPr>
              <a:t> simplicity </a:t>
            </a:r>
            <a:r>
              <a:rPr sz="1300" spc="-25">
                <a:solidFill>
                  <a:srgbClr val="404041"/>
                </a:solidFill>
                <a:latin typeface="Lucida Sans"/>
                <a:cs typeface="Lucida Sans"/>
              </a:rPr>
              <a:t>of</a:t>
            </a:r>
            <a:endParaRPr sz="1300">
              <a:latin typeface="Lucida Sans"/>
              <a:cs typeface="Lucida Sans"/>
            </a:endParaRPr>
          </a:p>
          <a:p>
            <a:pPr marL="189230" marR="5080"/>
            <a:r>
              <a:rPr sz="1300" spc="-20">
                <a:solidFill>
                  <a:srgbClr val="404041"/>
                </a:solidFill>
                <a:latin typeface="Lucida Sans"/>
                <a:cs typeface="Lucida Sans"/>
              </a:rPr>
              <a:t>a</a:t>
            </a:r>
            <a:r>
              <a:rPr sz="1300" spc="-70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spc="-50">
                <a:solidFill>
                  <a:srgbClr val="404041"/>
                </a:solidFill>
                <a:latin typeface="Lucida Sans"/>
                <a:cs typeface="Lucida Sans"/>
              </a:rPr>
              <a:t>calculator,</a:t>
            </a:r>
            <a:r>
              <a:rPr sz="1300" spc="-70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spc="-60">
                <a:solidFill>
                  <a:srgbClr val="404041"/>
                </a:solidFill>
                <a:latin typeface="Lucida Sans"/>
                <a:cs typeface="Lucida Sans"/>
              </a:rPr>
              <a:t>making</a:t>
            </a:r>
            <a:r>
              <a:rPr sz="1300" spc="-70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spc="-75">
                <a:solidFill>
                  <a:srgbClr val="404041"/>
                </a:solidFill>
                <a:latin typeface="Lucida Sans"/>
                <a:cs typeface="Lucida Sans"/>
              </a:rPr>
              <a:t>it</a:t>
            </a:r>
            <a:r>
              <a:rPr sz="1300" spc="-6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spc="-10">
                <a:solidFill>
                  <a:srgbClr val="404041"/>
                </a:solidFill>
                <a:latin typeface="Lucida Sans"/>
                <a:cs typeface="Lucida Sans"/>
              </a:rPr>
              <a:t>easy</a:t>
            </a:r>
            <a:r>
              <a:rPr sz="1300" spc="-70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spc="-60">
                <a:solidFill>
                  <a:srgbClr val="404041"/>
                </a:solidFill>
                <a:latin typeface="Lucida Sans"/>
                <a:cs typeface="Lucida Sans"/>
              </a:rPr>
              <a:t>for</a:t>
            </a:r>
            <a:r>
              <a:rPr sz="1300" spc="-70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spc="-45">
                <a:solidFill>
                  <a:srgbClr val="404041"/>
                </a:solidFill>
                <a:latin typeface="Lucida Sans"/>
                <a:cs typeface="Lucida Sans"/>
              </a:rPr>
              <a:t>users</a:t>
            </a:r>
            <a:r>
              <a:rPr sz="1300" spc="-70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spc="-60">
                <a:solidFill>
                  <a:srgbClr val="404041"/>
                </a:solidFill>
                <a:latin typeface="Lucida Sans"/>
                <a:cs typeface="Lucida Sans"/>
              </a:rPr>
              <a:t>to</a:t>
            </a:r>
            <a:r>
              <a:rPr sz="1300" spc="-6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spc="-30">
                <a:solidFill>
                  <a:srgbClr val="404041"/>
                </a:solidFill>
                <a:latin typeface="Lucida Sans"/>
                <a:cs typeface="Lucida Sans"/>
              </a:rPr>
              <a:t>perform </a:t>
            </a:r>
            <a:r>
              <a:rPr sz="1300" spc="-55">
                <a:solidFill>
                  <a:srgbClr val="404041"/>
                </a:solidFill>
                <a:latin typeface="Lucida Sans"/>
                <a:cs typeface="Lucida Sans"/>
              </a:rPr>
              <a:t>complex</a:t>
            </a:r>
            <a:r>
              <a:rPr sz="1300" spc="-50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spc="-35">
                <a:solidFill>
                  <a:srgbClr val="404041"/>
                </a:solidFill>
                <a:latin typeface="Lucida Sans"/>
                <a:cs typeface="Lucida Sans"/>
              </a:rPr>
              <a:t>analyses</a:t>
            </a:r>
            <a:r>
              <a:rPr sz="1300" spc="-4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spc="-50">
                <a:solidFill>
                  <a:srgbClr val="404041"/>
                </a:solidFill>
                <a:latin typeface="Lucida Sans"/>
                <a:cs typeface="Lucida Sans"/>
              </a:rPr>
              <a:t>without</a:t>
            </a:r>
            <a:r>
              <a:rPr sz="1300" spc="-45">
                <a:solidFill>
                  <a:srgbClr val="404041"/>
                </a:solidFill>
                <a:latin typeface="Lucida Sans"/>
                <a:cs typeface="Lucida Sans"/>
              </a:rPr>
              <a:t> extensive </a:t>
            </a:r>
            <a:r>
              <a:rPr sz="1300" spc="-10">
                <a:solidFill>
                  <a:srgbClr val="404041"/>
                </a:solidFill>
                <a:latin typeface="Lucida Sans"/>
                <a:cs typeface="Lucida Sans"/>
              </a:rPr>
              <a:t>training.</a:t>
            </a:r>
            <a:endParaRPr sz="1300">
              <a:latin typeface="Lucida Sans"/>
              <a:cs typeface="Lucida Sans"/>
            </a:endParaRPr>
          </a:p>
        </p:txBody>
      </p:sp>
      <p:sp>
        <p:nvSpPr>
          <p:cNvPr id="251" name="object 251"/>
          <p:cNvSpPr txBox="1">
            <a:spLocks noGrp="1"/>
          </p:cNvSpPr>
          <p:nvPr>
            <p:ph type="title"/>
          </p:nvPr>
        </p:nvSpPr>
        <p:spPr>
          <a:xfrm>
            <a:off x="630362" y="390852"/>
            <a:ext cx="618807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pc="-240">
                <a:solidFill>
                  <a:srgbClr val="06769F"/>
                </a:solidFill>
              </a:rPr>
              <a:t>Value</a:t>
            </a:r>
            <a:r>
              <a:rPr spc="-375">
                <a:solidFill>
                  <a:srgbClr val="06769F"/>
                </a:solidFill>
              </a:rPr>
              <a:t> </a:t>
            </a:r>
            <a:r>
              <a:rPr spc="-280">
                <a:solidFill>
                  <a:srgbClr val="06769F"/>
                </a:solidFill>
              </a:rPr>
              <a:t>for</a:t>
            </a:r>
            <a:r>
              <a:rPr spc="-409">
                <a:solidFill>
                  <a:srgbClr val="06769F"/>
                </a:solidFill>
              </a:rPr>
              <a:t> </a:t>
            </a:r>
            <a:r>
              <a:rPr b="1" spc="120">
                <a:solidFill>
                  <a:srgbClr val="06769F"/>
                </a:solidFill>
                <a:latin typeface="Calibri"/>
                <a:cs typeface="Calibri"/>
              </a:rPr>
              <a:t>Market</a:t>
            </a:r>
            <a:r>
              <a:rPr b="1" spc="25">
                <a:solidFill>
                  <a:srgbClr val="06769F"/>
                </a:solidFill>
                <a:latin typeface="Calibri"/>
                <a:cs typeface="Calibri"/>
              </a:rPr>
              <a:t> </a:t>
            </a:r>
            <a:r>
              <a:rPr b="1" spc="215">
                <a:solidFill>
                  <a:srgbClr val="06769F"/>
                </a:solidFill>
                <a:latin typeface="Calibri"/>
                <a:cs typeface="Calibri"/>
              </a:rPr>
              <a:t>Analyst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56" y="4981385"/>
            <a:ext cx="9144000" cy="167005"/>
          </a:xfrm>
          <a:custGeom>
            <a:avLst/>
            <a:gdLst/>
            <a:ahLst/>
            <a:cxnLst/>
            <a:rect l="l" t="t" r="r" b="b"/>
            <a:pathLst>
              <a:path w="9144000" h="167004">
                <a:moveTo>
                  <a:pt x="9144000" y="0"/>
                </a:moveTo>
                <a:lnTo>
                  <a:pt x="0" y="0"/>
                </a:lnTo>
                <a:lnTo>
                  <a:pt x="0" y="166687"/>
                </a:lnTo>
                <a:lnTo>
                  <a:pt x="9144000" y="166687"/>
                </a:lnTo>
                <a:lnTo>
                  <a:pt x="9144000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88520" y="1326426"/>
            <a:ext cx="5403215" cy="3334385"/>
            <a:chOff x="582963" y="1326425"/>
            <a:chExt cx="5403215" cy="3334385"/>
          </a:xfrm>
        </p:grpSpPr>
        <p:sp>
          <p:nvSpPr>
            <p:cNvPr id="4" name="object 4"/>
            <p:cNvSpPr/>
            <p:nvPr/>
          </p:nvSpPr>
          <p:spPr>
            <a:xfrm>
              <a:off x="582963" y="1326425"/>
              <a:ext cx="5403215" cy="3334385"/>
            </a:xfrm>
            <a:custGeom>
              <a:avLst/>
              <a:gdLst/>
              <a:ahLst/>
              <a:cxnLst/>
              <a:rect l="l" t="t" r="r" b="b"/>
              <a:pathLst>
                <a:path w="5403215" h="3334385">
                  <a:moveTo>
                    <a:pt x="5095189" y="0"/>
                  </a:moveTo>
                  <a:lnTo>
                    <a:pt x="307708" y="0"/>
                  </a:lnTo>
                  <a:lnTo>
                    <a:pt x="262235" y="3336"/>
                  </a:lnTo>
                  <a:lnTo>
                    <a:pt x="218834" y="13029"/>
                  </a:lnTo>
                  <a:lnTo>
                    <a:pt x="177982" y="28602"/>
                  </a:lnTo>
                  <a:lnTo>
                    <a:pt x="140154" y="49579"/>
                  </a:lnTo>
                  <a:lnTo>
                    <a:pt x="105825" y="75483"/>
                  </a:lnTo>
                  <a:lnTo>
                    <a:pt x="75472" y="105839"/>
                  </a:lnTo>
                  <a:lnTo>
                    <a:pt x="49571" y="140171"/>
                  </a:lnTo>
                  <a:lnTo>
                    <a:pt x="28597" y="178003"/>
                  </a:lnTo>
                  <a:lnTo>
                    <a:pt x="13027" y="218858"/>
                  </a:lnTo>
                  <a:lnTo>
                    <a:pt x="3336" y="262260"/>
                  </a:lnTo>
                  <a:lnTo>
                    <a:pt x="0" y="307733"/>
                  </a:lnTo>
                  <a:lnTo>
                    <a:pt x="0" y="3026625"/>
                  </a:lnTo>
                  <a:lnTo>
                    <a:pt x="3336" y="3072095"/>
                  </a:lnTo>
                  <a:lnTo>
                    <a:pt x="13027" y="3115494"/>
                  </a:lnTo>
                  <a:lnTo>
                    <a:pt x="28597" y="3156346"/>
                  </a:lnTo>
                  <a:lnTo>
                    <a:pt x="49571" y="3194174"/>
                  </a:lnTo>
                  <a:lnTo>
                    <a:pt x="75472" y="3228503"/>
                  </a:lnTo>
                  <a:lnTo>
                    <a:pt x="105825" y="3258857"/>
                  </a:lnTo>
                  <a:lnTo>
                    <a:pt x="140154" y="3284759"/>
                  </a:lnTo>
                  <a:lnTo>
                    <a:pt x="177982" y="3305734"/>
                  </a:lnTo>
                  <a:lnTo>
                    <a:pt x="218834" y="3321305"/>
                  </a:lnTo>
                  <a:lnTo>
                    <a:pt x="262235" y="3330997"/>
                  </a:lnTo>
                  <a:lnTo>
                    <a:pt x="307708" y="3334334"/>
                  </a:lnTo>
                  <a:lnTo>
                    <a:pt x="5095189" y="3334334"/>
                  </a:lnTo>
                  <a:lnTo>
                    <a:pt x="5140662" y="3330997"/>
                  </a:lnTo>
                  <a:lnTo>
                    <a:pt x="5184062" y="3321305"/>
                  </a:lnTo>
                  <a:lnTo>
                    <a:pt x="5224915" y="3305734"/>
                  </a:lnTo>
                  <a:lnTo>
                    <a:pt x="5262743" y="3284759"/>
                  </a:lnTo>
                  <a:lnTo>
                    <a:pt x="5297072" y="3258857"/>
                  </a:lnTo>
                  <a:lnTo>
                    <a:pt x="5327424" y="3228503"/>
                  </a:lnTo>
                  <a:lnTo>
                    <a:pt x="5353326" y="3194174"/>
                  </a:lnTo>
                  <a:lnTo>
                    <a:pt x="5374299" y="3156346"/>
                  </a:lnTo>
                  <a:lnTo>
                    <a:pt x="5389870" y="3115494"/>
                  </a:lnTo>
                  <a:lnTo>
                    <a:pt x="5399561" y="3072095"/>
                  </a:lnTo>
                  <a:lnTo>
                    <a:pt x="5402897" y="3026625"/>
                  </a:lnTo>
                  <a:lnTo>
                    <a:pt x="5402897" y="307733"/>
                  </a:lnTo>
                  <a:lnTo>
                    <a:pt x="5399561" y="262260"/>
                  </a:lnTo>
                  <a:lnTo>
                    <a:pt x="5389870" y="218858"/>
                  </a:lnTo>
                  <a:lnTo>
                    <a:pt x="5374299" y="178003"/>
                  </a:lnTo>
                  <a:lnTo>
                    <a:pt x="5353326" y="140171"/>
                  </a:lnTo>
                  <a:lnTo>
                    <a:pt x="5327424" y="105839"/>
                  </a:lnTo>
                  <a:lnTo>
                    <a:pt x="5297072" y="75483"/>
                  </a:lnTo>
                  <a:lnTo>
                    <a:pt x="5262743" y="49579"/>
                  </a:lnTo>
                  <a:lnTo>
                    <a:pt x="5224915" y="28602"/>
                  </a:lnTo>
                  <a:lnTo>
                    <a:pt x="5184062" y="13029"/>
                  </a:lnTo>
                  <a:lnTo>
                    <a:pt x="5140662" y="3336"/>
                  </a:lnTo>
                  <a:lnTo>
                    <a:pt x="5095189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34360" y="2066552"/>
              <a:ext cx="61594" cy="61594"/>
            </a:xfrm>
            <a:custGeom>
              <a:avLst/>
              <a:gdLst/>
              <a:ahLst/>
              <a:cxnLst/>
              <a:rect l="l" t="t" r="r" b="b"/>
              <a:pathLst>
                <a:path w="61594" h="61594">
                  <a:moveTo>
                    <a:pt x="30594" y="0"/>
                  </a:moveTo>
                  <a:lnTo>
                    <a:pt x="18688" y="2403"/>
                  </a:lnTo>
                  <a:lnTo>
                    <a:pt x="8963" y="8956"/>
                  </a:lnTo>
                  <a:lnTo>
                    <a:pt x="2405" y="18677"/>
                  </a:lnTo>
                  <a:lnTo>
                    <a:pt x="0" y="30581"/>
                  </a:lnTo>
                  <a:lnTo>
                    <a:pt x="2405" y="42493"/>
                  </a:lnTo>
                  <a:lnTo>
                    <a:pt x="8963" y="52217"/>
                  </a:lnTo>
                  <a:lnTo>
                    <a:pt x="18688" y="58772"/>
                  </a:lnTo>
                  <a:lnTo>
                    <a:pt x="30594" y="61175"/>
                  </a:lnTo>
                  <a:lnTo>
                    <a:pt x="42500" y="58772"/>
                  </a:lnTo>
                  <a:lnTo>
                    <a:pt x="52225" y="52217"/>
                  </a:lnTo>
                  <a:lnTo>
                    <a:pt x="58783" y="42493"/>
                  </a:lnTo>
                  <a:lnTo>
                    <a:pt x="61188" y="30581"/>
                  </a:lnTo>
                  <a:lnTo>
                    <a:pt x="58783" y="18677"/>
                  </a:lnTo>
                  <a:lnTo>
                    <a:pt x="52225" y="8956"/>
                  </a:lnTo>
                  <a:lnTo>
                    <a:pt x="42500" y="2403"/>
                  </a:lnTo>
                  <a:lnTo>
                    <a:pt x="30594" y="0"/>
                  </a:lnTo>
                  <a:close/>
                </a:path>
              </a:pathLst>
            </a:custGeom>
            <a:solidFill>
              <a:srgbClr val="D57C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4667" y="1684781"/>
              <a:ext cx="216915" cy="21691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434360" y="3519995"/>
              <a:ext cx="61594" cy="61594"/>
            </a:xfrm>
            <a:custGeom>
              <a:avLst/>
              <a:gdLst/>
              <a:ahLst/>
              <a:cxnLst/>
              <a:rect l="l" t="t" r="r" b="b"/>
              <a:pathLst>
                <a:path w="61594" h="61595">
                  <a:moveTo>
                    <a:pt x="30594" y="0"/>
                  </a:moveTo>
                  <a:lnTo>
                    <a:pt x="18688" y="2403"/>
                  </a:lnTo>
                  <a:lnTo>
                    <a:pt x="8963" y="8956"/>
                  </a:lnTo>
                  <a:lnTo>
                    <a:pt x="2405" y="18677"/>
                  </a:lnTo>
                  <a:lnTo>
                    <a:pt x="0" y="30581"/>
                  </a:lnTo>
                  <a:lnTo>
                    <a:pt x="2405" y="42487"/>
                  </a:lnTo>
                  <a:lnTo>
                    <a:pt x="8963" y="52212"/>
                  </a:lnTo>
                  <a:lnTo>
                    <a:pt x="18688" y="58770"/>
                  </a:lnTo>
                  <a:lnTo>
                    <a:pt x="30594" y="61175"/>
                  </a:lnTo>
                  <a:lnTo>
                    <a:pt x="42500" y="58770"/>
                  </a:lnTo>
                  <a:lnTo>
                    <a:pt x="52225" y="52212"/>
                  </a:lnTo>
                  <a:lnTo>
                    <a:pt x="58783" y="42487"/>
                  </a:lnTo>
                  <a:lnTo>
                    <a:pt x="61188" y="30581"/>
                  </a:lnTo>
                  <a:lnTo>
                    <a:pt x="58783" y="18677"/>
                  </a:lnTo>
                  <a:lnTo>
                    <a:pt x="52225" y="8956"/>
                  </a:lnTo>
                  <a:lnTo>
                    <a:pt x="42500" y="2403"/>
                  </a:lnTo>
                  <a:lnTo>
                    <a:pt x="30594" y="0"/>
                  </a:lnTo>
                  <a:close/>
                </a:path>
              </a:pathLst>
            </a:custGeom>
            <a:solidFill>
              <a:srgbClr val="D57C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4667" y="3138211"/>
              <a:ext cx="216915" cy="216915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75804" y="390852"/>
            <a:ext cx="3357879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pc="-245">
                <a:solidFill>
                  <a:srgbClr val="06769F"/>
                </a:solidFill>
              </a:rPr>
              <a:t>Future</a:t>
            </a:r>
            <a:r>
              <a:rPr spc="-335">
                <a:solidFill>
                  <a:srgbClr val="06769F"/>
                </a:solidFill>
              </a:rPr>
              <a:t> </a:t>
            </a:r>
            <a:r>
              <a:rPr b="1" spc="375">
                <a:solidFill>
                  <a:srgbClr val="06769F"/>
                </a:solidFill>
                <a:latin typeface="Calibri"/>
                <a:cs typeface="Calibri"/>
              </a:rPr>
              <a:t>Scope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406327" y="1551738"/>
            <a:ext cx="3743325" cy="2769235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2700">
              <a:spcBef>
                <a:spcPts val="930"/>
              </a:spcBef>
            </a:pPr>
            <a:r>
              <a:rPr sz="1500" b="1">
                <a:solidFill>
                  <a:srgbClr val="06769F"/>
                </a:solidFill>
                <a:latin typeface="Calibri"/>
                <a:cs typeface="Calibri"/>
              </a:rPr>
              <a:t>Mobile</a:t>
            </a:r>
            <a:r>
              <a:rPr sz="1500" b="1" spc="135">
                <a:solidFill>
                  <a:srgbClr val="06769F"/>
                </a:solidFill>
                <a:latin typeface="Calibri"/>
                <a:cs typeface="Calibri"/>
              </a:rPr>
              <a:t> </a:t>
            </a:r>
            <a:r>
              <a:rPr sz="1500" b="1" spc="45">
                <a:solidFill>
                  <a:srgbClr val="06769F"/>
                </a:solidFill>
                <a:latin typeface="Calibri"/>
                <a:cs typeface="Calibri"/>
              </a:rPr>
              <a:t>Application:</a:t>
            </a:r>
            <a:endParaRPr sz="1500">
              <a:latin typeface="Calibri"/>
              <a:cs typeface="Calibri"/>
            </a:endParaRPr>
          </a:p>
          <a:p>
            <a:pPr marL="189230">
              <a:spcBef>
                <a:spcPts val="720"/>
              </a:spcBef>
            </a:pPr>
            <a:r>
              <a:rPr sz="1300" b="1" spc="75">
                <a:solidFill>
                  <a:srgbClr val="404041"/>
                </a:solidFill>
                <a:latin typeface="Calibri"/>
                <a:cs typeface="Calibri"/>
              </a:rPr>
              <a:t>Accessibility</a:t>
            </a:r>
            <a:r>
              <a:rPr sz="1300" b="1" spc="20">
                <a:solidFill>
                  <a:srgbClr val="404041"/>
                </a:solidFill>
                <a:latin typeface="Calibri"/>
                <a:cs typeface="Calibri"/>
              </a:rPr>
              <a:t> </a:t>
            </a:r>
            <a:r>
              <a:rPr sz="1300" b="1" spc="50">
                <a:solidFill>
                  <a:srgbClr val="404041"/>
                </a:solidFill>
                <a:latin typeface="Calibri"/>
                <a:cs typeface="Calibri"/>
              </a:rPr>
              <a:t>on</a:t>
            </a:r>
            <a:r>
              <a:rPr sz="1300" b="1" spc="20">
                <a:solidFill>
                  <a:srgbClr val="404041"/>
                </a:solidFill>
                <a:latin typeface="Calibri"/>
                <a:cs typeface="Calibri"/>
              </a:rPr>
              <a:t> </a:t>
            </a:r>
            <a:r>
              <a:rPr sz="1300" b="1" spc="50">
                <a:solidFill>
                  <a:srgbClr val="404041"/>
                </a:solidFill>
                <a:latin typeface="Calibri"/>
                <a:cs typeface="Calibri"/>
              </a:rPr>
              <a:t>the</a:t>
            </a:r>
            <a:r>
              <a:rPr sz="1300" b="1" spc="20">
                <a:solidFill>
                  <a:srgbClr val="404041"/>
                </a:solidFill>
                <a:latin typeface="Calibri"/>
                <a:cs typeface="Calibri"/>
              </a:rPr>
              <a:t> </a:t>
            </a:r>
            <a:r>
              <a:rPr sz="1300" b="1" spc="-25">
                <a:solidFill>
                  <a:srgbClr val="404041"/>
                </a:solidFill>
                <a:latin typeface="Calibri"/>
                <a:cs typeface="Calibri"/>
              </a:rPr>
              <a:t>Go:</a:t>
            </a:r>
            <a:endParaRPr sz="1300">
              <a:latin typeface="Calibri"/>
              <a:cs typeface="Calibri"/>
            </a:endParaRPr>
          </a:p>
          <a:p>
            <a:pPr marL="189230" marR="677545">
              <a:spcBef>
                <a:spcPts val="650"/>
              </a:spcBef>
            </a:pPr>
            <a:r>
              <a:rPr sz="1300" spc="-45">
                <a:solidFill>
                  <a:srgbClr val="404041"/>
                </a:solidFill>
                <a:latin typeface="Lucida Sans"/>
                <a:cs typeface="Lucida Sans"/>
              </a:rPr>
              <a:t>Develop</a:t>
            </a:r>
            <a:r>
              <a:rPr sz="1300" spc="-7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spc="-20">
                <a:solidFill>
                  <a:srgbClr val="404041"/>
                </a:solidFill>
                <a:latin typeface="Lucida Sans"/>
                <a:cs typeface="Lucida Sans"/>
              </a:rPr>
              <a:t>a</a:t>
            </a:r>
            <a:r>
              <a:rPr sz="1300" spc="-70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spc="-65">
                <a:solidFill>
                  <a:srgbClr val="404041"/>
                </a:solidFill>
                <a:latin typeface="Lucida Sans"/>
                <a:cs typeface="Lucida Sans"/>
              </a:rPr>
              <a:t>mobile</a:t>
            </a:r>
            <a:r>
              <a:rPr sz="1300" spc="-7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spc="-35">
                <a:solidFill>
                  <a:srgbClr val="404041"/>
                </a:solidFill>
                <a:latin typeface="Lucida Sans"/>
                <a:cs typeface="Lucida Sans"/>
              </a:rPr>
              <a:t>app</a:t>
            </a:r>
            <a:r>
              <a:rPr sz="1300" spc="-7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spc="-60">
                <a:solidFill>
                  <a:srgbClr val="404041"/>
                </a:solidFill>
                <a:latin typeface="Lucida Sans"/>
                <a:cs typeface="Lucida Sans"/>
              </a:rPr>
              <a:t>to</a:t>
            </a:r>
            <a:r>
              <a:rPr sz="1300" spc="-70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spc="-45">
                <a:solidFill>
                  <a:srgbClr val="404041"/>
                </a:solidFill>
                <a:latin typeface="Lucida Sans"/>
                <a:cs typeface="Lucida Sans"/>
              </a:rPr>
              <a:t>provide</a:t>
            </a:r>
            <a:r>
              <a:rPr sz="1300" spc="-7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spc="-25">
                <a:solidFill>
                  <a:srgbClr val="404041"/>
                </a:solidFill>
                <a:latin typeface="Lucida Sans"/>
                <a:cs typeface="Lucida Sans"/>
              </a:rPr>
              <a:t>users </a:t>
            </a:r>
            <a:r>
              <a:rPr sz="1300" spc="-50">
                <a:solidFill>
                  <a:srgbClr val="404041"/>
                </a:solidFill>
                <a:latin typeface="Lucida Sans"/>
                <a:cs typeface="Lucida Sans"/>
              </a:rPr>
              <a:t>with</a:t>
            </a:r>
            <a:r>
              <a:rPr sz="1300" spc="-7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spc="-50">
                <a:solidFill>
                  <a:srgbClr val="404041"/>
                </a:solidFill>
                <a:latin typeface="Lucida Sans"/>
                <a:cs typeface="Lucida Sans"/>
              </a:rPr>
              <a:t>the</a:t>
            </a:r>
            <a:r>
              <a:rPr sz="1300" spc="-70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spc="-55">
                <a:solidFill>
                  <a:srgbClr val="404041"/>
                </a:solidFill>
                <a:latin typeface="Lucida Sans"/>
                <a:cs typeface="Lucida Sans"/>
              </a:rPr>
              <a:t>ability</a:t>
            </a:r>
            <a:r>
              <a:rPr sz="1300" spc="-70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spc="-60">
                <a:solidFill>
                  <a:srgbClr val="404041"/>
                </a:solidFill>
                <a:latin typeface="Lucida Sans"/>
                <a:cs typeface="Lucida Sans"/>
              </a:rPr>
              <a:t>to</a:t>
            </a:r>
            <a:r>
              <a:rPr sz="1300" spc="-70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spc="-55">
                <a:solidFill>
                  <a:srgbClr val="404041"/>
                </a:solidFill>
                <a:latin typeface="Lucida Sans"/>
                <a:cs typeface="Lucida Sans"/>
              </a:rPr>
              <a:t>perform</a:t>
            </a:r>
            <a:r>
              <a:rPr sz="1300" spc="-70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spc="-10">
                <a:solidFill>
                  <a:srgbClr val="404041"/>
                </a:solidFill>
                <a:latin typeface="Lucida Sans"/>
                <a:cs typeface="Lucida Sans"/>
              </a:rPr>
              <a:t>market </a:t>
            </a:r>
            <a:r>
              <a:rPr sz="1300" spc="-40">
                <a:solidFill>
                  <a:srgbClr val="404041"/>
                </a:solidFill>
                <a:latin typeface="Lucida Sans"/>
                <a:cs typeface="Lucida Sans"/>
              </a:rPr>
              <a:t>assessments</a:t>
            </a:r>
            <a:r>
              <a:rPr sz="1300" spc="-30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spc="-50">
                <a:solidFill>
                  <a:srgbClr val="404041"/>
                </a:solidFill>
                <a:latin typeface="Lucida Sans"/>
                <a:cs typeface="Lucida Sans"/>
              </a:rPr>
              <a:t>anytime,</a:t>
            </a:r>
            <a:r>
              <a:rPr sz="1300" spc="-2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spc="-10">
                <a:solidFill>
                  <a:srgbClr val="404041"/>
                </a:solidFill>
                <a:latin typeface="Lucida Sans"/>
                <a:cs typeface="Lucida Sans"/>
              </a:rPr>
              <a:t>anywhere.</a:t>
            </a:r>
            <a:endParaRPr sz="1300">
              <a:latin typeface="Lucida Sans"/>
              <a:cs typeface="Lucida Sans"/>
            </a:endParaRPr>
          </a:p>
          <a:p>
            <a:pPr>
              <a:spcBef>
                <a:spcPts val="500"/>
              </a:spcBef>
            </a:pPr>
            <a:endParaRPr sz="1300">
              <a:latin typeface="Lucida Sans"/>
              <a:cs typeface="Lucida Sans"/>
            </a:endParaRPr>
          </a:p>
          <a:p>
            <a:pPr marL="12700"/>
            <a:r>
              <a:rPr sz="1500" b="1" spc="100">
                <a:solidFill>
                  <a:srgbClr val="06769F"/>
                </a:solidFill>
                <a:latin typeface="Calibri"/>
                <a:cs typeface="Calibri"/>
              </a:rPr>
              <a:t>Expanded</a:t>
            </a:r>
            <a:r>
              <a:rPr sz="1500" b="1" spc="10">
                <a:solidFill>
                  <a:srgbClr val="06769F"/>
                </a:solidFill>
                <a:latin typeface="Calibri"/>
                <a:cs typeface="Calibri"/>
              </a:rPr>
              <a:t> </a:t>
            </a:r>
            <a:r>
              <a:rPr sz="1500" b="1" spc="50">
                <a:solidFill>
                  <a:srgbClr val="06769F"/>
                </a:solidFill>
                <a:latin typeface="Calibri"/>
                <a:cs typeface="Calibri"/>
              </a:rPr>
              <a:t>Data</a:t>
            </a:r>
            <a:r>
              <a:rPr sz="1500" b="1" spc="10">
                <a:solidFill>
                  <a:srgbClr val="06769F"/>
                </a:solidFill>
                <a:latin typeface="Calibri"/>
                <a:cs typeface="Calibri"/>
              </a:rPr>
              <a:t> </a:t>
            </a:r>
            <a:r>
              <a:rPr sz="1500" b="1" spc="-10">
                <a:solidFill>
                  <a:srgbClr val="06769F"/>
                </a:solidFill>
                <a:latin typeface="Calibri"/>
                <a:cs typeface="Calibri"/>
              </a:rPr>
              <a:t>Integration:</a:t>
            </a:r>
            <a:endParaRPr sz="1500">
              <a:latin typeface="Calibri"/>
              <a:cs typeface="Calibri"/>
            </a:endParaRPr>
          </a:p>
          <a:p>
            <a:pPr marL="189230">
              <a:spcBef>
                <a:spcPts val="720"/>
              </a:spcBef>
            </a:pPr>
            <a:r>
              <a:rPr sz="1300" b="1" spc="65">
                <a:solidFill>
                  <a:srgbClr val="404041"/>
                </a:solidFill>
                <a:latin typeface="Calibri"/>
                <a:cs typeface="Calibri"/>
              </a:rPr>
              <a:t>New</a:t>
            </a:r>
            <a:r>
              <a:rPr sz="1300" b="1" spc="75">
                <a:solidFill>
                  <a:srgbClr val="404041"/>
                </a:solidFill>
                <a:latin typeface="Calibri"/>
                <a:cs typeface="Calibri"/>
              </a:rPr>
              <a:t> </a:t>
            </a:r>
            <a:r>
              <a:rPr sz="1300" b="1" spc="20">
                <a:solidFill>
                  <a:srgbClr val="404041"/>
                </a:solidFill>
                <a:latin typeface="Calibri"/>
                <a:cs typeface="Calibri"/>
              </a:rPr>
              <a:t>Information</a:t>
            </a:r>
            <a:r>
              <a:rPr sz="1300" b="1" spc="75">
                <a:solidFill>
                  <a:srgbClr val="404041"/>
                </a:solidFill>
                <a:latin typeface="Calibri"/>
                <a:cs typeface="Calibri"/>
              </a:rPr>
              <a:t> </a:t>
            </a:r>
            <a:r>
              <a:rPr sz="1300" b="1" spc="60">
                <a:solidFill>
                  <a:srgbClr val="404041"/>
                </a:solidFill>
                <a:latin typeface="Calibri"/>
                <a:cs typeface="Calibri"/>
              </a:rPr>
              <a:t>from</a:t>
            </a:r>
            <a:r>
              <a:rPr sz="1300" b="1" spc="80">
                <a:solidFill>
                  <a:srgbClr val="404041"/>
                </a:solidFill>
                <a:latin typeface="Calibri"/>
                <a:cs typeface="Calibri"/>
              </a:rPr>
              <a:t> </a:t>
            </a:r>
            <a:r>
              <a:rPr sz="1300" b="1" spc="60">
                <a:solidFill>
                  <a:srgbClr val="404041"/>
                </a:solidFill>
                <a:latin typeface="Calibri"/>
                <a:cs typeface="Calibri"/>
              </a:rPr>
              <a:t>Data</a:t>
            </a:r>
            <a:r>
              <a:rPr sz="1300" b="1" spc="75">
                <a:solidFill>
                  <a:srgbClr val="404041"/>
                </a:solidFill>
                <a:latin typeface="Calibri"/>
                <a:cs typeface="Calibri"/>
              </a:rPr>
              <a:t> </a:t>
            </a:r>
            <a:r>
              <a:rPr sz="1300" b="1" spc="60">
                <a:solidFill>
                  <a:srgbClr val="404041"/>
                </a:solidFill>
                <a:latin typeface="Calibri"/>
                <a:cs typeface="Calibri"/>
              </a:rPr>
              <a:t>Vendors:</a:t>
            </a:r>
            <a:endParaRPr sz="1300">
              <a:latin typeface="Calibri"/>
              <a:cs typeface="Calibri"/>
            </a:endParaRPr>
          </a:p>
          <a:p>
            <a:pPr marL="189230" marR="5080">
              <a:spcBef>
                <a:spcPts val="570"/>
              </a:spcBef>
            </a:pPr>
            <a:r>
              <a:rPr sz="1300" spc="-50">
                <a:solidFill>
                  <a:srgbClr val="404041"/>
                </a:solidFill>
                <a:latin typeface="Lucida Sans"/>
                <a:cs typeface="Lucida Sans"/>
              </a:rPr>
              <a:t>Incorporate </a:t>
            </a:r>
            <a:r>
              <a:rPr sz="1300" spc="-65">
                <a:solidFill>
                  <a:srgbClr val="404041"/>
                </a:solidFill>
                <a:latin typeface="Lucida Sans"/>
                <a:cs typeface="Lucida Sans"/>
              </a:rPr>
              <a:t>additional</a:t>
            </a:r>
            <a:r>
              <a:rPr sz="1300" spc="-50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spc="-30">
                <a:solidFill>
                  <a:srgbClr val="404041"/>
                </a:solidFill>
                <a:latin typeface="Lucida Sans"/>
                <a:cs typeface="Lucida Sans"/>
              </a:rPr>
              <a:t>data</a:t>
            </a:r>
            <a:r>
              <a:rPr sz="1300" spc="-4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spc="-60">
                <a:solidFill>
                  <a:srgbClr val="404041"/>
                </a:solidFill>
                <a:latin typeface="Lucida Sans"/>
                <a:cs typeface="Lucida Sans"/>
              </a:rPr>
              <a:t>to</a:t>
            </a:r>
            <a:r>
              <a:rPr sz="1300" spc="-50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spc="-35">
                <a:solidFill>
                  <a:srgbClr val="404041"/>
                </a:solidFill>
                <a:latin typeface="Lucida Sans"/>
                <a:cs typeface="Lucida Sans"/>
              </a:rPr>
              <a:t>enhance</a:t>
            </a:r>
            <a:r>
              <a:rPr sz="1300" spc="-50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spc="-20">
                <a:solidFill>
                  <a:srgbClr val="404041"/>
                </a:solidFill>
                <a:latin typeface="Lucida Sans"/>
                <a:cs typeface="Lucida Sans"/>
              </a:rPr>
              <a:t>analysis </a:t>
            </a:r>
            <a:r>
              <a:rPr sz="1300" spc="-55">
                <a:solidFill>
                  <a:srgbClr val="404041"/>
                </a:solidFill>
                <a:latin typeface="Lucida Sans"/>
                <a:cs typeface="Lucida Sans"/>
              </a:rPr>
              <a:t>capabilities,</a:t>
            </a:r>
            <a:r>
              <a:rPr sz="1300" spc="-30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spc="-70">
                <a:solidFill>
                  <a:srgbClr val="404041"/>
                </a:solidFill>
                <a:latin typeface="Lucida Sans"/>
                <a:cs typeface="Lucida Sans"/>
              </a:rPr>
              <a:t>including</a:t>
            </a:r>
            <a:r>
              <a:rPr sz="1300" spc="-30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spc="-40">
                <a:solidFill>
                  <a:srgbClr val="404041"/>
                </a:solidFill>
                <a:latin typeface="Lucida Sans"/>
                <a:cs typeface="Lucida Sans"/>
              </a:rPr>
              <a:t>deeper</a:t>
            </a:r>
            <a:r>
              <a:rPr sz="1300" spc="-2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spc="-65">
                <a:solidFill>
                  <a:srgbClr val="404041"/>
                </a:solidFill>
                <a:latin typeface="Lucida Sans"/>
                <a:cs typeface="Lucida Sans"/>
              </a:rPr>
              <a:t>insights</a:t>
            </a:r>
            <a:r>
              <a:rPr sz="1300" spc="-30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spc="-20">
                <a:solidFill>
                  <a:srgbClr val="404041"/>
                </a:solidFill>
                <a:latin typeface="Lucida Sans"/>
                <a:cs typeface="Lucida Sans"/>
              </a:rPr>
              <a:t>into </a:t>
            </a:r>
            <a:r>
              <a:rPr sz="1300" spc="-50">
                <a:solidFill>
                  <a:srgbClr val="404041"/>
                </a:solidFill>
                <a:latin typeface="Lucida Sans"/>
                <a:cs typeface="Lucida Sans"/>
              </a:rPr>
              <a:t>community</a:t>
            </a:r>
            <a:r>
              <a:rPr sz="1300" spc="-70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spc="-30">
                <a:solidFill>
                  <a:srgbClr val="404041"/>
                </a:solidFill>
                <a:latin typeface="Lucida Sans"/>
                <a:cs typeface="Lucida Sans"/>
              </a:rPr>
              <a:t>dynamics</a:t>
            </a:r>
            <a:r>
              <a:rPr sz="1300" spc="-6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spc="-40">
                <a:solidFill>
                  <a:srgbClr val="404041"/>
                </a:solidFill>
                <a:latin typeface="Lucida Sans"/>
                <a:cs typeface="Lucida Sans"/>
              </a:rPr>
              <a:t>and</a:t>
            </a:r>
            <a:r>
              <a:rPr sz="1300" spc="-6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spc="-50">
                <a:solidFill>
                  <a:srgbClr val="404041"/>
                </a:solidFill>
                <a:latin typeface="Lucida Sans"/>
                <a:cs typeface="Lucida Sans"/>
              </a:rPr>
              <a:t>quality</a:t>
            </a:r>
            <a:r>
              <a:rPr sz="1300" spc="-70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spc="-60">
                <a:solidFill>
                  <a:srgbClr val="404041"/>
                </a:solidFill>
                <a:latin typeface="Lucida Sans"/>
                <a:cs typeface="Lucida Sans"/>
              </a:rPr>
              <a:t>of</a:t>
            </a:r>
            <a:r>
              <a:rPr sz="1300" spc="-6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spc="-10">
                <a:solidFill>
                  <a:srgbClr val="404041"/>
                </a:solidFill>
                <a:latin typeface="Lucida Sans"/>
                <a:cs typeface="Lucida Sans"/>
              </a:rPr>
              <a:t>life.</a:t>
            </a:r>
            <a:endParaRPr sz="1300">
              <a:latin typeface="Lucida Sans"/>
              <a:cs typeface="Lucida San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750008" y="773209"/>
            <a:ext cx="4399915" cy="2897505"/>
            <a:chOff x="4744451" y="773208"/>
            <a:chExt cx="4399915" cy="2897505"/>
          </a:xfrm>
        </p:grpSpPr>
        <p:sp>
          <p:nvSpPr>
            <p:cNvPr id="12" name="object 12"/>
            <p:cNvSpPr/>
            <p:nvPr/>
          </p:nvSpPr>
          <p:spPr>
            <a:xfrm>
              <a:off x="7333654" y="880037"/>
              <a:ext cx="65405" cy="49530"/>
            </a:xfrm>
            <a:custGeom>
              <a:avLst/>
              <a:gdLst/>
              <a:ahLst/>
              <a:cxnLst/>
              <a:rect l="l" t="t" r="r" b="b"/>
              <a:pathLst>
                <a:path w="65404" h="49530">
                  <a:moveTo>
                    <a:pt x="19011" y="0"/>
                  </a:moveTo>
                  <a:lnTo>
                    <a:pt x="12585" y="876"/>
                  </a:lnTo>
                  <a:lnTo>
                    <a:pt x="0" y="23520"/>
                  </a:lnTo>
                  <a:lnTo>
                    <a:pt x="16333" y="25247"/>
                  </a:lnTo>
                  <a:lnTo>
                    <a:pt x="24529" y="26892"/>
                  </a:lnTo>
                  <a:lnTo>
                    <a:pt x="31724" y="29794"/>
                  </a:lnTo>
                  <a:lnTo>
                    <a:pt x="36474" y="42341"/>
                  </a:lnTo>
                  <a:lnTo>
                    <a:pt x="49441" y="49110"/>
                  </a:lnTo>
                  <a:lnTo>
                    <a:pt x="52946" y="46926"/>
                  </a:lnTo>
                  <a:lnTo>
                    <a:pt x="57035" y="45834"/>
                  </a:lnTo>
                  <a:lnTo>
                    <a:pt x="60934" y="44526"/>
                  </a:lnTo>
                  <a:lnTo>
                    <a:pt x="65265" y="46253"/>
                  </a:lnTo>
                  <a:lnTo>
                    <a:pt x="63347" y="10274"/>
                  </a:lnTo>
                  <a:lnTo>
                    <a:pt x="55514" y="8652"/>
                  </a:lnTo>
                  <a:lnTo>
                    <a:pt x="39757" y="6179"/>
                  </a:lnTo>
                  <a:lnTo>
                    <a:pt x="31902" y="4749"/>
                  </a:lnTo>
                  <a:lnTo>
                    <a:pt x="25628" y="3454"/>
                  </a:lnTo>
                  <a:lnTo>
                    <a:pt x="19011" y="0"/>
                  </a:lnTo>
                  <a:close/>
                </a:path>
              </a:pathLst>
            </a:custGeom>
            <a:solidFill>
              <a:srgbClr val="F9C5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365378" y="880020"/>
              <a:ext cx="755650" cy="76200"/>
            </a:xfrm>
            <a:custGeom>
              <a:avLst/>
              <a:gdLst/>
              <a:ahLst/>
              <a:cxnLst/>
              <a:rect l="l" t="t" r="r" b="b"/>
              <a:pathLst>
                <a:path w="755650" h="76200">
                  <a:moveTo>
                    <a:pt x="29210" y="44551"/>
                  </a:moveTo>
                  <a:lnTo>
                    <a:pt x="22313" y="39954"/>
                  </a:lnTo>
                  <a:lnTo>
                    <a:pt x="15125" y="36195"/>
                  </a:lnTo>
                  <a:lnTo>
                    <a:pt x="7658" y="32918"/>
                  </a:lnTo>
                  <a:lnTo>
                    <a:pt x="0" y="29819"/>
                  </a:lnTo>
                  <a:lnTo>
                    <a:pt x="4749" y="42367"/>
                  </a:lnTo>
                  <a:lnTo>
                    <a:pt x="17716" y="49136"/>
                  </a:lnTo>
                  <a:lnTo>
                    <a:pt x="21234" y="46951"/>
                  </a:lnTo>
                  <a:lnTo>
                    <a:pt x="25311" y="45872"/>
                  </a:lnTo>
                  <a:lnTo>
                    <a:pt x="29210" y="44551"/>
                  </a:lnTo>
                  <a:close/>
                </a:path>
                <a:path w="755650" h="76200">
                  <a:moveTo>
                    <a:pt x="755205" y="22466"/>
                  </a:moveTo>
                  <a:lnTo>
                    <a:pt x="749744" y="15938"/>
                  </a:lnTo>
                  <a:lnTo>
                    <a:pt x="744054" y="9626"/>
                  </a:lnTo>
                  <a:lnTo>
                    <a:pt x="737730" y="4114"/>
                  </a:lnTo>
                  <a:lnTo>
                    <a:pt x="730326" y="0"/>
                  </a:lnTo>
                  <a:lnTo>
                    <a:pt x="722452" y="13589"/>
                  </a:lnTo>
                  <a:lnTo>
                    <a:pt x="715048" y="28181"/>
                  </a:lnTo>
                  <a:lnTo>
                    <a:pt x="708952" y="43307"/>
                  </a:lnTo>
                  <a:lnTo>
                    <a:pt x="704951" y="58470"/>
                  </a:lnTo>
                  <a:lnTo>
                    <a:pt x="697166" y="61899"/>
                  </a:lnTo>
                  <a:lnTo>
                    <a:pt x="713943" y="76009"/>
                  </a:lnTo>
                  <a:lnTo>
                    <a:pt x="725398" y="63347"/>
                  </a:lnTo>
                  <a:lnTo>
                    <a:pt x="736117" y="50419"/>
                  </a:lnTo>
                  <a:lnTo>
                    <a:pt x="746074" y="36906"/>
                  </a:lnTo>
                  <a:lnTo>
                    <a:pt x="755205" y="22466"/>
                  </a:lnTo>
                  <a:close/>
                </a:path>
              </a:pathLst>
            </a:custGeom>
            <a:solidFill>
              <a:srgbClr val="F9AF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150904" y="2555988"/>
              <a:ext cx="226060" cy="281940"/>
            </a:xfrm>
            <a:custGeom>
              <a:avLst/>
              <a:gdLst/>
              <a:ahLst/>
              <a:cxnLst/>
              <a:rect l="l" t="t" r="r" b="b"/>
              <a:pathLst>
                <a:path w="226060" h="281939">
                  <a:moveTo>
                    <a:pt x="85318" y="262089"/>
                  </a:moveTo>
                  <a:lnTo>
                    <a:pt x="57785" y="213410"/>
                  </a:lnTo>
                  <a:lnTo>
                    <a:pt x="29705" y="200926"/>
                  </a:lnTo>
                  <a:lnTo>
                    <a:pt x="22542" y="201726"/>
                  </a:lnTo>
                  <a:lnTo>
                    <a:pt x="0" y="231241"/>
                  </a:lnTo>
                  <a:lnTo>
                    <a:pt x="774" y="237858"/>
                  </a:lnTo>
                  <a:lnTo>
                    <a:pt x="2895" y="244132"/>
                  </a:lnTo>
                  <a:lnTo>
                    <a:pt x="6223" y="250190"/>
                  </a:lnTo>
                  <a:lnTo>
                    <a:pt x="13423" y="246824"/>
                  </a:lnTo>
                  <a:lnTo>
                    <a:pt x="20535" y="244284"/>
                  </a:lnTo>
                  <a:lnTo>
                    <a:pt x="49504" y="269481"/>
                  </a:lnTo>
                  <a:lnTo>
                    <a:pt x="50152" y="275805"/>
                  </a:lnTo>
                  <a:lnTo>
                    <a:pt x="58724" y="278282"/>
                  </a:lnTo>
                  <a:lnTo>
                    <a:pt x="67056" y="280085"/>
                  </a:lnTo>
                  <a:lnTo>
                    <a:pt x="75488" y="281279"/>
                  </a:lnTo>
                  <a:lnTo>
                    <a:pt x="84391" y="281940"/>
                  </a:lnTo>
                  <a:lnTo>
                    <a:pt x="85318" y="262089"/>
                  </a:lnTo>
                  <a:close/>
                </a:path>
                <a:path w="226060" h="281939">
                  <a:moveTo>
                    <a:pt x="226021" y="0"/>
                  </a:moveTo>
                  <a:lnTo>
                    <a:pt x="180352" y="19418"/>
                  </a:lnTo>
                  <a:lnTo>
                    <a:pt x="150634" y="74231"/>
                  </a:lnTo>
                  <a:lnTo>
                    <a:pt x="130937" y="124510"/>
                  </a:lnTo>
                  <a:lnTo>
                    <a:pt x="125171" y="148907"/>
                  </a:lnTo>
                  <a:lnTo>
                    <a:pt x="136194" y="134175"/>
                  </a:lnTo>
                  <a:lnTo>
                    <a:pt x="146126" y="117017"/>
                  </a:lnTo>
                  <a:lnTo>
                    <a:pt x="155498" y="99314"/>
                  </a:lnTo>
                  <a:lnTo>
                    <a:pt x="164833" y="82918"/>
                  </a:lnTo>
                  <a:lnTo>
                    <a:pt x="179095" y="61366"/>
                  </a:lnTo>
                  <a:lnTo>
                    <a:pt x="194170" y="40538"/>
                  </a:lnTo>
                  <a:lnTo>
                    <a:pt x="209867" y="20167"/>
                  </a:lnTo>
                  <a:lnTo>
                    <a:pt x="226021" y="0"/>
                  </a:lnTo>
                  <a:close/>
                </a:path>
              </a:pathLst>
            </a:custGeom>
            <a:solidFill>
              <a:srgbClr val="60B3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964724" y="2786066"/>
              <a:ext cx="128905" cy="46355"/>
            </a:xfrm>
            <a:custGeom>
              <a:avLst/>
              <a:gdLst/>
              <a:ahLst/>
              <a:cxnLst/>
              <a:rect l="l" t="t" r="r" b="b"/>
              <a:pathLst>
                <a:path w="128904" h="46355">
                  <a:moveTo>
                    <a:pt x="44075" y="0"/>
                  </a:moveTo>
                  <a:lnTo>
                    <a:pt x="17398" y="2962"/>
                  </a:lnTo>
                  <a:lnTo>
                    <a:pt x="10921" y="5197"/>
                  </a:lnTo>
                  <a:lnTo>
                    <a:pt x="4051" y="8982"/>
                  </a:lnTo>
                  <a:lnTo>
                    <a:pt x="0" y="20767"/>
                  </a:lnTo>
                  <a:lnTo>
                    <a:pt x="393" y="25555"/>
                  </a:lnTo>
                  <a:lnTo>
                    <a:pt x="5943" y="37061"/>
                  </a:lnTo>
                  <a:lnTo>
                    <a:pt x="9956" y="39855"/>
                  </a:lnTo>
                  <a:lnTo>
                    <a:pt x="17119" y="42395"/>
                  </a:lnTo>
                  <a:lnTo>
                    <a:pt x="41343" y="46259"/>
                  </a:lnTo>
                  <a:lnTo>
                    <a:pt x="69884" y="44362"/>
                  </a:lnTo>
                  <a:lnTo>
                    <a:pt x="98069" y="38329"/>
                  </a:lnTo>
                  <a:lnTo>
                    <a:pt x="121221" y="29784"/>
                  </a:lnTo>
                  <a:lnTo>
                    <a:pt x="122631" y="29048"/>
                  </a:lnTo>
                  <a:lnTo>
                    <a:pt x="125818" y="31626"/>
                  </a:lnTo>
                  <a:lnTo>
                    <a:pt x="128600" y="30457"/>
                  </a:lnTo>
                  <a:lnTo>
                    <a:pt x="125755" y="24425"/>
                  </a:lnTo>
                  <a:lnTo>
                    <a:pt x="122300" y="26889"/>
                  </a:lnTo>
                  <a:lnTo>
                    <a:pt x="70959" y="6172"/>
                  </a:lnTo>
                  <a:lnTo>
                    <a:pt x="44075" y="0"/>
                  </a:lnTo>
                  <a:close/>
                </a:path>
              </a:pathLst>
            </a:custGeom>
            <a:solidFill>
              <a:srgbClr val="F9AF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954282" y="847013"/>
              <a:ext cx="3141980" cy="1809114"/>
            </a:xfrm>
            <a:custGeom>
              <a:avLst/>
              <a:gdLst/>
              <a:ahLst/>
              <a:cxnLst/>
              <a:rect l="l" t="t" r="r" b="b"/>
              <a:pathLst>
                <a:path w="3141979" h="1809114">
                  <a:moveTo>
                    <a:pt x="51447" y="1716582"/>
                  </a:moveTo>
                  <a:lnTo>
                    <a:pt x="36664" y="1677123"/>
                  </a:lnTo>
                  <a:lnTo>
                    <a:pt x="19380" y="1673440"/>
                  </a:lnTo>
                  <a:lnTo>
                    <a:pt x="12573" y="1679816"/>
                  </a:lnTo>
                  <a:lnTo>
                    <a:pt x="6451" y="1686547"/>
                  </a:lnTo>
                  <a:lnTo>
                    <a:pt x="1943" y="1694218"/>
                  </a:lnTo>
                  <a:lnTo>
                    <a:pt x="0" y="1703387"/>
                  </a:lnTo>
                  <a:lnTo>
                    <a:pt x="1257" y="1720938"/>
                  </a:lnTo>
                  <a:lnTo>
                    <a:pt x="5359" y="1738934"/>
                  </a:lnTo>
                  <a:lnTo>
                    <a:pt x="16052" y="1773669"/>
                  </a:lnTo>
                  <a:lnTo>
                    <a:pt x="18415" y="1781987"/>
                  </a:lnTo>
                  <a:lnTo>
                    <a:pt x="21348" y="1791157"/>
                  </a:lnTo>
                  <a:lnTo>
                    <a:pt x="25120" y="1799894"/>
                  </a:lnTo>
                  <a:lnTo>
                    <a:pt x="29959" y="1806930"/>
                  </a:lnTo>
                  <a:lnTo>
                    <a:pt x="32296" y="1809000"/>
                  </a:lnTo>
                  <a:lnTo>
                    <a:pt x="39916" y="1783207"/>
                  </a:lnTo>
                  <a:lnTo>
                    <a:pt x="47650" y="1749767"/>
                  </a:lnTo>
                  <a:lnTo>
                    <a:pt x="51447" y="1716582"/>
                  </a:lnTo>
                  <a:close/>
                </a:path>
                <a:path w="3141979" h="1809114">
                  <a:moveTo>
                    <a:pt x="3141408" y="33007"/>
                  </a:moveTo>
                  <a:lnTo>
                    <a:pt x="3136519" y="24345"/>
                  </a:lnTo>
                  <a:lnTo>
                    <a:pt x="3128060" y="14986"/>
                  </a:lnTo>
                  <a:lnTo>
                    <a:pt x="3118434" y="6388"/>
                  </a:lnTo>
                  <a:lnTo>
                    <a:pt x="3110026" y="0"/>
                  </a:lnTo>
                  <a:lnTo>
                    <a:pt x="3099917" y="6146"/>
                  </a:lnTo>
                  <a:lnTo>
                    <a:pt x="3090113" y="12649"/>
                  </a:lnTo>
                  <a:lnTo>
                    <a:pt x="3080524" y="19456"/>
                  </a:lnTo>
                  <a:lnTo>
                    <a:pt x="3071025" y="26530"/>
                  </a:lnTo>
                  <a:lnTo>
                    <a:pt x="3060725" y="34836"/>
                  </a:lnTo>
                  <a:lnTo>
                    <a:pt x="3055188" y="38163"/>
                  </a:lnTo>
                  <a:lnTo>
                    <a:pt x="3048863" y="40017"/>
                  </a:lnTo>
                  <a:lnTo>
                    <a:pt x="3061779" y="49403"/>
                  </a:lnTo>
                  <a:lnTo>
                    <a:pt x="3074416" y="59639"/>
                  </a:lnTo>
                  <a:lnTo>
                    <a:pt x="3086557" y="70459"/>
                  </a:lnTo>
                  <a:lnTo>
                    <a:pt x="3101911" y="85674"/>
                  </a:lnTo>
                  <a:lnTo>
                    <a:pt x="3106839" y="89395"/>
                  </a:lnTo>
                  <a:lnTo>
                    <a:pt x="3108248" y="94907"/>
                  </a:lnTo>
                  <a:lnTo>
                    <a:pt x="3116034" y="91490"/>
                  </a:lnTo>
                  <a:lnTo>
                    <a:pt x="3120034" y="76327"/>
                  </a:lnTo>
                  <a:lnTo>
                    <a:pt x="3126143" y="61201"/>
                  </a:lnTo>
                  <a:lnTo>
                    <a:pt x="3133547" y="46609"/>
                  </a:lnTo>
                  <a:lnTo>
                    <a:pt x="3141408" y="33007"/>
                  </a:lnTo>
                  <a:close/>
                </a:path>
              </a:pathLst>
            </a:custGeom>
            <a:solidFill>
              <a:srgbClr val="F9C5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985120" y="2842865"/>
              <a:ext cx="158750" cy="79375"/>
            </a:xfrm>
            <a:custGeom>
              <a:avLst/>
              <a:gdLst/>
              <a:ahLst/>
              <a:cxnLst/>
              <a:rect l="l" t="t" r="r" b="b"/>
              <a:pathLst>
                <a:path w="158750" h="79375">
                  <a:moveTo>
                    <a:pt x="123764" y="0"/>
                  </a:moveTo>
                  <a:lnTo>
                    <a:pt x="120208" y="2362"/>
                  </a:lnTo>
                  <a:lnTo>
                    <a:pt x="148503" y="61887"/>
                  </a:lnTo>
                  <a:lnTo>
                    <a:pt x="123868" y="50425"/>
                  </a:lnTo>
                  <a:lnTo>
                    <a:pt x="98911" y="38373"/>
                  </a:lnTo>
                  <a:lnTo>
                    <a:pt x="73224" y="28711"/>
                  </a:lnTo>
                  <a:lnTo>
                    <a:pt x="46395" y="24422"/>
                  </a:lnTo>
                  <a:lnTo>
                    <a:pt x="34905" y="24975"/>
                  </a:lnTo>
                  <a:lnTo>
                    <a:pt x="23294" y="26763"/>
                  </a:lnTo>
                  <a:lnTo>
                    <a:pt x="498" y="31610"/>
                  </a:lnTo>
                  <a:lnTo>
                    <a:pt x="0" y="40465"/>
                  </a:lnTo>
                  <a:lnTo>
                    <a:pt x="161" y="49190"/>
                  </a:lnTo>
                  <a:lnTo>
                    <a:pt x="35427" y="76423"/>
                  </a:lnTo>
                  <a:lnTo>
                    <a:pt x="53201" y="77443"/>
                  </a:lnTo>
                  <a:lnTo>
                    <a:pt x="68773" y="78790"/>
                  </a:lnTo>
                  <a:lnTo>
                    <a:pt x="70589" y="79108"/>
                  </a:lnTo>
                  <a:lnTo>
                    <a:pt x="89627" y="75062"/>
                  </a:lnTo>
                  <a:lnTo>
                    <a:pt x="128571" y="69896"/>
                  </a:lnTo>
                  <a:lnTo>
                    <a:pt x="147195" y="65151"/>
                  </a:lnTo>
                  <a:lnTo>
                    <a:pt x="148745" y="64566"/>
                  </a:lnTo>
                  <a:lnTo>
                    <a:pt x="151729" y="66433"/>
                  </a:lnTo>
                  <a:lnTo>
                    <a:pt x="158511" y="68707"/>
                  </a:lnTo>
                  <a:lnTo>
                    <a:pt x="151673" y="51456"/>
                  </a:lnTo>
                  <a:lnTo>
                    <a:pt x="143495" y="32924"/>
                  </a:lnTo>
                  <a:lnTo>
                    <a:pt x="134138" y="15107"/>
                  </a:lnTo>
                  <a:lnTo>
                    <a:pt x="123764" y="0"/>
                  </a:lnTo>
                  <a:close/>
                </a:path>
              </a:pathLst>
            </a:custGeom>
            <a:solidFill>
              <a:srgbClr val="F9AF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24587" y="2033608"/>
              <a:ext cx="78473" cy="19805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61639" y="847785"/>
              <a:ext cx="111493" cy="108419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8846921" y="3298559"/>
              <a:ext cx="107314" cy="130175"/>
            </a:xfrm>
            <a:custGeom>
              <a:avLst/>
              <a:gdLst/>
              <a:ahLst/>
              <a:cxnLst/>
              <a:rect l="l" t="t" r="r" b="b"/>
              <a:pathLst>
                <a:path w="107315" h="130175">
                  <a:moveTo>
                    <a:pt x="59423" y="0"/>
                  </a:moveTo>
                  <a:lnTo>
                    <a:pt x="54686" y="4941"/>
                  </a:lnTo>
                  <a:lnTo>
                    <a:pt x="49020" y="9155"/>
                  </a:lnTo>
                  <a:lnTo>
                    <a:pt x="42751" y="12385"/>
                  </a:lnTo>
                  <a:lnTo>
                    <a:pt x="36207" y="14376"/>
                  </a:lnTo>
                  <a:lnTo>
                    <a:pt x="29200" y="20635"/>
                  </a:lnTo>
                  <a:lnTo>
                    <a:pt x="19465" y="26546"/>
                  </a:lnTo>
                  <a:lnTo>
                    <a:pt x="9050" y="31557"/>
                  </a:lnTo>
                  <a:lnTo>
                    <a:pt x="0" y="35115"/>
                  </a:lnTo>
                  <a:lnTo>
                    <a:pt x="13116" y="43377"/>
                  </a:lnTo>
                  <a:lnTo>
                    <a:pt x="24780" y="55424"/>
                  </a:lnTo>
                  <a:lnTo>
                    <a:pt x="44970" y="81534"/>
                  </a:lnTo>
                  <a:lnTo>
                    <a:pt x="49847" y="87515"/>
                  </a:lnTo>
                  <a:lnTo>
                    <a:pt x="57569" y="93929"/>
                  </a:lnTo>
                  <a:lnTo>
                    <a:pt x="62229" y="105816"/>
                  </a:lnTo>
                  <a:lnTo>
                    <a:pt x="63665" y="113347"/>
                  </a:lnTo>
                  <a:lnTo>
                    <a:pt x="59893" y="119672"/>
                  </a:lnTo>
                  <a:lnTo>
                    <a:pt x="57543" y="122224"/>
                  </a:lnTo>
                  <a:lnTo>
                    <a:pt x="63080" y="126187"/>
                  </a:lnTo>
                  <a:lnTo>
                    <a:pt x="71983" y="129984"/>
                  </a:lnTo>
                  <a:lnTo>
                    <a:pt x="81038" y="127622"/>
                  </a:lnTo>
                  <a:lnTo>
                    <a:pt x="86499" y="125056"/>
                  </a:lnTo>
                  <a:lnTo>
                    <a:pt x="107066" y="95432"/>
                  </a:lnTo>
                  <a:lnTo>
                    <a:pt x="106302" y="88122"/>
                  </a:lnTo>
                  <a:lnTo>
                    <a:pt x="104132" y="81007"/>
                  </a:lnTo>
                  <a:lnTo>
                    <a:pt x="101130" y="74218"/>
                  </a:lnTo>
                  <a:lnTo>
                    <a:pt x="98715" y="67727"/>
                  </a:lnTo>
                  <a:lnTo>
                    <a:pt x="94730" y="60826"/>
                  </a:lnTo>
                  <a:lnTo>
                    <a:pt x="86398" y="47967"/>
                  </a:lnTo>
                  <a:lnTo>
                    <a:pt x="79836" y="35854"/>
                  </a:lnTo>
                  <a:lnTo>
                    <a:pt x="73520" y="23612"/>
                  </a:lnTo>
                  <a:lnTo>
                    <a:pt x="66899" y="11556"/>
                  </a:lnTo>
                  <a:lnTo>
                    <a:pt x="59423" y="0"/>
                  </a:lnTo>
                  <a:close/>
                </a:path>
              </a:pathLst>
            </a:custGeom>
            <a:solidFill>
              <a:srgbClr val="FAA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118522" y="2609113"/>
              <a:ext cx="142875" cy="118745"/>
            </a:xfrm>
            <a:custGeom>
              <a:avLst/>
              <a:gdLst/>
              <a:ahLst/>
              <a:cxnLst/>
              <a:rect l="l" t="t" r="r" b="b"/>
              <a:pathLst>
                <a:path w="142875" h="118744">
                  <a:moveTo>
                    <a:pt x="36042" y="0"/>
                  </a:moveTo>
                  <a:lnTo>
                    <a:pt x="3656" y="21782"/>
                  </a:lnTo>
                  <a:lnTo>
                    <a:pt x="0" y="45542"/>
                  </a:lnTo>
                  <a:lnTo>
                    <a:pt x="4559" y="52717"/>
                  </a:lnTo>
                  <a:lnTo>
                    <a:pt x="10921" y="58940"/>
                  </a:lnTo>
                  <a:lnTo>
                    <a:pt x="25953" y="69033"/>
                  </a:lnTo>
                  <a:lnTo>
                    <a:pt x="44180" y="75672"/>
                  </a:lnTo>
                  <a:lnTo>
                    <a:pt x="63364" y="80607"/>
                  </a:lnTo>
                  <a:lnTo>
                    <a:pt x="81267" y="85585"/>
                  </a:lnTo>
                  <a:lnTo>
                    <a:pt x="97454" y="91773"/>
                  </a:lnTo>
                  <a:lnTo>
                    <a:pt x="113306" y="99347"/>
                  </a:lnTo>
                  <a:lnTo>
                    <a:pt x="128391" y="108304"/>
                  </a:lnTo>
                  <a:lnTo>
                    <a:pt x="142278" y="118643"/>
                  </a:lnTo>
                  <a:lnTo>
                    <a:pt x="141592" y="110591"/>
                  </a:lnTo>
                  <a:lnTo>
                    <a:pt x="139649" y="108699"/>
                  </a:lnTo>
                  <a:lnTo>
                    <a:pt x="117774" y="80697"/>
                  </a:lnTo>
                  <a:lnTo>
                    <a:pt x="92703" y="44791"/>
                  </a:lnTo>
                  <a:lnTo>
                    <a:pt x="65204" y="13664"/>
                  </a:lnTo>
                  <a:lnTo>
                    <a:pt x="36042" y="0"/>
                  </a:lnTo>
                  <a:close/>
                </a:path>
              </a:pathLst>
            </a:custGeom>
            <a:solidFill>
              <a:srgbClr val="5EBB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91085" y="1043144"/>
              <a:ext cx="75826" cy="109588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8861566" y="3368839"/>
              <a:ext cx="142240" cy="157480"/>
            </a:xfrm>
            <a:custGeom>
              <a:avLst/>
              <a:gdLst/>
              <a:ahLst/>
              <a:cxnLst/>
              <a:rect l="l" t="t" r="r" b="b"/>
              <a:pathLst>
                <a:path w="142240" h="157479">
                  <a:moveTo>
                    <a:pt x="99683" y="0"/>
                  </a:moveTo>
                  <a:lnTo>
                    <a:pt x="86488" y="3936"/>
                  </a:lnTo>
                  <a:lnTo>
                    <a:pt x="89491" y="10727"/>
                  </a:lnTo>
                  <a:lnTo>
                    <a:pt x="91660" y="17845"/>
                  </a:lnTo>
                  <a:lnTo>
                    <a:pt x="71858" y="54775"/>
                  </a:lnTo>
                  <a:lnTo>
                    <a:pt x="57342" y="59702"/>
                  </a:lnTo>
                  <a:lnTo>
                    <a:pt x="48439" y="55905"/>
                  </a:lnTo>
                  <a:lnTo>
                    <a:pt x="42889" y="51930"/>
                  </a:lnTo>
                  <a:lnTo>
                    <a:pt x="41111" y="58750"/>
                  </a:lnTo>
                  <a:lnTo>
                    <a:pt x="35993" y="66217"/>
                  </a:lnTo>
                  <a:lnTo>
                    <a:pt x="5419" y="125045"/>
                  </a:lnTo>
                  <a:lnTo>
                    <a:pt x="2014" y="132300"/>
                  </a:lnTo>
                  <a:lnTo>
                    <a:pt x="0" y="139915"/>
                  </a:lnTo>
                  <a:lnTo>
                    <a:pt x="90" y="148653"/>
                  </a:lnTo>
                  <a:lnTo>
                    <a:pt x="4268" y="153708"/>
                  </a:lnTo>
                  <a:lnTo>
                    <a:pt x="6732" y="155765"/>
                  </a:lnTo>
                  <a:lnTo>
                    <a:pt x="13222" y="157137"/>
                  </a:lnTo>
                  <a:lnTo>
                    <a:pt x="28510" y="147263"/>
                  </a:lnTo>
                  <a:lnTo>
                    <a:pt x="49523" y="127898"/>
                  </a:lnTo>
                  <a:lnTo>
                    <a:pt x="85701" y="91478"/>
                  </a:lnTo>
                  <a:lnTo>
                    <a:pt x="141631" y="40982"/>
                  </a:lnTo>
                  <a:lnTo>
                    <a:pt x="99683" y="0"/>
                  </a:lnTo>
                  <a:close/>
                </a:path>
              </a:pathLst>
            </a:custGeom>
            <a:solidFill>
              <a:srgbClr val="0715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075734" y="2473260"/>
              <a:ext cx="160020" cy="95250"/>
            </a:xfrm>
            <a:custGeom>
              <a:avLst/>
              <a:gdLst/>
              <a:ahLst/>
              <a:cxnLst/>
              <a:rect l="l" t="t" r="r" b="b"/>
              <a:pathLst>
                <a:path w="160020" h="95250">
                  <a:moveTo>
                    <a:pt x="35560" y="0"/>
                  </a:moveTo>
                  <a:lnTo>
                    <a:pt x="3331" y="22003"/>
                  </a:lnTo>
                  <a:lnTo>
                    <a:pt x="0" y="36988"/>
                  </a:lnTo>
                  <a:lnTo>
                    <a:pt x="688" y="44040"/>
                  </a:lnTo>
                  <a:lnTo>
                    <a:pt x="42987" y="76430"/>
                  </a:lnTo>
                  <a:lnTo>
                    <a:pt x="86029" y="83124"/>
                  </a:lnTo>
                  <a:lnTo>
                    <a:pt x="130136" y="92433"/>
                  </a:lnTo>
                  <a:lnTo>
                    <a:pt x="138048" y="92479"/>
                  </a:lnTo>
                  <a:lnTo>
                    <a:pt x="151863" y="94941"/>
                  </a:lnTo>
                  <a:lnTo>
                    <a:pt x="159676" y="94757"/>
                  </a:lnTo>
                  <a:lnTo>
                    <a:pt x="101751" y="37950"/>
                  </a:lnTo>
                  <a:lnTo>
                    <a:pt x="66350" y="8906"/>
                  </a:lnTo>
                  <a:lnTo>
                    <a:pt x="44313" y="656"/>
                  </a:lnTo>
                  <a:lnTo>
                    <a:pt x="35560" y="0"/>
                  </a:lnTo>
                  <a:close/>
                </a:path>
              </a:pathLst>
            </a:custGeom>
            <a:solidFill>
              <a:srgbClr val="5EBB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205882" y="2410497"/>
              <a:ext cx="173355" cy="326390"/>
            </a:xfrm>
            <a:custGeom>
              <a:avLst/>
              <a:gdLst/>
              <a:ahLst/>
              <a:cxnLst/>
              <a:rect l="l" t="t" r="r" b="b"/>
              <a:pathLst>
                <a:path w="173354" h="326389">
                  <a:moveTo>
                    <a:pt x="134361" y="0"/>
                  </a:moveTo>
                  <a:lnTo>
                    <a:pt x="96373" y="23152"/>
                  </a:lnTo>
                  <a:lnTo>
                    <a:pt x="81840" y="58480"/>
                  </a:lnTo>
                  <a:lnTo>
                    <a:pt x="73138" y="97898"/>
                  </a:lnTo>
                  <a:lnTo>
                    <a:pt x="66471" y="131787"/>
                  </a:lnTo>
                  <a:lnTo>
                    <a:pt x="62869" y="144958"/>
                  </a:lnTo>
                  <a:lnTo>
                    <a:pt x="58696" y="157802"/>
                  </a:lnTo>
                  <a:lnTo>
                    <a:pt x="53984" y="170462"/>
                  </a:lnTo>
                  <a:lnTo>
                    <a:pt x="48768" y="183083"/>
                  </a:lnTo>
                  <a:lnTo>
                    <a:pt x="40259" y="148450"/>
                  </a:lnTo>
                  <a:lnTo>
                    <a:pt x="38061" y="149720"/>
                  </a:lnTo>
                  <a:lnTo>
                    <a:pt x="35166" y="149491"/>
                  </a:lnTo>
                  <a:lnTo>
                    <a:pt x="32664" y="149682"/>
                  </a:lnTo>
                  <a:lnTo>
                    <a:pt x="32575" y="157251"/>
                  </a:lnTo>
                  <a:lnTo>
                    <a:pt x="29527" y="157518"/>
                  </a:lnTo>
                  <a:lnTo>
                    <a:pt x="21715" y="157706"/>
                  </a:lnTo>
                  <a:lnTo>
                    <a:pt x="7905" y="155241"/>
                  </a:lnTo>
                  <a:lnTo>
                    <a:pt x="0" y="155193"/>
                  </a:lnTo>
                  <a:lnTo>
                    <a:pt x="34709" y="171145"/>
                  </a:lnTo>
                  <a:lnTo>
                    <a:pt x="40393" y="210019"/>
                  </a:lnTo>
                  <a:lnTo>
                    <a:pt x="43340" y="229677"/>
                  </a:lnTo>
                  <a:lnTo>
                    <a:pt x="48183" y="247713"/>
                  </a:lnTo>
                  <a:lnTo>
                    <a:pt x="54927" y="317258"/>
                  </a:lnTo>
                  <a:lnTo>
                    <a:pt x="54483" y="325894"/>
                  </a:lnTo>
                  <a:lnTo>
                    <a:pt x="58127" y="320116"/>
                  </a:lnTo>
                  <a:lnTo>
                    <a:pt x="60845" y="313562"/>
                  </a:lnTo>
                  <a:lnTo>
                    <a:pt x="63804" y="307390"/>
                  </a:lnTo>
                  <a:lnTo>
                    <a:pt x="58064" y="252336"/>
                  </a:lnTo>
                  <a:lnTo>
                    <a:pt x="50368" y="202704"/>
                  </a:lnTo>
                  <a:lnTo>
                    <a:pt x="48006" y="194919"/>
                  </a:lnTo>
                  <a:lnTo>
                    <a:pt x="48691" y="189014"/>
                  </a:lnTo>
                  <a:lnTo>
                    <a:pt x="54800" y="181648"/>
                  </a:lnTo>
                  <a:lnTo>
                    <a:pt x="65930" y="166117"/>
                  </a:lnTo>
                  <a:lnTo>
                    <a:pt x="76053" y="153412"/>
                  </a:lnTo>
                  <a:lnTo>
                    <a:pt x="86777" y="141217"/>
                  </a:lnTo>
                  <a:lnTo>
                    <a:pt x="98031" y="129666"/>
                  </a:lnTo>
                  <a:lnTo>
                    <a:pt x="116449" y="113267"/>
                  </a:lnTo>
                  <a:lnTo>
                    <a:pt x="136410" y="96170"/>
                  </a:lnTo>
                  <a:lnTo>
                    <a:pt x="154809" y="77978"/>
                  </a:lnTo>
                  <a:lnTo>
                    <a:pt x="168541" y="58292"/>
                  </a:lnTo>
                  <a:lnTo>
                    <a:pt x="171405" y="50759"/>
                  </a:lnTo>
                  <a:lnTo>
                    <a:pt x="172737" y="42764"/>
                  </a:lnTo>
                  <a:lnTo>
                    <a:pt x="172476" y="34668"/>
                  </a:lnTo>
                  <a:lnTo>
                    <a:pt x="147929" y="3340"/>
                  </a:lnTo>
                  <a:lnTo>
                    <a:pt x="141554" y="1168"/>
                  </a:lnTo>
                  <a:lnTo>
                    <a:pt x="134361" y="0"/>
                  </a:lnTo>
                  <a:close/>
                </a:path>
              </a:pathLst>
            </a:custGeom>
            <a:solidFill>
              <a:srgbClr val="60B3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810328" y="1407743"/>
              <a:ext cx="3566795" cy="1405255"/>
            </a:xfrm>
            <a:custGeom>
              <a:avLst/>
              <a:gdLst/>
              <a:ahLst/>
              <a:cxnLst/>
              <a:rect l="l" t="t" r="r" b="b"/>
              <a:pathLst>
                <a:path w="3566795" h="1405255">
                  <a:moveTo>
                    <a:pt x="333870" y="1305052"/>
                  </a:moveTo>
                  <a:lnTo>
                    <a:pt x="307911" y="1272514"/>
                  </a:lnTo>
                  <a:lnTo>
                    <a:pt x="300596" y="1273276"/>
                  </a:lnTo>
                  <a:lnTo>
                    <a:pt x="281203" y="1313903"/>
                  </a:lnTo>
                  <a:lnTo>
                    <a:pt x="280860" y="1330833"/>
                  </a:lnTo>
                  <a:lnTo>
                    <a:pt x="279387" y="1363027"/>
                  </a:lnTo>
                  <a:lnTo>
                    <a:pt x="278231" y="1379067"/>
                  </a:lnTo>
                  <a:lnTo>
                    <a:pt x="276580" y="1395133"/>
                  </a:lnTo>
                  <a:lnTo>
                    <a:pt x="233197" y="1325575"/>
                  </a:lnTo>
                  <a:lnTo>
                    <a:pt x="237985" y="1315935"/>
                  </a:lnTo>
                  <a:lnTo>
                    <a:pt x="242100" y="1305839"/>
                  </a:lnTo>
                  <a:lnTo>
                    <a:pt x="249529" y="1285417"/>
                  </a:lnTo>
                  <a:lnTo>
                    <a:pt x="255803" y="1269390"/>
                  </a:lnTo>
                  <a:lnTo>
                    <a:pt x="261734" y="1252575"/>
                  </a:lnTo>
                  <a:lnTo>
                    <a:pt x="265404" y="1235392"/>
                  </a:lnTo>
                  <a:lnTo>
                    <a:pt x="264896" y="1218272"/>
                  </a:lnTo>
                  <a:lnTo>
                    <a:pt x="263613" y="1211668"/>
                  </a:lnTo>
                  <a:lnTo>
                    <a:pt x="258749" y="1204633"/>
                  </a:lnTo>
                  <a:lnTo>
                    <a:pt x="248869" y="1198435"/>
                  </a:lnTo>
                  <a:lnTo>
                    <a:pt x="243560" y="1197635"/>
                  </a:lnTo>
                  <a:lnTo>
                    <a:pt x="230568" y="1200454"/>
                  </a:lnTo>
                  <a:lnTo>
                    <a:pt x="224878" y="1207147"/>
                  </a:lnTo>
                  <a:lnTo>
                    <a:pt x="221030" y="1214221"/>
                  </a:lnTo>
                  <a:lnTo>
                    <a:pt x="216319" y="1235786"/>
                  </a:lnTo>
                  <a:lnTo>
                    <a:pt x="217538" y="1264551"/>
                  </a:lnTo>
                  <a:lnTo>
                    <a:pt x="222110" y="1293710"/>
                  </a:lnTo>
                  <a:lnTo>
                    <a:pt x="227457" y="1316418"/>
                  </a:lnTo>
                  <a:lnTo>
                    <a:pt x="224129" y="1315770"/>
                  </a:lnTo>
                  <a:lnTo>
                    <a:pt x="202615" y="1282077"/>
                  </a:lnTo>
                  <a:lnTo>
                    <a:pt x="175374" y="1253045"/>
                  </a:lnTo>
                  <a:lnTo>
                    <a:pt x="168871" y="1248003"/>
                  </a:lnTo>
                  <a:lnTo>
                    <a:pt x="169621" y="1247482"/>
                  </a:lnTo>
                  <a:lnTo>
                    <a:pt x="168071" y="1244244"/>
                  </a:lnTo>
                  <a:lnTo>
                    <a:pt x="159143" y="1233652"/>
                  </a:lnTo>
                  <a:lnTo>
                    <a:pt x="145110" y="1223111"/>
                  </a:lnTo>
                  <a:lnTo>
                    <a:pt x="130086" y="1213281"/>
                  </a:lnTo>
                  <a:lnTo>
                    <a:pt x="118211" y="1204772"/>
                  </a:lnTo>
                  <a:lnTo>
                    <a:pt x="105359" y="1192428"/>
                  </a:lnTo>
                  <a:lnTo>
                    <a:pt x="80949" y="1166190"/>
                  </a:lnTo>
                  <a:lnTo>
                    <a:pt x="67576" y="1154353"/>
                  </a:lnTo>
                  <a:lnTo>
                    <a:pt x="29387" y="1136396"/>
                  </a:lnTo>
                  <a:lnTo>
                    <a:pt x="22898" y="1136510"/>
                  </a:lnTo>
                  <a:lnTo>
                    <a:pt x="0" y="1163713"/>
                  </a:lnTo>
                  <a:lnTo>
                    <a:pt x="1333" y="1170063"/>
                  </a:lnTo>
                  <a:lnTo>
                    <a:pt x="46443" y="1197216"/>
                  </a:lnTo>
                  <a:lnTo>
                    <a:pt x="91160" y="1205268"/>
                  </a:lnTo>
                  <a:lnTo>
                    <a:pt x="97409" y="1205941"/>
                  </a:lnTo>
                  <a:lnTo>
                    <a:pt x="109118" y="1205522"/>
                  </a:lnTo>
                  <a:lnTo>
                    <a:pt x="118135" y="1209090"/>
                  </a:lnTo>
                  <a:lnTo>
                    <a:pt x="124294" y="1215440"/>
                  </a:lnTo>
                  <a:lnTo>
                    <a:pt x="144157" y="1231404"/>
                  </a:lnTo>
                  <a:lnTo>
                    <a:pt x="152654" y="1237869"/>
                  </a:lnTo>
                  <a:lnTo>
                    <a:pt x="161429" y="1243901"/>
                  </a:lnTo>
                  <a:lnTo>
                    <a:pt x="142760" y="1240421"/>
                  </a:lnTo>
                  <a:lnTo>
                    <a:pt x="121577" y="1237805"/>
                  </a:lnTo>
                  <a:lnTo>
                    <a:pt x="100711" y="1238402"/>
                  </a:lnTo>
                  <a:lnTo>
                    <a:pt x="83019" y="1244549"/>
                  </a:lnTo>
                  <a:lnTo>
                    <a:pt x="76288" y="1248854"/>
                  </a:lnTo>
                  <a:lnTo>
                    <a:pt x="73164" y="1253451"/>
                  </a:lnTo>
                  <a:lnTo>
                    <a:pt x="71196" y="1263916"/>
                  </a:lnTo>
                  <a:lnTo>
                    <a:pt x="72085" y="1267752"/>
                  </a:lnTo>
                  <a:lnTo>
                    <a:pt x="77711" y="1275930"/>
                  </a:lnTo>
                  <a:lnTo>
                    <a:pt x="83350" y="1279906"/>
                  </a:lnTo>
                  <a:lnTo>
                    <a:pt x="90462" y="1280706"/>
                  </a:lnTo>
                  <a:lnTo>
                    <a:pt x="110070" y="1278877"/>
                  </a:lnTo>
                  <a:lnTo>
                    <a:pt x="131699" y="1271473"/>
                  </a:lnTo>
                  <a:lnTo>
                    <a:pt x="152946" y="1261618"/>
                  </a:lnTo>
                  <a:lnTo>
                    <a:pt x="171411" y="1252410"/>
                  </a:lnTo>
                  <a:lnTo>
                    <a:pt x="224434" y="1318895"/>
                  </a:lnTo>
                  <a:lnTo>
                    <a:pt x="225755" y="1324317"/>
                  </a:lnTo>
                  <a:lnTo>
                    <a:pt x="204825" y="1315478"/>
                  </a:lnTo>
                  <a:lnTo>
                    <a:pt x="180797" y="1306423"/>
                  </a:lnTo>
                  <a:lnTo>
                    <a:pt x="156349" y="1301216"/>
                  </a:lnTo>
                  <a:lnTo>
                    <a:pt x="134124" y="1303934"/>
                  </a:lnTo>
                  <a:lnTo>
                    <a:pt x="129235" y="1305877"/>
                  </a:lnTo>
                  <a:lnTo>
                    <a:pt x="123812" y="1309319"/>
                  </a:lnTo>
                  <a:lnTo>
                    <a:pt x="118757" y="1320685"/>
                  </a:lnTo>
                  <a:lnTo>
                    <a:pt x="118719" y="1326769"/>
                  </a:lnTo>
                  <a:lnTo>
                    <a:pt x="120370" y="1333436"/>
                  </a:lnTo>
                  <a:lnTo>
                    <a:pt x="125069" y="1339684"/>
                  </a:lnTo>
                  <a:lnTo>
                    <a:pt x="129895" y="1344142"/>
                  </a:lnTo>
                  <a:lnTo>
                    <a:pt x="137922" y="1345082"/>
                  </a:lnTo>
                  <a:lnTo>
                    <a:pt x="158191" y="1345260"/>
                  </a:lnTo>
                  <a:lnTo>
                    <a:pt x="183946" y="1342339"/>
                  </a:lnTo>
                  <a:lnTo>
                    <a:pt x="208953" y="1336433"/>
                  </a:lnTo>
                  <a:lnTo>
                    <a:pt x="226949" y="1327683"/>
                  </a:lnTo>
                  <a:lnTo>
                    <a:pt x="227571" y="1327111"/>
                  </a:lnTo>
                  <a:lnTo>
                    <a:pt x="241350" y="1344803"/>
                  </a:lnTo>
                  <a:lnTo>
                    <a:pt x="254546" y="1364576"/>
                  </a:lnTo>
                  <a:lnTo>
                    <a:pt x="266522" y="1385150"/>
                  </a:lnTo>
                  <a:lnTo>
                    <a:pt x="276682" y="1405216"/>
                  </a:lnTo>
                  <a:lnTo>
                    <a:pt x="280149" y="1402753"/>
                  </a:lnTo>
                  <a:lnTo>
                    <a:pt x="287045" y="1395564"/>
                  </a:lnTo>
                  <a:lnTo>
                    <a:pt x="292976" y="1387259"/>
                  </a:lnTo>
                  <a:lnTo>
                    <a:pt x="303339" y="1369783"/>
                  </a:lnTo>
                  <a:lnTo>
                    <a:pt x="320141" y="1342161"/>
                  </a:lnTo>
                  <a:lnTo>
                    <a:pt x="327545" y="1327619"/>
                  </a:lnTo>
                  <a:lnTo>
                    <a:pt x="332816" y="1312710"/>
                  </a:lnTo>
                  <a:lnTo>
                    <a:pt x="333870" y="1305052"/>
                  </a:lnTo>
                  <a:close/>
                </a:path>
                <a:path w="3566795" h="1405255">
                  <a:moveTo>
                    <a:pt x="3566223" y="70408"/>
                  </a:moveTo>
                  <a:lnTo>
                    <a:pt x="3565779" y="38125"/>
                  </a:lnTo>
                  <a:lnTo>
                    <a:pt x="3563391" y="30924"/>
                  </a:lnTo>
                  <a:lnTo>
                    <a:pt x="3554615" y="26860"/>
                  </a:lnTo>
                  <a:lnTo>
                    <a:pt x="3548532" y="23088"/>
                  </a:lnTo>
                  <a:lnTo>
                    <a:pt x="3542220" y="27635"/>
                  </a:lnTo>
                  <a:lnTo>
                    <a:pt x="3532213" y="38963"/>
                  </a:lnTo>
                  <a:lnTo>
                    <a:pt x="3524402" y="49720"/>
                  </a:lnTo>
                  <a:lnTo>
                    <a:pt x="3519855" y="54419"/>
                  </a:lnTo>
                  <a:lnTo>
                    <a:pt x="3514344" y="58115"/>
                  </a:lnTo>
                  <a:lnTo>
                    <a:pt x="3506787" y="57708"/>
                  </a:lnTo>
                  <a:lnTo>
                    <a:pt x="3496551" y="55829"/>
                  </a:lnTo>
                  <a:lnTo>
                    <a:pt x="3491192" y="49911"/>
                  </a:lnTo>
                  <a:lnTo>
                    <a:pt x="3485553" y="39852"/>
                  </a:lnTo>
                  <a:lnTo>
                    <a:pt x="3481324" y="26263"/>
                  </a:lnTo>
                  <a:lnTo>
                    <a:pt x="3477603" y="12014"/>
                  </a:lnTo>
                  <a:lnTo>
                    <a:pt x="3473462" y="0"/>
                  </a:lnTo>
                  <a:lnTo>
                    <a:pt x="3421354" y="3289"/>
                  </a:lnTo>
                  <a:lnTo>
                    <a:pt x="3404539" y="34747"/>
                  </a:lnTo>
                  <a:lnTo>
                    <a:pt x="3402634" y="49339"/>
                  </a:lnTo>
                  <a:lnTo>
                    <a:pt x="3398990" y="58064"/>
                  </a:lnTo>
                  <a:lnTo>
                    <a:pt x="3393389" y="61899"/>
                  </a:lnTo>
                  <a:lnTo>
                    <a:pt x="3386721" y="65430"/>
                  </a:lnTo>
                  <a:lnTo>
                    <a:pt x="3373590" y="71882"/>
                  </a:lnTo>
                  <a:lnTo>
                    <a:pt x="3332061" y="52857"/>
                  </a:lnTo>
                  <a:lnTo>
                    <a:pt x="3321050" y="60604"/>
                  </a:lnTo>
                  <a:lnTo>
                    <a:pt x="3311360" y="69037"/>
                  </a:lnTo>
                  <a:lnTo>
                    <a:pt x="3292360" y="86956"/>
                  </a:lnTo>
                  <a:lnTo>
                    <a:pt x="3296615" y="91948"/>
                  </a:lnTo>
                  <a:lnTo>
                    <a:pt x="3301200" y="98475"/>
                  </a:lnTo>
                  <a:lnTo>
                    <a:pt x="3304946" y="105397"/>
                  </a:lnTo>
                  <a:lnTo>
                    <a:pt x="3306673" y="111620"/>
                  </a:lnTo>
                  <a:lnTo>
                    <a:pt x="3306546" y="113309"/>
                  </a:lnTo>
                  <a:lnTo>
                    <a:pt x="3418065" y="114744"/>
                  </a:lnTo>
                  <a:lnTo>
                    <a:pt x="3446335" y="114236"/>
                  </a:lnTo>
                  <a:lnTo>
                    <a:pt x="3460534" y="114363"/>
                  </a:lnTo>
                  <a:lnTo>
                    <a:pt x="3474415" y="115455"/>
                  </a:lnTo>
                  <a:lnTo>
                    <a:pt x="3522230" y="136779"/>
                  </a:lnTo>
                  <a:lnTo>
                    <a:pt x="3543185" y="168833"/>
                  </a:lnTo>
                  <a:lnTo>
                    <a:pt x="3545179" y="175133"/>
                  </a:lnTo>
                  <a:lnTo>
                    <a:pt x="3543655" y="180251"/>
                  </a:lnTo>
                  <a:lnTo>
                    <a:pt x="3545471" y="183438"/>
                  </a:lnTo>
                  <a:lnTo>
                    <a:pt x="3547795" y="186182"/>
                  </a:lnTo>
                  <a:lnTo>
                    <a:pt x="3547795" y="189890"/>
                  </a:lnTo>
                  <a:lnTo>
                    <a:pt x="3549459" y="188290"/>
                  </a:lnTo>
                  <a:lnTo>
                    <a:pt x="3559937" y="160578"/>
                  </a:lnTo>
                  <a:lnTo>
                    <a:pt x="3564902" y="116255"/>
                  </a:lnTo>
                  <a:lnTo>
                    <a:pt x="3566223" y="70408"/>
                  </a:lnTo>
                  <a:close/>
                </a:path>
              </a:pathLst>
            </a:custGeom>
            <a:solidFill>
              <a:srgbClr val="F9C5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84750" y="1430818"/>
              <a:ext cx="91823" cy="166801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7713092" y="1494685"/>
              <a:ext cx="642620" cy="93345"/>
            </a:xfrm>
            <a:custGeom>
              <a:avLst/>
              <a:gdLst/>
              <a:ahLst/>
              <a:cxnLst/>
              <a:rect l="l" t="t" r="r" b="b"/>
              <a:pathLst>
                <a:path w="642620" h="93344">
                  <a:moveTo>
                    <a:pt x="389610" y="0"/>
                  </a:moveTo>
                  <a:lnTo>
                    <a:pt x="0" y="177"/>
                  </a:lnTo>
                  <a:lnTo>
                    <a:pt x="393" y="60134"/>
                  </a:lnTo>
                  <a:lnTo>
                    <a:pt x="425513" y="61607"/>
                  </a:lnTo>
                  <a:lnTo>
                    <a:pt x="541883" y="61798"/>
                  </a:lnTo>
                  <a:lnTo>
                    <a:pt x="569858" y="61223"/>
                  </a:lnTo>
                  <a:lnTo>
                    <a:pt x="583992" y="61258"/>
                  </a:lnTo>
                  <a:lnTo>
                    <a:pt x="621761" y="70457"/>
                  </a:lnTo>
                  <a:lnTo>
                    <a:pt x="640905" y="93294"/>
                  </a:lnTo>
                  <a:lnTo>
                    <a:pt x="642429" y="88188"/>
                  </a:lnTo>
                  <a:lnTo>
                    <a:pt x="619481" y="49830"/>
                  </a:lnTo>
                  <a:lnTo>
                    <a:pt x="571665" y="28498"/>
                  </a:lnTo>
                  <a:lnTo>
                    <a:pt x="543575" y="27289"/>
                  </a:lnTo>
                  <a:lnTo>
                    <a:pt x="515315" y="27774"/>
                  </a:lnTo>
                  <a:lnTo>
                    <a:pt x="403796" y="26365"/>
                  </a:lnTo>
                  <a:lnTo>
                    <a:pt x="403923" y="24676"/>
                  </a:lnTo>
                  <a:lnTo>
                    <a:pt x="402188" y="18455"/>
                  </a:lnTo>
                  <a:lnTo>
                    <a:pt x="398438" y="11528"/>
                  </a:lnTo>
                  <a:lnTo>
                    <a:pt x="393852" y="5005"/>
                  </a:lnTo>
                  <a:lnTo>
                    <a:pt x="389610" y="0"/>
                  </a:lnTo>
                  <a:close/>
                </a:path>
              </a:pathLst>
            </a:custGeom>
            <a:solidFill>
              <a:srgbClr val="DFE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713092" y="1494685"/>
              <a:ext cx="404495" cy="29845"/>
            </a:xfrm>
            <a:custGeom>
              <a:avLst/>
              <a:gdLst/>
              <a:ahLst/>
              <a:cxnLst/>
              <a:rect l="l" t="t" r="r" b="b"/>
              <a:pathLst>
                <a:path w="404495" h="29844">
                  <a:moveTo>
                    <a:pt x="389610" y="0"/>
                  </a:moveTo>
                  <a:lnTo>
                    <a:pt x="0" y="177"/>
                  </a:lnTo>
                  <a:lnTo>
                    <a:pt x="114" y="28079"/>
                  </a:lnTo>
                  <a:lnTo>
                    <a:pt x="256235" y="28613"/>
                  </a:lnTo>
                  <a:lnTo>
                    <a:pt x="330206" y="29713"/>
                  </a:lnTo>
                  <a:lnTo>
                    <a:pt x="367509" y="29232"/>
                  </a:lnTo>
                  <a:lnTo>
                    <a:pt x="403796" y="26365"/>
                  </a:lnTo>
                  <a:lnTo>
                    <a:pt x="403923" y="24676"/>
                  </a:lnTo>
                  <a:lnTo>
                    <a:pt x="402188" y="18455"/>
                  </a:lnTo>
                  <a:lnTo>
                    <a:pt x="398438" y="11528"/>
                  </a:lnTo>
                  <a:lnTo>
                    <a:pt x="393852" y="5005"/>
                  </a:lnTo>
                  <a:lnTo>
                    <a:pt x="389610" y="0"/>
                  </a:lnTo>
                  <a:close/>
                </a:path>
              </a:pathLst>
            </a:custGeom>
            <a:solidFill>
              <a:srgbClr val="CCD5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190981" y="883335"/>
              <a:ext cx="309142" cy="287484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408459" y="2012492"/>
              <a:ext cx="200761" cy="257213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5413799" y="2228238"/>
              <a:ext cx="57150" cy="25400"/>
            </a:xfrm>
            <a:custGeom>
              <a:avLst/>
              <a:gdLst/>
              <a:ahLst/>
              <a:cxnLst/>
              <a:rect l="l" t="t" r="r" b="b"/>
              <a:pathLst>
                <a:path w="57150" h="25400">
                  <a:moveTo>
                    <a:pt x="965" y="0"/>
                  </a:moveTo>
                  <a:lnTo>
                    <a:pt x="0" y="11264"/>
                  </a:lnTo>
                  <a:lnTo>
                    <a:pt x="9705" y="15161"/>
                  </a:lnTo>
                  <a:lnTo>
                    <a:pt x="19665" y="18424"/>
                  </a:lnTo>
                  <a:lnTo>
                    <a:pt x="29692" y="21559"/>
                  </a:lnTo>
                  <a:lnTo>
                    <a:pt x="39598" y="25069"/>
                  </a:lnTo>
                  <a:lnTo>
                    <a:pt x="56870" y="22199"/>
                  </a:lnTo>
                  <a:lnTo>
                    <a:pt x="42559" y="17498"/>
                  </a:lnTo>
                  <a:lnTo>
                    <a:pt x="28717" y="11642"/>
                  </a:lnTo>
                  <a:lnTo>
                    <a:pt x="14976" y="5515"/>
                  </a:lnTo>
                  <a:lnTo>
                    <a:pt x="965" y="0"/>
                  </a:lnTo>
                  <a:close/>
                </a:path>
              </a:pathLst>
            </a:custGeom>
            <a:solidFill>
              <a:srgbClr val="F662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303758" y="903557"/>
              <a:ext cx="66675" cy="19050"/>
            </a:xfrm>
            <a:custGeom>
              <a:avLst/>
              <a:gdLst/>
              <a:ahLst/>
              <a:cxnLst/>
              <a:rect l="l" t="t" r="r" b="b"/>
              <a:pathLst>
                <a:path w="66675" h="19050">
                  <a:moveTo>
                    <a:pt x="29895" y="0"/>
                  </a:moveTo>
                  <a:lnTo>
                    <a:pt x="0" y="6223"/>
                  </a:lnTo>
                  <a:lnTo>
                    <a:pt x="5416" y="8956"/>
                  </a:lnTo>
                  <a:lnTo>
                    <a:pt x="12393" y="10282"/>
                  </a:lnTo>
                  <a:lnTo>
                    <a:pt x="26149" y="11226"/>
                  </a:lnTo>
                  <a:lnTo>
                    <a:pt x="36336" y="12388"/>
                  </a:lnTo>
                  <a:lnTo>
                    <a:pt x="46455" y="13976"/>
                  </a:lnTo>
                  <a:lnTo>
                    <a:pt x="56476" y="16088"/>
                  </a:lnTo>
                  <a:lnTo>
                    <a:pt x="66370" y="18821"/>
                  </a:lnTo>
                  <a:lnTo>
                    <a:pt x="61620" y="6273"/>
                  </a:lnTo>
                  <a:lnTo>
                    <a:pt x="54425" y="3371"/>
                  </a:lnTo>
                  <a:lnTo>
                    <a:pt x="46229" y="1727"/>
                  </a:lnTo>
                  <a:lnTo>
                    <a:pt x="29895" y="0"/>
                  </a:lnTo>
                  <a:close/>
                </a:path>
              </a:pathLst>
            </a:custGeom>
            <a:solidFill>
              <a:srgbClr val="F9AF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266046" y="951483"/>
              <a:ext cx="132351" cy="13681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354085" y="935190"/>
              <a:ext cx="397573" cy="435635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5568854" y="1682136"/>
              <a:ext cx="241300" cy="301625"/>
            </a:xfrm>
            <a:custGeom>
              <a:avLst/>
              <a:gdLst/>
              <a:ahLst/>
              <a:cxnLst/>
              <a:rect l="l" t="t" r="r" b="b"/>
              <a:pathLst>
                <a:path w="241300" h="301625">
                  <a:moveTo>
                    <a:pt x="215115" y="0"/>
                  </a:moveTo>
                  <a:lnTo>
                    <a:pt x="182468" y="21836"/>
                  </a:lnTo>
                  <a:lnTo>
                    <a:pt x="129431" y="29235"/>
                  </a:lnTo>
                  <a:lnTo>
                    <a:pt x="87309" y="25206"/>
                  </a:lnTo>
                  <a:lnTo>
                    <a:pt x="48695" y="25674"/>
                  </a:lnTo>
                  <a:lnTo>
                    <a:pt x="18403" y="42027"/>
                  </a:lnTo>
                  <a:lnTo>
                    <a:pt x="1247" y="85648"/>
                  </a:lnTo>
                  <a:lnTo>
                    <a:pt x="0" y="122844"/>
                  </a:lnTo>
                  <a:lnTo>
                    <a:pt x="6424" y="160313"/>
                  </a:lnTo>
                  <a:lnTo>
                    <a:pt x="39156" y="227520"/>
                  </a:lnTo>
                  <a:lnTo>
                    <a:pt x="67960" y="257289"/>
                  </a:lnTo>
                  <a:lnTo>
                    <a:pt x="79826" y="263249"/>
                  </a:lnTo>
                  <a:lnTo>
                    <a:pt x="88007" y="268619"/>
                  </a:lnTo>
                  <a:lnTo>
                    <a:pt x="125807" y="293354"/>
                  </a:lnTo>
                  <a:lnTo>
                    <a:pt x="160238" y="301561"/>
                  </a:lnTo>
                  <a:lnTo>
                    <a:pt x="159870" y="290055"/>
                  </a:lnTo>
                  <a:lnTo>
                    <a:pt x="175059" y="288772"/>
                  </a:lnTo>
                  <a:lnTo>
                    <a:pt x="182202" y="281971"/>
                  </a:lnTo>
                  <a:lnTo>
                    <a:pt x="186349" y="274451"/>
                  </a:lnTo>
                  <a:lnTo>
                    <a:pt x="188811" y="265939"/>
                  </a:lnTo>
                  <a:lnTo>
                    <a:pt x="190896" y="256158"/>
                  </a:lnTo>
                  <a:lnTo>
                    <a:pt x="203354" y="234258"/>
                  </a:lnTo>
                  <a:lnTo>
                    <a:pt x="209763" y="212501"/>
                  </a:lnTo>
                  <a:lnTo>
                    <a:pt x="212136" y="189713"/>
                  </a:lnTo>
                  <a:lnTo>
                    <a:pt x="212875" y="146480"/>
                  </a:lnTo>
                  <a:lnTo>
                    <a:pt x="212766" y="137238"/>
                  </a:lnTo>
                  <a:lnTo>
                    <a:pt x="211940" y="128384"/>
                  </a:lnTo>
                  <a:lnTo>
                    <a:pt x="209260" y="105346"/>
                  </a:lnTo>
                  <a:lnTo>
                    <a:pt x="211749" y="103695"/>
                  </a:lnTo>
                  <a:lnTo>
                    <a:pt x="239740" y="62217"/>
                  </a:lnTo>
                  <a:lnTo>
                    <a:pt x="241036" y="49425"/>
                  </a:lnTo>
                  <a:lnTo>
                    <a:pt x="240113" y="36033"/>
                  </a:lnTo>
                  <a:lnTo>
                    <a:pt x="236759" y="23112"/>
                  </a:lnTo>
                  <a:lnTo>
                    <a:pt x="230761" y="11734"/>
                  </a:lnTo>
                  <a:lnTo>
                    <a:pt x="226875" y="6324"/>
                  </a:lnTo>
                  <a:lnTo>
                    <a:pt x="221617" y="1206"/>
                  </a:lnTo>
                  <a:lnTo>
                    <a:pt x="215115" y="0"/>
                  </a:lnTo>
                  <a:close/>
                </a:path>
              </a:pathLst>
            </a:custGeom>
            <a:solidFill>
              <a:srgbClr val="0715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608880" y="1785563"/>
              <a:ext cx="172852" cy="198140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4928494" y="2037504"/>
              <a:ext cx="410845" cy="523240"/>
            </a:xfrm>
            <a:custGeom>
              <a:avLst/>
              <a:gdLst/>
              <a:ahLst/>
              <a:cxnLst/>
              <a:rect l="l" t="t" r="r" b="b"/>
              <a:pathLst>
                <a:path w="410845" h="523239">
                  <a:moveTo>
                    <a:pt x="35418" y="0"/>
                  </a:moveTo>
                  <a:lnTo>
                    <a:pt x="1082" y="27868"/>
                  </a:lnTo>
                  <a:lnTo>
                    <a:pt x="0" y="41387"/>
                  </a:lnTo>
                  <a:lnTo>
                    <a:pt x="1179" y="48338"/>
                  </a:lnTo>
                  <a:lnTo>
                    <a:pt x="41572" y="80902"/>
                  </a:lnTo>
                  <a:lnTo>
                    <a:pt x="72794" y="93836"/>
                  </a:lnTo>
                  <a:lnTo>
                    <a:pt x="89552" y="101276"/>
                  </a:lnTo>
                  <a:lnTo>
                    <a:pt x="151677" y="149970"/>
                  </a:lnTo>
                  <a:lnTo>
                    <a:pt x="178588" y="182854"/>
                  </a:lnTo>
                  <a:lnTo>
                    <a:pt x="202335" y="218084"/>
                  </a:lnTo>
                  <a:lnTo>
                    <a:pt x="223027" y="256278"/>
                  </a:lnTo>
                  <a:lnTo>
                    <a:pt x="222253" y="260380"/>
                  </a:lnTo>
                  <a:lnTo>
                    <a:pt x="208524" y="253395"/>
                  </a:lnTo>
                  <a:lnTo>
                    <a:pt x="154638" y="213745"/>
                  </a:lnTo>
                  <a:lnTo>
                    <a:pt x="137780" y="200749"/>
                  </a:lnTo>
                  <a:lnTo>
                    <a:pt x="120018" y="188671"/>
                  </a:lnTo>
                  <a:lnTo>
                    <a:pt x="100788" y="180529"/>
                  </a:lnTo>
                  <a:lnTo>
                    <a:pt x="79530" y="179341"/>
                  </a:lnTo>
                  <a:lnTo>
                    <a:pt x="72243" y="181441"/>
                  </a:lnTo>
                  <a:lnTo>
                    <a:pt x="50545" y="217917"/>
                  </a:lnTo>
                  <a:lnTo>
                    <a:pt x="51539" y="225175"/>
                  </a:lnTo>
                  <a:lnTo>
                    <a:pt x="82856" y="251369"/>
                  </a:lnTo>
                  <a:lnTo>
                    <a:pt x="113418" y="253892"/>
                  </a:lnTo>
                  <a:lnTo>
                    <a:pt x="128019" y="253839"/>
                  </a:lnTo>
                  <a:lnTo>
                    <a:pt x="144631" y="254123"/>
                  </a:lnTo>
                  <a:lnTo>
                    <a:pt x="193843" y="258627"/>
                  </a:lnTo>
                  <a:lnTo>
                    <a:pt x="243943" y="301291"/>
                  </a:lnTo>
                  <a:lnTo>
                    <a:pt x="267395" y="364704"/>
                  </a:lnTo>
                  <a:lnTo>
                    <a:pt x="277574" y="396701"/>
                  </a:lnTo>
                  <a:lnTo>
                    <a:pt x="269370" y="396155"/>
                  </a:lnTo>
                  <a:lnTo>
                    <a:pt x="260810" y="387519"/>
                  </a:lnTo>
                  <a:lnTo>
                    <a:pt x="256339" y="383887"/>
                  </a:lnTo>
                  <a:lnTo>
                    <a:pt x="212677" y="346549"/>
                  </a:lnTo>
                  <a:lnTo>
                    <a:pt x="193490" y="328633"/>
                  </a:lnTo>
                  <a:lnTo>
                    <a:pt x="171226" y="311351"/>
                  </a:lnTo>
                  <a:lnTo>
                    <a:pt x="121783" y="311624"/>
                  </a:lnTo>
                  <a:lnTo>
                    <a:pt x="107960" y="345741"/>
                  </a:lnTo>
                  <a:lnTo>
                    <a:pt x="108988" y="352844"/>
                  </a:lnTo>
                  <a:lnTo>
                    <a:pt x="166341" y="382976"/>
                  </a:lnTo>
                  <a:lnTo>
                    <a:pt x="196517" y="385559"/>
                  </a:lnTo>
                  <a:lnTo>
                    <a:pt x="222253" y="388523"/>
                  </a:lnTo>
                  <a:lnTo>
                    <a:pt x="266383" y="401660"/>
                  </a:lnTo>
                  <a:lnTo>
                    <a:pt x="310060" y="522673"/>
                  </a:lnTo>
                  <a:lnTo>
                    <a:pt x="312562" y="522482"/>
                  </a:lnTo>
                  <a:lnTo>
                    <a:pt x="315445" y="522711"/>
                  </a:lnTo>
                  <a:lnTo>
                    <a:pt x="317642" y="521441"/>
                  </a:lnTo>
                  <a:lnTo>
                    <a:pt x="315291" y="506040"/>
                  </a:lnTo>
                  <a:lnTo>
                    <a:pt x="312378" y="490756"/>
                  </a:lnTo>
                  <a:lnTo>
                    <a:pt x="308998" y="475565"/>
                  </a:lnTo>
                  <a:lnTo>
                    <a:pt x="305247" y="460443"/>
                  </a:lnTo>
                  <a:lnTo>
                    <a:pt x="300674" y="446065"/>
                  </a:lnTo>
                  <a:lnTo>
                    <a:pt x="298520" y="438395"/>
                  </a:lnTo>
                  <a:lnTo>
                    <a:pt x="317884" y="393069"/>
                  </a:lnTo>
                  <a:lnTo>
                    <a:pt x="326490" y="382155"/>
                  </a:lnTo>
                  <a:lnTo>
                    <a:pt x="342883" y="359813"/>
                  </a:lnTo>
                  <a:lnTo>
                    <a:pt x="352161" y="349178"/>
                  </a:lnTo>
                  <a:lnTo>
                    <a:pt x="364091" y="338033"/>
                  </a:lnTo>
                  <a:lnTo>
                    <a:pt x="376716" y="327248"/>
                  </a:lnTo>
                  <a:lnTo>
                    <a:pt x="389037" y="316249"/>
                  </a:lnTo>
                  <a:lnTo>
                    <a:pt x="410427" y="278625"/>
                  </a:lnTo>
                  <a:lnTo>
                    <a:pt x="410100" y="270729"/>
                  </a:lnTo>
                  <a:lnTo>
                    <a:pt x="379593" y="238282"/>
                  </a:lnTo>
                  <a:lnTo>
                    <a:pt x="371941" y="237443"/>
                  </a:lnTo>
                  <a:lnTo>
                    <a:pt x="364186" y="238171"/>
                  </a:lnTo>
                  <a:lnTo>
                    <a:pt x="332809" y="268589"/>
                  </a:lnTo>
                  <a:lnTo>
                    <a:pt x="317145" y="341365"/>
                  </a:lnTo>
                  <a:lnTo>
                    <a:pt x="312854" y="373054"/>
                  </a:lnTo>
                  <a:lnTo>
                    <a:pt x="295379" y="421771"/>
                  </a:lnTo>
                  <a:lnTo>
                    <a:pt x="276202" y="361256"/>
                  </a:lnTo>
                  <a:lnTo>
                    <a:pt x="266555" y="334887"/>
                  </a:lnTo>
                  <a:lnTo>
                    <a:pt x="262274" y="321361"/>
                  </a:lnTo>
                  <a:lnTo>
                    <a:pt x="273523" y="273062"/>
                  </a:lnTo>
                  <a:lnTo>
                    <a:pt x="304290" y="223476"/>
                  </a:lnTo>
                  <a:lnTo>
                    <a:pt x="319103" y="207027"/>
                  </a:lnTo>
                  <a:lnTo>
                    <a:pt x="332944" y="190159"/>
                  </a:lnTo>
                  <a:lnTo>
                    <a:pt x="343106" y="172534"/>
                  </a:lnTo>
                  <a:lnTo>
                    <a:pt x="345440" y="165248"/>
                  </a:lnTo>
                  <a:lnTo>
                    <a:pt x="346541" y="157522"/>
                  </a:lnTo>
                  <a:lnTo>
                    <a:pt x="346099" y="149777"/>
                  </a:lnTo>
                  <a:lnTo>
                    <a:pt x="319103" y="120629"/>
                  </a:lnTo>
                  <a:lnTo>
                    <a:pt x="305190" y="118849"/>
                  </a:lnTo>
                  <a:lnTo>
                    <a:pt x="298057" y="119884"/>
                  </a:lnTo>
                  <a:lnTo>
                    <a:pt x="269141" y="154487"/>
                  </a:lnTo>
                  <a:lnTo>
                    <a:pt x="266526" y="177357"/>
                  </a:lnTo>
                  <a:lnTo>
                    <a:pt x="266588" y="200588"/>
                  </a:lnTo>
                  <a:lnTo>
                    <a:pt x="266187" y="226207"/>
                  </a:lnTo>
                  <a:lnTo>
                    <a:pt x="264802" y="251939"/>
                  </a:lnTo>
                  <a:lnTo>
                    <a:pt x="261454" y="277392"/>
                  </a:lnTo>
                  <a:lnTo>
                    <a:pt x="255158" y="302175"/>
                  </a:lnTo>
                  <a:lnTo>
                    <a:pt x="210124" y="209656"/>
                  </a:lnTo>
                  <a:lnTo>
                    <a:pt x="218567" y="168563"/>
                  </a:lnTo>
                  <a:lnTo>
                    <a:pt x="230038" y="128147"/>
                  </a:lnTo>
                  <a:lnTo>
                    <a:pt x="236861" y="106826"/>
                  </a:lnTo>
                  <a:lnTo>
                    <a:pt x="239975" y="95984"/>
                  </a:lnTo>
                  <a:lnTo>
                    <a:pt x="242255" y="85209"/>
                  </a:lnTo>
                  <a:lnTo>
                    <a:pt x="243185" y="76636"/>
                  </a:lnTo>
                  <a:lnTo>
                    <a:pt x="242906" y="68279"/>
                  </a:lnTo>
                  <a:lnTo>
                    <a:pt x="214905" y="36416"/>
                  </a:lnTo>
                  <a:lnTo>
                    <a:pt x="205971" y="34320"/>
                  </a:lnTo>
                  <a:lnTo>
                    <a:pt x="198866" y="34481"/>
                  </a:lnTo>
                  <a:lnTo>
                    <a:pt x="167284" y="63151"/>
                  </a:lnTo>
                  <a:lnTo>
                    <a:pt x="166068" y="70680"/>
                  </a:lnTo>
                  <a:lnTo>
                    <a:pt x="167851" y="86689"/>
                  </a:lnTo>
                  <a:lnTo>
                    <a:pt x="173324" y="103217"/>
                  </a:lnTo>
                  <a:lnTo>
                    <a:pt x="187048" y="134345"/>
                  </a:lnTo>
                  <a:lnTo>
                    <a:pt x="193720" y="151720"/>
                  </a:lnTo>
                  <a:lnTo>
                    <a:pt x="199339" y="169190"/>
                  </a:lnTo>
                  <a:lnTo>
                    <a:pt x="203543" y="187009"/>
                  </a:lnTo>
                  <a:lnTo>
                    <a:pt x="205971" y="205427"/>
                  </a:lnTo>
                  <a:lnTo>
                    <a:pt x="188265" y="180204"/>
                  </a:lnTo>
                  <a:lnTo>
                    <a:pt x="169389" y="156181"/>
                  </a:lnTo>
                  <a:lnTo>
                    <a:pt x="149332" y="133127"/>
                  </a:lnTo>
                  <a:lnTo>
                    <a:pt x="128082" y="110812"/>
                  </a:lnTo>
                  <a:lnTo>
                    <a:pt x="121868" y="98224"/>
                  </a:lnTo>
                  <a:lnTo>
                    <a:pt x="91215" y="44531"/>
                  </a:lnTo>
                  <a:lnTo>
                    <a:pt x="66707" y="12276"/>
                  </a:lnTo>
                  <a:lnTo>
                    <a:pt x="42709" y="282"/>
                  </a:lnTo>
                  <a:lnTo>
                    <a:pt x="35418" y="0"/>
                  </a:lnTo>
                  <a:close/>
                </a:path>
              </a:pathLst>
            </a:custGeom>
            <a:solidFill>
              <a:srgbClr val="5EBB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659458" y="791387"/>
              <a:ext cx="228523" cy="598068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7705613" y="1275183"/>
              <a:ext cx="62230" cy="50165"/>
            </a:xfrm>
            <a:custGeom>
              <a:avLst/>
              <a:gdLst/>
              <a:ahLst/>
              <a:cxnLst/>
              <a:rect l="l" t="t" r="r" b="b"/>
              <a:pathLst>
                <a:path w="62229" h="50165">
                  <a:moveTo>
                    <a:pt x="57696" y="0"/>
                  </a:moveTo>
                  <a:lnTo>
                    <a:pt x="50393" y="1028"/>
                  </a:lnTo>
                  <a:lnTo>
                    <a:pt x="43319" y="9461"/>
                  </a:lnTo>
                  <a:lnTo>
                    <a:pt x="37858" y="14211"/>
                  </a:lnTo>
                  <a:lnTo>
                    <a:pt x="29411" y="21330"/>
                  </a:lnTo>
                  <a:lnTo>
                    <a:pt x="20783" y="28141"/>
                  </a:lnTo>
                  <a:lnTo>
                    <a:pt x="11926" y="34654"/>
                  </a:lnTo>
                  <a:lnTo>
                    <a:pt x="2794" y="40881"/>
                  </a:lnTo>
                  <a:lnTo>
                    <a:pt x="0" y="46964"/>
                  </a:lnTo>
                  <a:lnTo>
                    <a:pt x="977" y="49961"/>
                  </a:lnTo>
                  <a:lnTo>
                    <a:pt x="19633" y="47071"/>
                  </a:lnTo>
                  <a:lnTo>
                    <a:pt x="34644" y="39039"/>
                  </a:lnTo>
                  <a:lnTo>
                    <a:pt x="47985" y="27569"/>
                  </a:lnTo>
                  <a:lnTo>
                    <a:pt x="61633" y="14363"/>
                  </a:lnTo>
                  <a:lnTo>
                    <a:pt x="57696" y="0"/>
                  </a:lnTo>
                  <a:close/>
                </a:path>
              </a:pathLst>
            </a:custGeom>
            <a:solidFill>
              <a:srgbClr val="F9C5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386945" y="2219362"/>
              <a:ext cx="482423" cy="407835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7707209" y="898942"/>
              <a:ext cx="177165" cy="378460"/>
            </a:xfrm>
            <a:custGeom>
              <a:avLst/>
              <a:gdLst/>
              <a:ahLst/>
              <a:cxnLst/>
              <a:rect l="l" t="t" r="r" b="b"/>
              <a:pathLst>
                <a:path w="177165" h="378459">
                  <a:moveTo>
                    <a:pt x="172631" y="0"/>
                  </a:moveTo>
                  <a:lnTo>
                    <a:pt x="101050" y="21348"/>
                  </a:lnTo>
                  <a:lnTo>
                    <a:pt x="42748" y="68262"/>
                  </a:lnTo>
                  <a:lnTo>
                    <a:pt x="9467" y="129957"/>
                  </a:lnTo>
                  <a:lnTo>
                    <a:pt x="0" y="199643"/>
                  </a:lnTo>
                  <a:lnTo>
                    <a:pt x="6107" y="237425"/>
                  </a:lnTo>
                  <a:lnTo>
                    <a:pt x="18767" y="273470"/>
                  </a:lnTo>
                  <a:lnTo>
                    <a:pt x="64071" y="334314"/>
                  </a:lnTo>
                  <a:lnTo>
                    <a:pt x="111069" y="363439"/>
                  </a:lnTo>
                  <a:lnTo>
                    <a:pt x="164210" y="378409"/>
                  </a:lnTo>
                  <a:lnTo>
                    <a:pt x="169786" y="377659"/>
                  </a:lnTo>
                  <a:lnTo>
                    <a:pt x="171195" y="375170"/>
                  </a:lnTo>
                  <a:lnTo>
                    <a:pt x="173509" y="367340"/>
                  </a:lnTo>
                  <a:lnTo>
                    <a:pt x="174101" y="357766"/>
                  </a:lnTo>
                  <a:lnTo>
                    <a:pt x="173278" y="348119"/>
                  </a:lnTo>
                  <a:lnTo>
                    <a:pt x="171348" y="340067"/>
                  </a:lnTo>
                  <a:lnTo>
                    <a:pt x="167601" y="337896"/>
                  </a:lnTo>
                  <a:lnTo>
                    <a:pt x="151283" y="335539"/>
                  </a:lnTo>
                  <a:lnTo>
                    <a:pt x="135226" y="330809"/>
                  </a:lnTo>
                  <a:lnTo>
                    <a:pt x="81857" y="295861"/>
                  </a:lnTo>
                  <a:lnTo>
                    <a:pt x="49018" y="245135"/>
                  </a:lnTo>
                  <a:lnTo>
                    <a:pt x="38668" y="185182"/>
                  </a:lnTo>
                  <a:lnTo>
                    <a:pt x="42716" y="155913"/>
                  </a:lnTo>
                  <a:lnTo>
                    <a:pt x="67640" y="101980"/>
                  </a:lnTo>
                  <a:lnTo>
                    <a:pt x="111040" y="61961"/>
                  </a:lnTo>
                  <a:lnTo>
                    <a:pt x="166662" y="42278"/>
                  </a:lnTo>
                  <a:lnTo>
                    <a:pt x="172796" y="40373"/>
                  </a:lnTo>
                  <a:lnTo>
                    <a:pt x="174967" y="36106"/>
                  </a:lnTo>
                  <a:lnTo>
                    <a:pt x="176581" y="27735"/>
                  </a:lnTo>
                  <a:lnTo>
                    <a:pt x="176761" y="17843"/>
                  </a:lnTo>
                  <a:lnTo>
                    <a:pt x="175460" y="8056"/>
                  </a:lnTo>
                  <a:lnTo>
                    <a:pt x="172631" y="0"/>
                  </a:lnTo>
                  <a:close/>
                </a:path>
              </a:pathLst>
            </a:custGeom>
            <a:solidFill>
              <a:srgbClr val="F994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489276" y="2424095"/>
              <a:ext cx="146418" cy="198729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4744451" y="2825002"/>
              <a:ext cx="499745" cy="428625"/>
            </a:xfrm>
            <a:custGeom>
              <a:avLst/>
              <a:gdLst/>
              <a:ahLst/>
              <a:cxnLst/>
              <a:rect l="l" t="t" r="r" b="b"/>
              <a:pathLst>
                <a:path w="499745" h="428625">
                  <a:moveTo>
                    <a:pt x="1168" y="0"/>
                  </a:moveTo>
                  <a:lnTo>
                    <a:pt x="25600" y="75313"/>
                  </a:lnTo>
                  <a:lnTo>
                    <a:pt x="50097" y="120506"/>
                  </a:lnTo>
                  <a:lnTo>
                    <a:pt x="79450" y="162981"/>
                  </a:lnTo>
                  <a:lnTo>
                    <a:pt x="113233" y="202100"/>
                  </a:lnTo>
                  <a:lnTo>
                    <a:pt x="151015" y="237223"/>
                  </a:lnTo>
                  <a:lnTo>
                    <a:pt x="192370" y="267711"/>
                  </a:lnTo>
                  <a:lnTo>
                    <a:pt x="236867" y="292925"/>
                  </a:lnTo>
                  <a:lnTo>
                    <a:pt x="286718" y="313843"/>
                  </a:lnTo>
                  <a:lnTo>
                    <a:pt x="338912" y="327799"/>
                  </a:lnTo>
                  <a:lnTo>
                    <a:pt x="377706" y="333173"/>
                  </a:lnTo>
                  <a:lnTo>
                    <a:pt x="421563" y="337908"/>
                  </a:lnTo>
                  <a:lnTo>
                    <a:pt x="434302" y="337934"/>
                  </a:lnTo>
                  <a:lnTo>
                    <a:pt x="440740" y="341172"/>
                  </a:lnTo>
                  <a:lnTo>
                    <a:pt x="446176" y="350431"/>
                  </a:lnTo>
                  <a:lnTo>
                    <a:pt x="460535" y="370430"/>
                  </a:lnTo>
                  <a:lnTo>
                    <a:pt x="472432" y="388535"/>
                  </a:lnTo>
                  <a:lnTo>
                    <a:pt x="483221" y="407286"/>
                  </a:lnTo>
                  <a:lnTo>
                    <a:pt x="492226" y="426453"/>
                  </a:lnTo>
                  <a:lnTo>
                    <a:pt x="497040" y="427964"/>
                  </a:lnTo>
                  <a:lnTo>
                    <a:pt x="476934" y="381692"/>
                  </a:lnTo>
                  <a:lnTo>
                    <a:pt x="445909" y="339775"/>
                  </a:lnTo>
                  <a:lnTo>
                    <a:pt x="442519" y="298637"/>
                  </a:lnTo>
                  <a:lnTo>
                    <a:pt x="431677" y="256773"/>
                  </a:lnTo>
                  <a:lnTo>
                    <a:pt x="415032" y="216812"/>
                  </a:lnTo>
                  <a:lnTo>
                    <a:pt x="394233" y="181381"/>
                  </a:lnTo>
                  <a:lnTo>
                    <a:pt x="391018" y="175143"/>
                  </a:lnTo>
                  <a:lnTo>
                    <a:pt x="361602" y="141463"/>
                  </a:lnTo>
                  <a:lnTo>
                    <a:pt x="328689" y="111254"/>
                  </a:lnTo>
                  <a:lnTo>
                    <a:pt x="293863" y="95301"/>
                  </a:lnTo>
                  <a:lnTo>
                    <a:pt x="276090" y="94286"/>
                  </a:lnTo>
                  <a:lnTo>
                    <a:pt x="259381" y="91073"/>
                  </a:lnTo>
                  <a:lnTo>
                    <a:pt x="247002" y="83134"/>
                  </a:lnTo>
                  <a:lnTo>
                    <a:pt x="242621" y="75400"/>
                  </a:lnTo>
                  <a:lnTo>
                    <a:pt x="240833" y="67049"/>
                  </a:lnTo>
                  <a:lnTo>
                    <a:pt x="240669" y="58327"/>
                  </a:lnTo>
                  <a:lnTo>
                    <a:pt x="241160" y="49479"/>
                  </a:lnTo>
                  <a:lnTo>
                    <a:pt x="194983" y="31254"/>
                  </a:lnTo>
                  <a:lnTo>
                    <a:pt x="154192" y="17515"/>
                  </a:lnTo>
                  <a:lnTo>
                    <a:pt x="105340" y="7202"/>
                  </a:lnTo>
                  <a:lnTo>
                    <a:pt x="36759" y="516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F86E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744451" y="2825004"/>
              <a:ext cx="499745" cy="428625"/>
            </a:xfrm>
            <a:custGeom>
              <a:avLst/>
              <a:gdLst/>
              <a:ahLst/>
              <a:cxnLst/>
              <a:rect l="l" t="t" r="r" b="b"/>
              <a:pathLst>
                <a:path w="499745" h="428625">
                  <a:moveTo>
                    <a:pt x="1168" y="0"/>
                  </a:moveTo>
                  <a:lnTo>
                    <a:pt x="25600" y="75313"/>
                  </a:lnTo>
                  <a:lnTo>
                    <a:pt x="50097" y="120506"/>
                  </a:lnTo>
                  <a:lnTo>
                    <a:pt x="79450" y="162981"/>
                  </a:lnTo>
                  <a:lnTo>
                    <a:pt x="113233" y="202100"/>
                  </a:lnTo>
                  <a:lnTo>
                    <a:pt x="151015" y="237223"/>
                  </a:lnTo>
                  <a:lnTo>
                    <a:pt x="192370" y="267711"/>
                  </a:lnTo>
                  <a:lnTo>
                    <a:pt x="236867" y="292925"/>
                  </a:lnTo>
                  <a:lnTo>
                    <a:pt x="286718" y="313842"/>
                  </a:lnTo>
                  <a:lnTo>
                    <a:pt x="338912" y="327787"/>
                  </a:lnTo>
                  <a:lnTo>
                    <a:pt x="377706" y="333170"/>
                  </a:lnTo>
                  <a:lnTo>
                    <a:pt x="421576" y="337908"/>
                  </a:lnTo>
                  <a:lnTo>
                    <a:pt x="434302" y="337934"/>
                  </a:lnTo>
                  <a:lnTo>
                    <a:pt x="440740" y="341172"/>
                  </a:lnTo>
                  <a:lnTo>
                    <a:pt x="446176" y="350431"/>
                  </a:lnTo>
                  <a:lnTo>
                    <a:pt x="460546" y="370424"/>
                  </a:lnTo>
                  <a:lnTo>
                    <a:pt x="472438" y="388534"/>
                  </a:lnTo>
                  <a:lnTo>
                    <a:pt x="483223" y="407286"/>
                  </a:lnTo>
                  <a:lnTo>
                    <a:pt x="492226" y="426453"/>
                  </a:lnTo>
                  <a:lnTo>
                    <a:pt x="497052" y="427964"/>
                  </a:lnTo>
                  <a:lnTo>
                    <a:pt x="476939" y="381692"/>
                  </a:lnTo>
                  <a:lnTo>
                    <a:pt x="445909" y="339775"/>
                  </a:lnTo>
                  <a:lnTo>
                    <a:pt x="442519" y="298637"/>
                  </a:lnTo>
                  <a:lnTo>
                    <a:pt x="431677" y="256773"/>
                  </a:lnTo>
                  <a:lnTo>
                    <a:pt x="415032" y="216812"/>
                  </a:lnTo>
                  <a:lnTo>
                    <a:pt x="394233" y="181381"/>
                  </a:lnTo>
                  <a:lnTo>
                    <a:pt x="393623" y="183070"/>
                  </a:lnTo>
                  <a:lnTo>
                    <a:pt x="391452" y="187337"/>
                  </a:lnTo>
                  <a:lnTo>
                    <a:pt x="391503" y="188887"/>
                  </a:lnTo>
                  <a:lnTo>
                    <a:pt x="396280" y="210130"/>
                  </a:lnTo>
                  <a:lnTo>
                    <a:pt x="404814" y="240063"/>
                  </a:lnTo>
                  <a:lnTo>
                    <a:pt x="409864" y="268770"/>
                  </a:lnTo>
                  <a:lnTo>
                    <a:pt x="404190" y="286334"/>
                  </a:lnTo>
                  <a:lnTo>
                    <a:pt x="334923" y="217152"/>
                  </a:lnTo>
                  <a:lnTo>
                    <a:pt x="327355" y="208451"/>
                  </a:lnTo>
                  <a:lnTo>
                    <a:pt x="320992" y="198856"/>
                  </a:lnTo>
                  <a:lnTo>
                    <a:pt x="316204" y="199567"/>
                  </a:lnTo>
                  <a:lnTo>
                    <a:pt x="309397" y="193687"/>
                  </a:lnTo>
                  <a:lnTo>
                    <a:pt x="307289" y="192532"/>
                  </a:lnTo>
                  <a:lnTo>
                    <a:pt x="306400" y="193154"/>
                  </a:lnTo>
                  <a:lnTo>
                    <a:pt x="300494" y="187032"/>
                  </a:lnTo>
                  <a:lnTo>
                    <a:pt x="298627" y="185597"/>
                  </a:lnTo>
                  <a:lnTo>
                    <a:pt x="293078" y="183718"/>
                  </a:lnTo>
                  <a:lnTo>
                    <a:pt x="295910" y="189026"/>
                  </a:lnTo>
                  <a:lnTo>
                    <a:pt x="298767" y="193078"/>
                  </a:lnTo>
                  <a:lnTo>
                    <a:pt x="302958" y="197383"/>
                  </a:lnTo>
                  <a:lnTo>
                    <a:pt x="321399" y="212801"/>
                  </a:lnTo>
                  <a:lnTo>
                    <a:pt x="324967" y="213995"/>
                  </a:lnTo>
                  <a:lnTo>
                    <a:pt x="338634" y="225732"/>
                  </a:lnTo>
                  <a:lnTo>
                    <a:pt x="360300" y="247353"/>
                  </a:lnTo>
                  <a:lnTo>
                    <a:pt x="380826" y="269643"/>
                  </a:lnTo>
                  <a:lnTo>
                    <a:pt x="391071" y="283387"/>
                  </a:lnTo>
                  <a:lnTo>
                    <a:pt x="387159" y="286461"/>
                  </a:lnTo>
                  <a:lnTo>
                    <a:pt x="348751" y="279085"/>
                  </a:lnTo>
                  <a:lnTo>
                    <a:pt x="311048" y="268262"/>
                  </a:lnTo>
                  <a:lnTo>
                    <a:pt x="270879" y="255011"/>
                  </a:lnTo>
                  <a:lnTo>
                    <a:pt x="231003" y="239117"/>
                  </a:lnTo>
                  <a:lnTo>
                    <a:pt x="192637" y="220043"/>
                  </a:lnTo>
                  <a:lnTo>
                    <a:pt x="156997" y="197256"/>
                  </a:lnTo>
                  <a:lnTo>
                    <a:pt x="178185" y="197769"/>
                  </a:lnTo>
                  <a:lnTo>
                    <a:pt x="188839" y="197122"/>
                  </a:lnTo>
                  <a:lnTo>
                    <a:pt x="198945" y="194957"/>
                  </a:lnTo>
                  <a:lnTo>
                    <a:pt x="200723" y="194322"/>
                  </a:lnTo>
                  <a:lnTo>
                    <a:pt x="193183" y="191889"/>
                  </a:lnTo>
                  <a:lnTo>
                    <a:pt x="177977" y="189823"/>
                  </a:lnTo>
                  <a:lnTo>
                    <a:pt x="171094" y="186969"/>
                  </a:lnTo>
                  <a:lnTo>
                    <a:pt x="116789" y="146939"/>
                  </a:lnTo>
                  <a:lnTo>
                    <a:pt x="76120" y="103660"/>
                  </a:lnTo>
                  <a:lnTo>
                    <a:pt x="26520" y="38746"/>
                  </a:lnTo>
                  <a:lnTo>
                    <a:pt x="18123" y="19253"/>
                  </a:lnTo>
                  <a:lnTo>
                    <a:pt x="25400" y="14897"/>
                  </a:lnTo>
                  <a:lnTo>
                    <a:pt x="19629" y="10588"/>
                  </a:lnTo>
                  <a:lnTo>
                    <a:pt x="13689" y="6796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F344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306951" y="929309"/>
              <a:ext cx="356235" cy="360680"/>
            </a:xfrm>
            <a:custGeom>
              <a:avLst/>
              <a:gdLst/>
              <a:ahLst/>
              <a:cxnLst/>
              <a:rect l="l" t="t" r="r" b="b"/>
              <a:pathLst>
                <a:path w="356234" h="360680">
                  <a:moveTo>
                    <a:pt x="200456" y="0"/>
                  </a:moveTo>
                  <a:lnTo>
                    <a:pt x="174882" y="49540"/>
                  </a:lnTo>
                  <a:lnTo>
                    <a:pt x="150501" y="61960"/>
                  </a:lnTo>
                  <a:lnTo>
                    <a:pt x="141295" y="61061"/>
                  </a:lnTo>
                  <a:lnTo>
                    <a:pt x="132358" y="58067"/>
                  </a:lnTo>
                  <a:lnTo>
                    <a:pt x="123482" y="53898"/>
                  </a:lnTo>
                  <a:lnTo>
                    <a:pt x="98069" y="38392"/>
                  </a:lnTo>
                  <a:lnTo>
                    <a:pt x="53162" y="77977"/>
                  </a:lnTo>
                  <a:lnTo>
                    <a:pt x="74142" y="128435"/>
                  </a:lnTo>
                  <a:lnTo>
                    <a:pt x="53797" y="168236"/>
                  </a:lnTo>
                  <a:lnTo>
                    <a:pt x="266" y="182435"/>
                  </a:lnTo>
                  <a:lnTo>
                    <a:pt x="0" y="249580"/>
                  </a:lnTo>
                  <a:lnTo>
                    <a:pt x="28340" y="258679"/>
                  </a:lnTo>
                  <a:lnTo>
                    <a:pt x="42562" y="263817"/>
                  </a:lnTo>
                  <a:lnTo>
                    <a:pt x="55384" y="270141"/>
                  </a:lnTo>
                  <a:lnTo>
                    <a:pt x="62169" y="285515"/>
                  </a:lnTo>
                  <a:lnTo>
                    <a:pt x="66193" y="292880"/>
                  </a:lnTo>
                  <a:lnTo>
                    <a:pt x="71221" y="299440"/>
                  </a:lnTo>
                  <a:lnTo>
                    <a:pt x="70993" y="304076"/>
                  </a:lnTo>
                  <a:lnTo>
                    <a:pt x="75069" y="309410"/>
                  </a:lnTo>
                  <a:lnTo>
                    <a:pt x="67640" y="322173"/>
                  </a:lnTo>
                  <a:lnTo>
                    <a:pt x="78869" y="321911"/>
                  </a:lnTo>
                  <a:lnTo>
                    <a:pt x="89582" y="318125"/>
                  </a:lnTo>
                  <a:lnTo>
                    <a:pt x="99747" y="312372"/>
                  </a:lnTo>
                  <a:lnTo>
                    <a:pt x="109334" y="306209"/>
                  </a:lnTo>
                  <a:lnTo>
                    <a:pt x="118646" y="316847"/>
                  </a:lnTo>
                  <a:lnTo>
                    <a:pt x="152882" y="343420"/>
                  </a:lnTo>
                  <a:lnTo>
                    <a:pt x="199486" y="358695"/>
                  </a:lnTo>
                  <a:lnTo>
                    <a:pt x="225221" y="360365"/>
                  </a:lnTo>
                  <a:lnTo>
                    <a:pt x="248615" y="357187"/>
                  </a:lnTo>
                  <a:lnTo>
                    <a:pt x="290506" y="338523"/>
                  </a:lnTo>
                  <a:lnTo>
                    <a:pt x="324358" y="307238"/>
                  </a:lnTo>
                  <a:lnTo>
                    <a:pt x="334124" y="293484"/>
                  </a:lnTo>
                  <a:lnTo>
                    <a:pt x="343179" y="281241"/>
                  </a:lnTo>
                  <a:lnTo>
                    <a:pt x="346684" y="274408"/>
                  </a:lnTo>
                  <a:lnTo>
                    <a:pt x="349770" y="263588"/>
                  </a:lnTo>
                  <a:lnTo>
                    <a:pt x="349808" y="261962"/>
                  </a:lnTo>
                  <a:lnTo>
                    <a:pt x="353542" y="256374"/>
                  </a:lnTo>
                  <a:lnTo>
                    <a:pt x="351777" y="255231"/>
                  </a:lnTo>
                  <a:lnTo>
                    <a:pt x="352590" y="252006"/>
                  </a:lnTo>
                  <a:lnTo>
                    <a:pt x="354097" y="241701"/>
                  </a:lnTo>
                  <a:lnTo>
                    <a:pt x="354402" y="220859"/>
                  </a:lnTo>
                  <a:lnTo>
                    <a:pt x="355574" y="210426"/>
                  </a:lnTo>
                  <a:lnTo>
                    <a:pt x="356158" y="207746"/>
                  </a:lnTo>
                  <a:lnTo>
                    <a:pt x="354114" y="204838"/>
                  </a:lnTo>
                  <a:lnTo>
                    <a:pt x="353161" y="203022"/>
                  </a:lnTo>
                  <a:lnTo>
                    <a:pt x="352907" y="199529"/>
                  </a:lnTo>
                  <a:lnTo>
                    <a:pt x="351591" y="188936"/>
                  </a:lnTo>
                  <a:lnTo>
                    <a:pt x="327912" y="131938"/>
                  </a:lnTo>
                  <a:lnTo>
                    <a:pt x="288928" y="95899"/>
                  </a:lnTo>
                  <a:lnTo>
                    <a:pt x="261988" y="83350"/>
                  </a:lnTo>
                  <a:lnTo>
                    <a:pt x="268833" y="82143"/>
                  </a:lnTo>
                  <a:lnTo>
                    <a:pt x="269114" y="74136"/>
                  </a:lnTo>
                  <a:lnTo>
                    <a:pt x="270630" y="66808"/>
                  </a:lnTo>
                  <a:lnTo>
                    <a:pt x="273051" y="59680"/>
                  </a:lnTo>
                  <a:lnTo>
                    <a:pt x="276047" y="52273"/>
                  </a:lnTo>
                  <a:lnTo>
                    <a:pt x="272440" y="42671"/>
                  </a:lnTo>
                  <a:lnTo>
                    <a:pt x="270471" y="38646"/>
                  </a:lnTo>
                  <a:lnTo>
                    <a:pt x="269481" y="34302"/>
                  </a:lnTo>
                  <a:lnTo>
                    <a:pt x="268198" y="31127"/>
                  </a:lnTo>
                  <a:lnTo>
                    <a:pt x="267246" y="26428"/>
                  </a:lnTo>
                  <a:lnTo>
                    <a:pt x="266255" y="24561"/>
                  </a:lnTo>
                  <a:lnTo>
                    <a:pt x="261086" y="16611"/>
                  </a:lnTo>
                  <a:lnTo>
                    <a:pt x="263677" y="14922"/>
                  </a:lnTo>
                  <a:lnTo>
                    <a:pt x="259905" y="10375"/>
                  </a:lnTo>
                  <a:lnTo>
                    <a:pt x="260350" y="5892"/>
                  </a:lnTo>
                  <a:lnTo>
                    <a:pt x="258089" y="825"/>
                  </a:lnTo>
                  <a:lnTo>
                    <a:pt x="200456" y="0"/>
                  </a:lnTo>
                  <a:close/>
                </a:path>
              </a:pathLst>
            </a:custGeom>
            <a:solidFill>
              <a:srgbClr val="CCD5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404375" y="1025169"/>
              <a:ext cx="255169" cy="254901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434696" y="1057517"/>
              <a:ext cx="187709" cy="190492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530571" y="1941118"/>
              <a:ext cx="325475" cy="389885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5728520" y="1995844"/>
              <a:ext cx="106045" cy="92075"/>
            </a:xfrm>
            <a:custGeom>
              <a:avLst/>
              <a:gdLst/>
              <a:ahLst/>
              <a:cxnLst/>
              <a:rect l="l" t="t" r="r" b="b"/>
              <a:pathLst>
                <a:path w="106045" h="92075">
                  <a:moveTo>
                    <a:pt x="9423" y="0"/>
                  </a:moveTo>
                  <a:lnTo>
                    <a:pt x="9463" y="12484"/>
                  </a:lnTo>
                  <a:lnTo>
                    <a:pt x="8374" y="23972"/>
                  </a:lnTo>
                  <a:lnTo>
                    <a:pt x="5453" y="35034"/>
                  </a:lnTo>
                  <a:lnTo>
                    <a:pt x="0" y="46240"/>
                  </a:lnTo>
                  <a:lnTo>
                    <a:pt x="3568" y="46596"/>
                  </a:lnTo>
                  <a:lnTo>
                    <a:pt x="7778" y="38073"/>
                  </a:lnTo>
                  <a:lnTo>
                    <a:pt x="11679" y="28363"/>
                  </a:lnTo>
                  <a:lnTo>
                    <a:pt x="13982" y="18394"/>
                  </a:lnTo>
                  <a:lnTo>
                    <a:pt x="13398" y="9093"/>
                  </a:lnTo>
                  <a:lnTo>
                    <a:pt x="12623" y="7086"/>
                  </a:lnTo>
                  <a:lnTo>
                    <a:pt x="19355" y="6521"/>
                  </a:lnTo>
                  <a:lnTo>
                    <a:pt x="25598" y="6242"/>
                  </a:lnTo>
                  <a:lnTo>
                    <a:pt x="31738" y="6715"/>
                  </a:lnTo>
                  <a:lnTo>
                    <a:pt x="38163" y="8407"/>
                  </a:lnTo>
                  <a:lnTo>
                    <a:pt x="44094" y="9055"/>
                  </a:lnTo>
                  <a:lnTo>
                    <a:pt x="40474" y="10795"/>
                  </a:lnTo>
                  <a:lnTo>
                    <a:pt x="38112" y="13246"/>
                  </a:lnTo>
                  <a:lnTo>
                    <a:pt x="37630" y="20320"/>
                  </a:lnTo>
                  <a:lnTo>
                    <a:pt x="36233" y="22275"/>
                  </a:lnTo>
                  <a:lnTo>
                    <a:pt x="33312" y="29108"/>
                  </a:lnTo>
                  <a:lnTo>
                    <a:pt x="33794" y="32905"/>
                  </a:lnTo>
                  <a:lnTo>
                    <a:pt x="33934" y="36372"/>
                  </a:lnTo>
                  <a:lnTo>
                    <a:pt x="43472" y="14744"/>
                  </a:lnTo>
                  <a:lnTo>
                    <a:pt x="51575" y="21230"/>
                  </a:lnTo>
                  <a:lnTo>
                    <a:pt x="59578" y="27952"/>
                  </a:lnTo>
                  <a:lnTo>
                    <a:pt x="67110" y="35150"/>
                  </a:lnTo>
                  <a:lnTo>
                    <a:pt x="73799" y="43065"/>
                  </a:lnTo>
                  <a:lnTo>
                    <a:pt x="81839" y="55259"/>
                  </a:lnTo>
                  <a:lnTo>
                    <a:pt x="89290" y="67989"/>
                  </a:lnTo>
                  <a:lnTo>
                    <a:pt x="96984" y="80509"/>
                  </a:lnTo>
                  <a:lnTo>
                    <a:pt x="105752" y="92075"/>
                  </a:lnTo>
                  <a:lnTo>
                    <a:pt x="103595" y="78433"/>
                  </a:lnTo>
                  <a:lnTo>
                    <a:pt x="97705" y="51360"/>
                  </a:lnTo>
                  <a:lnTo>
                    <a:pt x="96062" y="37769"/>
                  </a:lnTo>
                  <a:lnTo>
                    <a:pt x="76322" y="20757"/>
                  </a:lnTo>
                  <a:lnTo>
                    <a:pt x="56414" y="10269"/>
                  </a:lnTo>
                  <a:lnTo>
                    <a:pt x="34671" y="4088"/>
                  </a:lnTo>
                  <a:lnTo>
                    <a:pt x="9423" y="0"/>
                  </a:lnTo>
                  <a:close/>
                </a:path>
              </a:pathLst>
            </a:custGeom>
            <a:solidFill>
              <a:srgbClr val="F9C5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530565" y="2138711"/>
              <a:ext cx="78651" cy="191109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5630137" y="1941124"/>
              <a:ext cx="107950" cy="111760"/>
            </a:xfrm>
            <a:custGeom>
              <a:avLst/>
              <a:gdLst/>
              <a:ahLst/>
              <a:cxnLst/>
              <a:rect l="l" t="t" r="r" b="b"/>
              <a:pathLst>
                <a:path w="107950" h="111760">
                  <a:moveTo>
                    <a:pt x="9271" y="0"/>
                  </a:moveTo>
                  <a:lnTo>
                    <a:pt x="10191" y="31535"/>
                  </a:lnTo>
                  <a:lnTo>
                    <a:pt x="10181" y="47404"/>
                  </a:lnTo>
                  <a:lnTo>
                    <a:pt x="9131" y="62928"/>
                  </a:lnTo>
                  <a:lnTo>
                    <a:pt x="0" y="64668"/>
                  </a:lnTo>
                  <a:lnTo>
                    <a:pt x="10299" y="66763"/>
                  </a:lnTo>
                  <a:lnTo>
                    <a:pt x="39624" y="106083"/>
                  </a:lnTo>
                  <a:lnTo>
                    <a:pt x="61637" y="111383"/>
                  </a:lnTo>
                  <a:lnTo>
                    <a:pt x="73294" y="110964"/>
                  </a:lnTo>
                  <a:lnTo>
                    <a:pt x="106760" y="78686"/>
                  </a:lnTo>
                  <a:lnTo>
                    <a:pt x="107850" y="67201"/>
                  </a:lnTo>
                  <a:lnTo>
                    <a:pt x="107810" y="54724"/>
                  </a:lnTo>
                  <a:lnTo>
                    <a:pt x="98958" y="42583"/>
                  </a:lnTo>
                  <a:lnTo>
                    <a:pt x="88671" y="41236"/>
                  </a:lnTo>
                  <a:lnTo>
                    <a:pt x="76454" y="38712"/>
                  </a:lnTo>
                  <a:lnTo>
                    <a:pt x="64531" y="34361"/>
                  </a:lnTo>
                  <a:lnTo>
                    <a:pt x="53166" y="28583"/>
                  </a:lnTo>
                  <a:lnTo>
                    <a:pt x="42621" y="21780"/>
                  </a:lnTo>
                  <a:lnTo>
                    <a:pt x="26727" y="9628"/>
                  </a:lnTo>
                  <a:lnTo>
                    <a:pt x="18546" y="4258"/>
                  </a:lnTo>
                  <a:lnTo>
                    <a:pt x="9271" y="0"/>
                  </a:lnTo>
                  <a:close/>
                </a:path>
              </a:pathLst>
            </a:custGeom>
            <a:solidFill>
              <a:srgbClr val="FAA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160911" y="1666150"/>
              <a:ext cx="359486" cy="359913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244941" y="1745820"/>
              <a:ext cx="194545" cy="197545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5082675" y="3241570"/>
              <a:ext cx="350520" cy="344805"/>
            </a:xfrm>
            <a:custGeom>
              <a:avLst/>
              <a:gdLst/>
              <a:ahLst/>
              <a:cxnLst/>
              <a:rect l="l" t="t" r="r" b="b"/>
              <a:pathLst>
                <a:path w="350520" h="344804">
                  <a:moveTo>
                    <a:pt x="187267" y="0"/>
                  </a:moveTo>
                  <a:lnTo>
                    <a:pt x="185273" y="10426"/>
                  </a:lnTo>
                  <a:lnTo>
                    <a:pt x="179952" y="10363"/>
                  </a:lnTo>
                  <a:lnTo>
                    <a:pt x="176053" y="4343"/>
                  </a:lnTo>
                  <a:lnTo>
                    <a:pt x="171557" y="6819"/>
                  </a:lnTo>
                  <a:lnTo>
                    <a:pt x="169500" y="10668"/>
                  </a:lnTo>
                  <a:lnTo>
                    <a:pt x="161055" y="11531"/>
                  </a:lnTo>
                  <a:lnTo>
                    <a:pt x="158819" y="11404"/>
                  </a:lnTo>
                  <a:lnTo>
                    <a:pt x="156140" y="10426"/>
                  </a:lnTo>
                  <a:lnTo>
                    <a:pt x="153993" y="9893"/>
                  </a:lnTo>
                  <a:lnTo>
                    <a:pt x="143275" y="11245"/>
                  </a:lnTo>
                  <a:lnTo>
                    <a:pt x="133689" y="11487"/>
                  </a:lnTo>
                  <a:lnTo>
                    <a:pt x="114636" y="11137"/>
                  </a:lnTo>
                  <a:lnTo>
                    <a:pt x="41598" y="10934"/>
                  </a:lnTo>
                  <a:lnTo>
                    <a:pt x="3308" y="15151"/>
                  </a:lnTo>
                  <a:lnTo>
                    <a:pt x="0" y="43084"/>
                  </a:lnTo>
                  <a:lnTo>
                    <a:pt x="804" y="57949"/>
                  </a:lnTo>
                  <a:lnTo>
                    <a:pt x="2597" y="71361"/>
                  </a:lnTo>
                  <a:lnTo>
                    <a:pt x="8353" y="73988"/>
                  </a:lnTo>
                  <a:lnTo>
                    <a:pt x="14897" y="75164"/>
                  </a:lnTo>
                  <a:lnTo>
                    <a:pt x="21717" y="75408"/>
                  </a:lnTo>
                  <a:lnTo>
                    <a:pt x="28301" y="75234"/>
                  </a:lnTo>
                  <a:lnTo>
                    <a:pt x="28936" y="108864"/>
                  </a:lnTo>
                  <a:lnTo>
                    <a:pt x="37687" y="313702"/>
                  </a:lnTo>
                  <a:lnTo>
                    <a:pt x="38246" y="314706"/>
                  </a:lnTo>
                  <a:lnTo>
                    <a:pt x="37979" y="322745"/>
                  </a:lnTo>
                  <a:lnTo>
                    <a:pt x="76584" y="344315"/>
                  </a:lnTo>
                  <a:lnTo>
                    <a:pt x="155251" y="343509"/>
                  </a:lnTo>
                  <a:lnTo>
                    <a:pt x="297681" y="343801"/>
                  </a:lnTo>
                  <a:lnTo>
                    <a:pt x="317940" y="307659"/>
                  </a:lnTo>
                  <a:lnTo>
                    <a:pt x="318027" y="297154"/>
                  </a:lnTo>
                  <a:lnTo>
                    <a:pt x="326078" y="142621"/>
                  </a:lnTo>
                  <a:lnTo>
                    <a:pt x="328352" y="76022"/>
                  </a:lnTo>
                  <a:lnTo>
                    <a:pt x="341382" y="77000"/>
                  </a:lnTo>
                  <a:lnTo>
                    <a:pt x="348405" y="75552"/>
                  </a:lnTo>
                  <a:lnTo>
                    <a:pt x="349794" y="61912"/>
                  </a:lnTo>
                  <a:lnTo>
                    <a:pt x="350183" y="43386"/>
                  </a:lnTo>
                  <a:lnTo>
                    <a:pt x="348962" y="25417"/>
                  </a:lnTo>
                  <a:lnTo>
                    <a:pt x="345522" y="13449"/>
                  </a:lnTo>
                  <a:lnTo>
                    <a:pt x="337053" y="10560"/>
                  </a:lnTo>
                  <a:lnTo>
                    <a:pt x="326382" y="9791"/>
                  </a:lnTo>
                  <a:lnTo>
                    <a:pt x="305936" y="10439"/>
                  </a:lnTo>
                  <a:lnTo>
                    <a:pt x="209378" y="11087"/>
                  </a:lnTo>
                  <a:lnTo>
                    <a:pt x="202279" y="10121"/>
                  </a:lnTo>
                  <a:lnTo>
                    <a:pt x="192855" y="10134"/>
                  </a:lnTo>
                  <a:lnTo>
                    <a:pt x="188423" y="8280"/>
                  </a:lnTo>
                  <a:lnTo>
                    <a:pt x="187267" y="0"/>
                  </a:lnTo>
                  <a:close/>
                </a:path>
              </a:pathLst>
            </a:custGeom>
            <a:solidFill>
              <a:srgbClr val="EB70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082675" y="3241570"/>
              <a:ext cx="350520" cy="77470"/>
            </a:xfrm>
            <a:custGeom>
              <a:avLst/>
              <a:gdLst/>
              <a:ahLst/>
              <a:cxnLst/>
              <a:rect l="l" t="t" r="r" b="b"/>
              <a:pathLst>
                <a:path w="350520" h="77470">
                  <a:moveTo>
                    <a:pt x="187267" y="0"/>
                  </a:moveTo>
                  <a:lnTo>
                    <a:pt x="185273" y="10426"/>
                  </a:lnTo>
                  <a:lnTo>
                    <a:pt x="179952" y="10363"/>
                  </a:lnTo>
                  <a:lnTo>
                    <a:pt x="176053" y="4343"/>
                  </a:lnTo>
                  <a:lnTo>
                    <a:pt x="171557" y="6819"/>
                  </a:lnTo>
                  <a:lnTo>
                    <a:pt x="169500" y="10668"/>
                  </a:lnTo>
                  <a:lnTo>
                    <a:pt x="161055" y="11531"/>
                  </a:lnTo>
                  <a:lnTo>
                    <a:pt x="158819" y="11404"/>
                  </a:lnTo>
                  <a:lnTo>
                    <a:pt x="156140" y="10426"/>
                  </a:lnTo>
                  <a:lnTo>
                    <a:pt x="153993" y="9893"/>
                  </a:lnTo>
                  <a:lnTo>
                    <a:pt x="143275" y="11245"/>
                  </a:lnTo>
                  <a:lnTo>
                    <a:pt x="133689" y="11487"/>
                  </a:lnTo>
                  <a:lnTo>
                    <a:pt x="114636" y="11137"/>
                  </a:lnTo>
                  <a:lnTo>
                    <a:pt x="41598" y="10934"/>
                  </a:lnTo>
                  <a:lnTo>
                    <a:pt x="3308" y="15151"/>
                  </a:lnTo>
                  <a:lnTo>
                    <a:pt x="0" y="43084"/>
                  </a:lnTo>
                  <a:lnTo>
                    <a:pt x="804" y="57949"/>
                  </a:lnTo>
                  <a:lnTo>
                    <a:pt x="2597" y="71361"/>
                  </a:lnTo>
                  <a:lnTo>
                    <a:pt x="8353" y="73988"/>
                  </a:lnTo>
                  <a:lnTo>
                    <a:pt x="14897" y="75164"/>
                  </a:lnTo>
                  <a:lnTo>
                    <a:pt x="21717" y="75408"/>
                  </a:lnTo>
                  <a:lnTo>
                    <a:pt x="28301" y="75234"/>
                  </a:lnTo>
                  <a:lnTo>
                    <a:pt x="234041" y="75222"/>
                  </a:lnTo>
                  <a:lnTo>
                    <a:pt x="281520" y="73879"/>
                  </a:lnTo>
                  <a:lnTo>
                    <a:pt x="305593" y="73950"/>
                  </a:lnTo>
                  <a:lnTo>
                    <a:pt x="328352" y="76022"/>
                  </a:lnTo>
                  <a:lnTo>
                    <a:pt x="341382" y="77000"/>
                  </a:lnTo>
                  <a:lnTo>
                    <a:pt x="348405" y="75552"/>
                  </a:lnTo>
                  <a:lnTo>
                    <a:pt x="349794" y="61912"/>
                  </a:lnTo>
                  <a:lnTo>
                    <a:pt x="350183" y="43386"/>
                  </a:lnTo>
                  <a:lnTo>
                    <a:pt x="348962" y="25417"/>
                  </a:lnTo>
                  <a:lnTo>
                    <a:pt x="345522" y="13449"/>
                  </a:lnTo>
                  <a:lnTo>
                    <a:pt x="337053" y="10560"/>
                  </a:lnTo>
                  <a:lnTo>
                    <a:pt x="326382" y="9791"/>
                  </a:lnTo>
                  <a:lnTo>
                    <a:pt x="305936" y="10439"/>
                  </a:lnTo>
                  <a:lnTo>
                    <a:pt x="209378" y="11087"/>
                  </a:lnTo>
                  <a:lnTo>
                    <a:pt x="202279" y="10121"/>
                  </a:lnTo>
                  <a:lnTo>
                    <a:pt x="192855" y="10134"/>
                  </a:lnTo>
                  <a:lnTo>
                    <a:pt x="188423" y="8280"/>
                  </a:lnTo>
                  <a:lnTo>
                    <a:pt x="187267" y="0"/>
                  </a:lnTo>
                  <a:close/>
                </a:path>
              </a:pathLst>
            </a:custGeom>
            <a:solidFill>
              <a:srgbClr val="F9AF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111610" y="790498"/>
              <a:ext cx="3077845" cy="2766060"/>
            </a:xfrm>
            <a:custGeom>
              <a:avLst/>
              <a:gdLst/>
              <a:ahLst/>
              <a:cxnLst/>
              <a:rect l="l" t="t" r="r" b="b"/>
              <a:pathLst>
                <a:path w="3077845" h="2766060">
                  <a:moveTo>
                    <a:pt x="264058" y="2587587"/>
                  </a:moveTo>
                  <a:lnTo>
                    <a:pt x="0" y="2559951"/>
                  </a:lnTo>
                  <a:lnTo>
                    <a:pt x="8750" y="2764790"/>
                  </a:lnTo>
                  <a:lnTo>
                    <a:pt x="9309" y="2765793"/>
                  </a:lnTo>
                  <a:lnTo>
                    <a:pt x="19558" y="2764637"/>
                  </a:lnTo>
                  <a:lnTo>
                    <a:pt x="30187" y="2764332"/>
                  </a:lnTo>
                  <a:lnTo>
                    <a:pt x="80822" y="2762262"/>
                  </a:lnTo>
                  <a:lnTo>
                    <a:pt x="136537" y="2747746"/>
                  </a:lnTo>
                  <a:lnTo>
                    <a:pt x="199758" y="2707525"/>
                  </a:lnTo>
                  <a:lnTo>
                    <a:pt x="227888" y="2671521"/>
                  </a:lnTo>
                  <a:lnTo>
                    <a:pt x="248970" y="2630424"/>
                  </a:lnTo>
                  <a:lnTo>
                    <a:pt x="264058" y="2587587"/>
                  </a:lnTo>
                  <a:close/>
                </a:path>
                <a:path w="3077845" h="2766060">
                  <a:moveTo>
                    <a:pt x="3077730" y="308775"/>
                  </a:moveTo>
                  <a:lnTo>
                    <a:pt x="3076041" y="268732"/>
                  </a:lnTo>
                  <a:lnTo>
                    <a:pt x="3007449" y="253111"/>
                  </a:lnTo>
                  <a:lnTo>
                    <a:pt x="2994685" y="211201"/>
                  </a:lnTo>
                  <a:lnTo>
                    <a:pt x="2990354" y="199199"/>
                  </a:lnTo>
                  <a:lnTo>
                    <a:pt x="2984500" y="185686"/>
                  </a:lnTo>
                  <a:lnTo>
                    <a:pt x="2976994" y="173520"/>
                  </a:lnTo>
                  <a:lnTo>
                    <a:pt x="2950934" y="151422"/>
                  </a:lnTo>
                  <a:lnTo>
                    <a:pt x="2949524" y="145910"/>
                  </a:lnTo>
                  <a:lnTo>
                    <a:pt x="2944584" y="142189"/>
                  </a:lnTo>
                  <a:lnTo>
                    <a:pt x="2929229" y="126974"/>
                  </a:lnTo>
                  <a:lnTo>
                    <a:pt x="2917088" y="116154"/>
                  </a:lnTo>
                  <a:lnTo>
                    <a:pt x="2904452" y="105918"/>
                  </a:lnTo>
                  <a:lnTo>
                    <a:pt x="2891548" y="96532"/>
                  </a:lnTo>
                  <a:lnTo>
                    <a:pt x="2890342" y="94538"/>
                  </a:lnTo>
                  <a:lnTo>
                    <a:pt x="2881388" y="87858"/>
                  </a:lnTo>
                  <a:lnTo>
                    <a:pt x="2866936" y="81965"/>
                  </a:lnTo>
                  <a:lnTo>
                    <a:pt x="2851670" y="77330"/>
                  </a:lnTo>
                  <a:lnTo>
                    <a:pt x="2840304" y="74434"/>
                  </a:lnTo>
                  <a:lnTo>
                    <a:pt x="2835122" y="55664"/>
                  </a:lnTo>
                  <a:lnTo>
                    <a:pt x="2822359" y="19253"/>
                  </a:lnTo>
                  <a:lnTo>
                    <a:pt x="2792730" y="0"/>
                  </a:lnTo>
                  <a:lnTo>
                    <a:pt x="2770848" y="901"/>
                  </a:lnTo>
                  <a:lnTo>
                    <a:pt x="2772791" y="18707"/>
                  </a:lnTo>
                  <a:lnTo>
                    <a:pt x="2773857" y="42646"/>
                  </a:lnTo>
                  <a:lnTo>
                    <a:pt x="2772956" y="66052"/>
                  </a:lnTo>
                  <a:lnTo>
                    <a:pt x="2769031" y="82270"/>
                  </a:lnTo>
                  <a:lnTo>
                    <a:pt x="2770340" y="83921"/>
                  </a:lnTo>
                  <a:lnTo>
                    <a:pt x="2774353" y="87896"/>
                  </a:lnTo>
                  <a:lnTo>
                    <a:pt x="2776309" y="94513"/>
                  </a:lnTo>
                  <a:lnTo>
                    <a:pt x="2773654" y="100876"/>
                  </a:lnTo>
                  <a:lnTo>
                    <a:pt x="2776372" y="105435"/>
                  </a:lnTo>
                  <a:lnTo>
                    <a:pt x="2768231" y="108445"/>
                  </a:lnTo>
                  <a:lnTo>
                    <a:pt x="2771063" y="116497"/>
                  </a:lnTo>
                  <a:lnTo>
                    <a:pt x="2772359" y="126276"/>
                  </a:lnTo>
                  <a:lnTo>
                    <a:pt x="2733027" y="158292"/>
                  </a:lnTo>
                  <a:lnTo>
                    <a:pt x="2706636" y="170408"/>
                  </a:lnTo>
                  <a:lnTo>
                    <a:pt x="2663240" y="210439"/>
                  </a:lnTo>
                  <a:lnTo>
                    <a:pt x="2638310" y="264363"/>
                  </a:lnTo>
                  <a:lnTo>
                    <a:pt x="2634259" y="293624"/>
                  </a:lnTo>
                  <a:lnTo>
                    <a:pt x="2636329" y="323684"/>
                  </a:lnTo>
                  <a:lnTo>
                    <a:pt x="2658427" y="380619"/>
                  </a:lnTo>
                  <a:lnTo>
                    <a:pt x="2701315" y="424129"/>
                  </a:lnTo>
                  <a:lnTo>
                    <a:pt x="2746870" y="443979"/>
                  </a:lnTo>
                  <a:lnTo>
                    <a:pt x="2763189" y="446341"/>
                  </a:lnTo>
                  <a:lnTo>
                    <a:pt x="2766949" y="448525"/>
                  </a:lnTo>
                  <a:lnTo>
                    <a:pt x="2768866" y="456565"/>
                  </a:lnTo>
                  <a:lnTo>
                    <a:pt x="2769692" y="466217"/>
                  </a:lnTo>
                  <a:lnTo>
                    <a:pt x="2769108" y="475792"/>
                  </a:lnTo>
                  <a:lnTo>
                    <a:pt x="2766796" y="483628"/>
                  </a:lnTo>
                  <a:lnTo>
                    <a:pt x="2765387" y="486105"/>
                  </a:lnTo>
                  <a:lnTo>
                    <a:pt x="2759811" y="486867"/>
                  </a:lnTo>
                  <a:lnTo>
                    <a:pt x="2768193" y="487743"/>
                  </a:lnTo>
                  <a:lnTo>
                    <a:pt x="2773934" y="494944"/>
                  </a:lnTo>
                  <a:lnTo>
                    <a:pt x="2774137" y="501142"/>
                  </a:lnTo>
                  <a:lnTo>
                    <a:pt x="2771965" y="513397"/>
                  </a:lnTo>
                  <a:lnTo>
                    <a:pt x="2769628" y="517944"/>
                  </a:lnTo>
                  <a:lnTo>
                    <a:pt x="2767685" y="598970"/>
                  </a:lnTo>
                  <a:lnTo>
                    <a:pt x="2744749" y="598436"/>
                  </a:lnTo>
                  <a:lnTo>
                    <a:pt x="2735897" y="592988"/>
                  </a:lnTo>
                  <a:lnTo>
                    <a:pt x="2732925" y="584250"/>
                  </a:lnTo>
                  <a:lnTo>
                    <a:pt x="2731935" y="575602"/>
                  </a:lnTo>
                  <a:lnTo>
                    <a:pt x="2731947" y="563892"/>
                  </a:lnTo>
                  <a:lnTo>
                    <a:pt x="2731528" y="552881"/>
                  </a:lnTo>
                  <a:lnTo>
                    <a:pt x="2729293" y="546341"/>
                  </a:lnTo>
                  <a:lnTo>
                    <a:pt x="2728595" y="552869"/>
                  </a:lnTo>
                  <a:lnTo>
                    <a:pt x="2725331" y="559054"/>
                  </a:lnTo>
                  <a:lnTo>
                    <a:pt x="2728811" y="565518"/>
                  </a:lnTo>
                  <a:lnTo>
                    <a:pt x="2728176" y="570928"/>
                  </a:lnTo>
                  <a:lnTo>
                    <a:pt x="2728938" y="588886"/>
                  </a:lnTo>
                  <a:lnTo>
                    <a:pt x="2731617" y="593090"/>
                  </a:lnTo>
                  <a:lnTo>
                    <a:pt x="2739428" y="600202"/>
                  </a:lnTo>
                  <a:lnTo>
                    <a:pt x="2756763" y="603288"/>
                  </a:lnTo>
                  <a:lnTo>
                    <a:pt x="2779649" y="605040"/>
                  </a:lnTo>
                  <a:lnTo>
                    <a:pt x="2802090" y="604113"/>
                  </a:lnTo>
                  <a:lnTo>
                    <a:pt x="2818142" y="599224"/>
                  </a:lnTo>
                  <a:lnTo>
                    <a:pt x="2825597" y="587146"/>
                  </a:lnTo>
                  <a:lnTo>
                    <a:pt x="2829395" y="567982"/>
                  </a:lnTo>
                  <a:lnTo>
                    <a:pt x="2832404" y="531164"/>
                  </a:lnTo>
                  <a:lnTo>
                    <a:pt x="2851848" y="525018"/>
                  </a:lnTo>
                  <a:lnTo>
                    <a:pt x="2870035" y="517956"/>
                  </a:lnTo>
                  <a:lnTo>
                    <a:pt x="2887764" y="509790"/>
                  </a:lnTo>
                  <a:lnTo>
                    <a:pt x="2905810" y="500354"/>
                  </a:lnTo>
                  <a:lnTo>
                    <a:pt x="2921216" y="507034"/>
                  </a:lnTo>
                  <a:lnTo>
                    <a:pt x="2936506" y="516166"/>
                  </a:lnTo>
                  <a:lnTo>
                    <a:pt x="2951835" y="525754"/>
                  </a:lnTo>
                  <a:lnTo>
                    <a:pt x="2967393" y="533806"/>
                  </a:lnTo>
                  <a:lnTo>
                    <a:pt x="2981807" y="520573"/>
                  </a:lnTo>
                  <a:lnTo>
                    <a:pt x="2995180" y="505548"/>
                  </a:lnTo>
                  <a:lnTo>
                    <a:pt x="3007766" y="489737"/>
                  </a:lnTo>
                  <a:lnTo>
                    <a:pt x="3019844" y="474192"/>
                  </a:lnTo>
                  <a:lnTo>
                    <a:pt x="2977337" y="419887"/>
                  </a:lnTo>
                  <a:lnTo>
                    <a:pt x="2985376" y="404126"/>
                  </a:lnTo>
                  <a:lnTo>
                    <a:pt x="2992539" y="388366"/>
                  </a:lnTo>
                  <a:lnTo>
                    <a:pt x="2998927" y="372287"/>
                  </a:lnTo>
                  <a:lnTo>
                    <a:pt x="3004667" y="355587"/>
                  </a:lnTo>
                  <a:lnTo>
                    <a:pt x="3038424" y="352767"/>
                  </a:lnTo>
                  <a:lnTo>
                    <a:pt x="3055518" y="350012"/>
                  </a:lnTo>
                  <a:lnTo>
                    <a:pt x="3070745" y="345046"/>
                  </a:lnTo>
                  <a:lnTo>
                    <a:pt x="3076117" y="330073"/>
                  </a:lnTo>
                  <a:lnTo>
                    <a:pt x="3077730" y="308775"/>
                  </a:lnTo>
                  <a:close/>
                </a:path>
              </a:pathLst>
            </a:custGeom>
            <a:solidFill>
              <a:srgbClr val="F994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871415" y="872762"/>
              <a:ext cx="222250" cy="436245"/>
            </a:xfrm>
            <a:custGeom>
              <a:avLst/>
              <a:gdLst/>
              <a:ahLst/>
              <a:cxnLst/>
              <a:rect l="l" t="t" r="r" b="b"/>
              <a:pathLst>
                <a:path w="222250" h="436244">
                  <a:moveTo>
                    <a:pt x="9220" y="0"/>
                  </a:moveTo>
                  <a:lnTo>
                    <a:pt x="10540" y="1651"/>
                  </a:lnTo>
                  <a:lnTo>
                    <a:pt x="14554" y="5613"/>
                  </a:lnTo>
                  <a:lnTo>
                    <a:pt x="16497" y="12242"/>
                  </a:lnTo>
                  <a:lnTo>
                    <a:pt x="13842" y="18605"/>
                  </a:lnTo>
                  <a:lnTo>
                    <a:pt x="16560" y="23164"/>
                  </a:lnTo>
                  <a:lnTo>
                    <a:pt x="8432" y="26174"/>
                  </a:lnTo>
                  <a:lnTo>
                    <a:pt x="80467" y="39163"/>
                  </a:lnTo>
                  <a:lnTo>
                    <a:pt x="142367" y="78536"/>
                  </a:lnTo>
                  <a:lnTo>
                    <a:pt x="183772" y="134740"/>
                  </a:lnTo>
                  <a:lnTo>
                    <a:pt x="199856" y="205223"/>
                  </a:lnTo>
                  <a:lnTo>
                    <a:pt x="197916" y="242252"/>
                  </a:lnTo>
                  <a:lnTo>
                    <a:pt x="173658" y="311843"/>
                  </a:lnTo>
                  <a:lnTo>
                    <a:pt x="125082" y="367309"/>
                  </a:lnTo>
                  <a:lnTo>
                    <a:pt x="68449" y="396006"/>
                  </a:lnTo>
                  <a:lnTo>
                    <a:pt x="5587" y="403834"/>
                  </a:lnTo>
                  <a:lnTo>
                    <a:pt x="0" y="404571"/>
                  </a:lnTo>
                  <a:lnTo>
                    <a:pt x="8407" y="405472"/>
                  </a:lnTo>
                  <a:lnTo>
                    <a:pt x="14135" y="412673"/>
                  </a:lnTo>
                  <a:lnTo>
                    <a:pt x="14325" y="418858"/>
                  </a:lnTo>
                  <a:lnTo>
                    <a:pt x="12153" y="431114"/>
                  </a:lnTo>
                  <a:lnTo>
                    <a:pt x="9829" y="435673"/>
                  </a:lnTo>
                  <a:lnTo>
                    <a:pt x="39005" y="433228"/>
                  </a:lnTo>
                  <a:lnTo>
                    <a:pt x="94347" y="413470"/>
                  </a:lnTo>
                  <a:lnTo>
                    <a:pt x="156182" y="367897"/>
                  </a:lnTo>
                  <a:lnTo>
                    <a:pt x="185543" y="332111"/>
                  </a:lnTo>
                  <a:lnTo>
                    <a:pt x="206937" y="291085"/>
                  </a:lnTo>
                  <a:lnTo>
                    <a:pt x="219836" y="244957"/>
                  </a:lnTo>
                  <a:lnTo>
                    <a:pt x="222246" y="203545"/>
                  </a:lnTo>
                  <a:lnTo>
                    <a:pt x="216255" y="160862"/>
                  </a:lnTo>
                  <a:lnTo>
                    <a:pt x="202749" y="119911"/>
                  </a:lnTo>
                  <a:lnTo>
                    <a:pt x="182613" y="83693"/>
                  </a:lnTo>
                  <a:lnTo>
                    <a:pt x="126322" y="32321"/>
                  </a:lnTo>
                  <a:lnTo>
                    <a:pt x="91582" y="15134"/>
                  </a:lnTo>
                  <a:lnTo>
                    <a:pt x="43849" y="2828"/>
                  </a:lnTo>
                  <a:lnTo>
                    <a:pt x="20709" y="1347"/>
                  </a:lnTo>
                  <a:lnTo>
                    <a:pt x="9220" y="0"/>
                  </a:lnTo>
                  <a:close/>
                </a:path>
              </a:pathLst>
            </a:custGeom>
            <a:solidFill>
              <a:srgbClr val="F9AF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876997" y="898931"/>
              <a:ext cx="194310" cy="377825"/>
            </a:xfrm>
            <a:custGeom>
              <a:avLst/>
              <a:gdLst/>
              <a:ahLst/>
              <a:cxnLst/>
              <a:rect l="l" t="t" r="r" b="b"/>
              <a:pathLst>
                <a:path w="194309" h="377825">
                  <a:moveTo>
                    <a:pt x="2844" y="0"/>
                  </a:moveTo>
                  <a:lnTo>
                    <a:pt x="5674" y="8058"/>
                  </a:lnTo>
                  <a:lnTo>
                    <a:pt x="6975" y="17849"/>
                  </a:lnTo>
                  <a:lnTo>
                    <a:pt x="6795" y="27746"/>
                  </a:lnTo>
                  <a:lnTo>
                    <a:pt x="5181" y="36118"/>
                  </a:lnTo>
                  <a:lnTo>
                    <a:pt x="3009" y="40386"/>
                  </a:lnTo>
                  <a:lnTo>
                    <a:pt x="38299" y="45516"/>
                  </a:lnTo>
                  <a:lnTo>
                    <a:pt x="98082" y="72056"/>
                  </a:lnTo>
                  <a:lnTo>
                    <a:pt x="139554" y="120468"/>
                  </a:lnTo>
                  <a:lnTo>
                    <a:pt x="154381" y="173018"/>
                  </a:lnTo>
                  <a:lnTo>
                    <a:pt x="154063" y="201041"/>
                  </a:lnTo>
                  <a:lnTo>
                    <a:pt x="135388" y="259708"/>
                  </a:lnTo>
                  <a:lnTo>
                    <a:pt x="95872" y="306870"/>
                  </a:lnTo>
                  <a:lnTo>
                    <a:pt x="51322" y="330671"/>
                  </a:lnTo>
                  <a:lnTo>
                    <a:pt x="1562" y="340080"/>
                  </a:lnTo>
                  <a:lnTo>
                    <a:pt x="3484" y="348121"/>
                  </a:lnTo>
                  <a:lnTo>
                    <a:pt x="4305" y="357770"/>
                  </a:lnTo>
                  <a:lnTo>
                    <a:pt x="3715" y="367350"/>
                  </a:lnTo>
                  <a:lnTo>
                    <a:pt x="1409" y="375183"/>
                  </a:lnTo>
                  <a:lnTo>
                    <a:pt x="0" y="377659"/>
                  </a:lnTo>
                  <a:lnTo>
                    <a:pt x="31363" y="376771"/>
                  </a:lnTo>
                  <a:lnTo>
                    <a:pt x="92800" y="357682"/>
                  </a:lnTo>
                  <a:lnTo>
                    <a:pt x="146382" y="316002"/>
                  </a:lnTo>
                  <a:lnTo>
                    <a:pt x="183682" y="251823"/>
                  </a:lnTo>
                  <a:lnTo>
                    <a:pt x="194275" y="179053"/>
                  </a:lnTo>
                  <a:lnTo>
                    <a:pt x="189718" y="142957"/>
                  </a:lnTo>
                  <a:lnTo>
                    <a:pt x="159207" y="76644"/>
                  </a:lnTo>
                  <a:lnTo>
                    <a:pt x="107715" y="29617"/>
                  </a:lnTo>
                  <a:lnTo>
                    <a:pt x="39522" y="2970"/>
                  </a:lnTo>
                  <a:lnTo>
                    <a:pt x="2844" y="0"/>
                  </a:lnTo>
                  <a:close/>
                </a:path>
              </a:pathLst>
            </a:custGeom>
            <a:solidFill>
              <a:srgbClr val="EB70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745876" y="939318"/>
              <a:ext cx="285750" cy="299720"/>
            </a:xfrm>
            <a:custGeom>
              <a:avLst/>
              <a:gdLst/>
              <a:ahLst/>
              <a:cxnLst/>
              <a:rect l="l" t="t" r="r" b="b"/>
              <a:pathLst>
                <a:path w="285750" h="299719">
                  <a:moveTo>
                    <a:pt x="134120" y="0"/>
                  </a:moveTo>
                  <a:lnTo>
                    <a:pt x="127998" y="1892"/>
                  </a:lnTo>
                  <a:lnTo>
                    <a:pt x="98773" y="9461"/>
                  </a:lnTo>
                  <a:lnTo>
                    <a:pt x="72377" y="21585"/>
                  </a:lnTo>
                  <a:lnTo>
                    <a:pt x="28976" y="61595"/>
                  </a:lnTo>
                  <a:lnTo>
                    <a:pt x="4048" y="115527"/>
                  </a:lnTo>
                  <a:lnTo>
                    <a:pt x="0" y="144796"/>
                  </a:lnTo>
                  <a:lnTo>
                    <a:pt x="2065" y="174840"/>
                  </a:lnTo>
                  <a:lnTo>
                    <a:pt x="24166" y="231794"/>
                  </a:lnTo>
                  <a:lnTo>
                    <a:pt x="67051" y="275297"/>
                  </a:lnTo>
                  <a:lnTo>
                    <a:pt x="112607" y="295146"/>
                  </a:lnTo>
                  <a:lnTo>
                    <a:pt x="128925" y="297497"/>
                  </a:lnTo>
                  <a:lnTo>
                    <a:pt x="132685" y="299681"/>
                  </a:lnTo>
                  <a:lnTo>
                    <a:pt x="182445" y="290283"/>
                  </a:lnTo>
                  <a:lnTo>
                    <a:pt x="226995" y="266484"/>
                  </a:lnTo>
                  <a:lnTo>
                    <a:pt x="266506" y="219317"/>
                  </a:lnTo>
                  <a:lnTo>
                    <a:pt x="285186" y="160655"/>
                  </a:lnTo>
                  <a:lnTo>
                    <a:pt x="285504" y="132632"/>
                  </a:lnTo>
                  <a:lnTo>
                    <a:pt x="280732" y="105570"/>
                  </a:lnTo>
                  <a:lnTo>
                    <a:pt x="255151" y="56781"/>
                  </a:lnTo>
                  <a:lnTo>
                    <a:pt x="200869" y="15070"/>
                  </a:lnTo>
                  <a:lnTo>
                    <a:pt x="169417" y="5130"/>
                  </a:lnTo>
                  <a:lnTo>
                    <a:pt x="134120" y="0"/>
                  </a:lnTo>
                  <a:close/>
                </a:path>
              </a:pathLst>
            </a:custGeom>
            <a:solidFill>
              <a:srgbClr val="F994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796707" y="1018943"/>
              <a:ext cx="198412" cy="156781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7745878" y="941214"/>
              <a:ext cx="138430" cy="295910"/>
            </a:xfrm>
            <a:custGeom>
              <a:avLst/>
              <a:gdLst/>
              <a:ahLst/>
              <a:cxnLst/>
              <a:rect l="l" t="t" r="r" b="b"/>
              <a:pathLst>
                <a:path w="138429" h="295909">
                  <a:moveTo>
                    <a:pt x="128000" y="0"/>
                  </a:moveTo>
                  <a:lnTo>
                    <a:pt x="72379" y="19694"/>
                  </a:lnTo>
                  <a:lnTo>
                    <a:pt x="28978" y="59715"/>
                  </a:lnTo>
                  <a:lnTo>
                    <a:pt x="4045" y="113638"/>
                  </a:lnTo>
                  <a:lnTo>
                    <a:pt x="0" y="142909"/>
                  </a:lnTo>
                  <a:lnTo>
                    <a:pt x="2067" y="172961"/>
                  </a:lnTo>
                  <a:lnTo>
                    <a:pt x="24168" y="229903"/>
                  </a:lnTo>
                  <a:lnTo>
                    <a:pt x="67053" y="273405"/>
                  </a:lnTo>
                  <a:lnTo>
                    <a:pt x="112614" y="293261"/>
                  </a:lnTo>
                  <a:lnTo>
                    <a:pt x="128927" y="295617"/>
                  </a:lnTo>
                  <a:lnTo>
                    <a:pt x="134566" y="294500"/>
                  </a:lnTo>
                  <a:lnTo>
                    <a:pt x="137411" y="291541"/>
                  </a:lnTo>
                  <a:lnTo>
                    <a:pt x="138263" y="260583"/>
                  </a:lnTo>
                  <a:lnTo>
                    <a:pt x="137559" y="244640"/>
                  </a:lnTo>
                  <a:lnTo>
                    <a:pt x="134591" y="230606"/>
                  </a:lnTo>
                  <a:lnTo>
                    <a:pt x="129308" y="234124"/>
                  </a:lnTo>
                  <a:lnTo>
                    <a:pt x="121244" y="234505"/>
                  </a:lnTo>
                  <a:lnTo>
                    <a:pt x="117256" y="234441"/>
                  </a:lnTo>
                  <a:lnTo>
                    <a:pt x="110906" y="228485"/>
                  </a:lnTo>
                  <a:lnTo>
                    <a:pt x="105432" y="222821"/>
                  </a:lnTo>
                  <a:lnTo>
                    <a:pt x="95147" y="210588"/>
                  </a:lnTo>
                  <a:lnTo>
                    <a:pt x="89887" y="204660"/>
                  </a:lnTo>
                  <a:lnTo>
                    <a:pt x="78822" y="193993"/>
                  </a:lnTo>
                  <a:lnTo>
                    <a:pt x="65756" y="180979"/>
                  </a:lnTo>
                  <a:lnTo>
                    <a:pt x="54992" y="166868"/>
                  </a:lnTo>
                  <a:lnTo>
                    <a:pt x="50835" y="152907"/>
                  </a:lnTo>
                  <a:lnTo>
                    <a:pt x="51140" y="145516"/>
                  </a:lnTo>
                  <a:lnTo>
                    <a:pt x="54137" y="140411"/>
                  </a:lnTo>
                  <a:lnTo>
                    <a:pt x="65872" y="129730"/>
                  </a:lnTo>
                  <a:lnTo>
                    <a:pt x="71434" y="129400"/>
                  </a:lnTo>
                  <a:lnTo>
                    <a:pt x="79461" y="129933"/>
                  </a:lnTo>
                  <a:lnTo>
                    <a:pt x="90484" y="135762"/>
                  </a:lnTo>
                  <a:lnTo>
                    <a:pt x="103532" y="148574"/>
                  </a:lnTo>
                  <a:lnTo>
                    <a:pt x="125193" y="174282"/>
                  </a:lnTo>
                  <a:lnTo>
                    <a:pt x="128864" y="170751"/>
                  </a:lnTo>
                  <a:lnTo>
                    <a:pt x="133169" y="167233"/>
                  </a:lnTo>
                  <a:lnTo>
                    <a:pt x="135531" y="159435"/>
                  </a:lnTo>
                  <a:lnTo>
                    <a:pt x="137155" y="145258"/>
                  </a:lnTo>
                  <a:lnTo>
                    <a:pt x="137623" y="130560"/>
                  </a:lnTo>
                  <a:lnTo>
                    <a:pt x="137208" y="2070"/>
                  </a:lnTo>
                  <a:lnTo>
                    <a:pt x="128000" y="0"/>
                  </a:lnTo>
                  <a:close/>
                </a:path>
              </a:pathLst>
            </a:custGeom>
            <a:solidFill>
              <a:srgbClr val="F9AF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054680" y="773208"/>
              <a:ext cx="425450" cy="427990"/>
            </a:xfrm>
            <a:custGeom>
              <a:avLst/>
              <a:gdLst/>
              <a:ahLst/>
              <a:cxnLst/>
              <a:rect l="l" t="t" r="r" b="b"/>
              <a:pathLst>
                <a:path w="425450" h="427990">
                  <a:moveTo>
                    <a:pt x="199809" y="0"/>
                  </a:moveTo>
                  <a:lnTo>
                    <a:pt x="155661" y="7701"/>
                  </a:lnTo>
                  <a:lnTo>
                    <a:pt x="115620" y="22409"/>
                  </a:lnTo>
                  <a:lnTo>
                    <a:pt x="79647" y="45098"/>
                  </a:lnTo>
                  <a:lnTo>
                    <a:pt x="47701" y="76746"/>
                  </a:lnTo>
                  <a:lnTo>
                    <a:pt x="24685" y="111145"/>
                  </a:lnTo>
                  <a:lnTo>
                    <a:pt x="8553" y="149458"/>
                  </a:lnTo>
                  <a:lnTo>
                    <a:pt x="70" y="190083"/>
                  </a:lnTo>
                  <a:lnTo>
                    <a:pt x="0" y="231419"/>
                  </a:lnTo>
                  <a:lnTo>
                    <a:pt x="8571" y="273584"/>
                  </a:lnTo>
                  <a:lnTo>
                    <a:pt x="24868" y="313110"/>
                  </a:lnTo>
                  <a:lnTo>
                    <a:pt x="48511" y="348671"/>
                  </a:lnTo>
                  <a:lnTo>
                    <a:pt x="79121" y="378942"/>
                  </a:lnTo>
                  <a:lnTo>
                    <a:pt x="113769" y="402045"/>
                  </a:lnTo>
                  <a:lnTo>
                    <a:pt x="149825" y="417231"/>
                  </a:lnTo>
                  <a:lnTo>
                    <a:pt x="188152" y="425471"/>
                  </a:lnTo>
                  <a:lnTo>
                    <a:pt x="229616" y="427736"/>
                  </a:lnTo>
                  <a:lnTo>
                    <a:pt x="272676" y="420036"/>
                  </a:lnTo>
                  <a:lnTo>
                    <a:pt x="312264" y="405020"/>
                  </a:lnTo>
                  <a:lnTo>
                    <a:pt x="347895" y="382324"/>
                  </a:lnTo>
                  <a:lnTo>
                    <a:pt x="379082" y="351586"/>
                  </a:lnTo>
                  <a:lnTo>
                    <a:pt x="402907" y="315464"/>
                  </a:lnTo>
                  <a:lnTo>
                    <a:pt x="418064" y="276199"/>
                  </a:lnTo>
                  <a:lnTo>
                    <a:pt x="425059" y="234572"/>
                  </a:lnTo>
                  <a:lnTo>
                    <a:pt x="424395" y="191363"/>
                  </a:lnTo>
                  <a:lnTo>
                    <a:pt x="415165" y="148213"/>
                  </a:lnTo>
                  <a:lnTo>
                    <a:pt x="397160" y="108691"/>
                  </a:lnTo>
                  <a:lnTo>
                    <a:pt x="371650" y="73414"/>
                  </a:lnTo>
                  <a:lnTo>
                    <a:pt x="339902" y="43002"/>
                  </a:lnTo>
                  <a:lnTo>
                    <a:pt x="273804" y="8489"/>
                  </a:lnTo>
                  <a:lnTo>
                    <a:pt x="199809" y="0"/>
                  </a:lnTo>
                  <a:close/>
                </a:path>
              </a:pathLst>
            </a:custGeom>
            <a:solidFill>
              <a:srgbClr val="617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118905" y="888649"/>
              <a:ext cx="294640" cy="205104"/>
            </a:xfrm>
            <a:custGeom>
              <a:avLst/>
              <a:gdLst/>
              <a:ahLst/>
              <a:cxnLst/>
              <a:rect l="l" t="t" r="r" b="b"/>
              <a:pathLst>
                <a:path w="294639" h="205105">
                  <a:moveTo>
                    <a:pt x="265684" y="0"/>
                  </a:moveTo>
                  <a:lnTo>
                    <a:pt x="237579" y="25773"/>
                  </a:lnTo>
                  <a:lnTo>
                    <a:pt x="210353" y="52778"/>
                  </a:lnTo>
                  <a:lnTo>
                    <a:pt x="183570" y="80263"/>
                  </a:lnTo>
                  <a:lnTo>
                    <a:pt x="134310" y="130113"/>
                  </a:lnTo>
                  <a:lnTo>
                    <a:pt x="122691" y="141061"/>
                  </a:lnTo>
                  <a:lnTo>
                    <a:pt x="110502" y="151269"/>
                  </a:lnTo>
                  <a:lnTo>
                    <a:pt x="58991" y="98120"/>
                  </a:lnTo>
                  <a:lnTo>
                    <a:pt x="44207" y="81378"/>
                  </a:lnTo>
                  <a:lnTo>
                    <a:pt x="35847" y="73570"/>
                  </a:lnTo>
                  <a:lnTo>
                    <a:pt x="26822" y="68160"/>
                  </a:lnTo>
                  <a:lnTo>
                    <a:pt x="18021" y="68808"/>
                  </a:lnTo>
                  <a:lnTo>
                    <a:pt x="12204" y="68668"/>
                  </a:lnTo>
                  <a:lnTo>
                    <a:pt x="1816" y="80695"/>
                  </a:lnTo>
                  <a:lnTo>
                    <a:pt x="787" y="85572"/>
                  </a:lnTo>
                  <a:lnTo>
                    <a:pt x="0" y="91706"/>
                  </a:lnTo>
                  <a:lnTo>
                    <a:pt x="4346" y="101888"/>
                  </a:lnTo>
                  <a:lnTo>
                    <a:pt x="11541" y="111502"/>
                  </a:lnTo>
                  <a:lnTo>
                    <a:pt x="19988" y="120388"/>
                  </a:lnTo>
                  <a:lnTo>
                    <a:pt x="28092" y="128384"/>
                  </a:lnTo>
                  <a:lnTo>
                    <a:pt x="66554" y="169500"/>
                  </a:lnTo>
                  <a:lnTo>
                    <a:pt x="89771" y="192674"/>
                  </a:lnTo>
                  <a:lnTo>
                    <a:pt x="104559" y="203796"/>
                  </a:lnTo>
                  <a:lnTo>
                    <a:pt x="107848" y="204495"/>
                  </a:lnTo>
                  <a:lnTo>
                    <a:pt x="113055" y="203923"/>
                  </a:lnTo>
                  <a:lnTo>
                    <a:pt x="116522" y="203974"/>
                  </a:lnTo>
                  <a:lnTo>
                    <a:pt x="124664" y="199228"/>
                  </a:lnTo>
                  <a:lnTo>
                    <a:pt x="132075" y="193233"/>
                  </a:lnTo>
                  <a:lnTo>
                    <a:pt x="185559" y="140614"/>
                  </a:lnTo>
                  <a:lnTo>
                    <a:pt x="240015" y="87753"/>
                  </a:lnTo>
                  <a:lnTo>
                    <a:pt x="266868" y="60747"/>
                  </a:lnTo>
                  <a:lnTo>
                    <a:pt x="292328" y="32969"/>
                  </a:lnTo>
                  <a:lnTo>
                    <a:pt x="294538" y="24726"/>
                  </a:lnTo>
                  <a:lnTo>
                    <a:pt x="294513" y="19799"/>
                  </a:lnTo>
                  <a:lnTo>
                    <a:pt x="292303" y="11557"/>
                  </a:lnTo>
                  <a:lnTo>
                    <a:pt x="284327" y="1625"/>
                  </a:lnTo>
                  <a:lnTo>
                    <a:pt x="276771" y="571"/>
                  </a:lnTo>
                  <a:lnTo>
                    <a:pt x="265684" y="0"/>
                  </a:lnTo>
                  <a:close/>
                </a:path>
              </a:pathLst>
            </a:custGeom>
            <a:solidFill>
              <a:srgbClr val="F9FA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055703" y="2490032"/>
              <a:ext cx="422275" cy="763270"/>
            </a:xfrm>
            <a:custGeom>
              <a:avLst/>
              <a:gdLst/>
              <a:ahLst/>
              <a:cxnLst/>
              <a:rect l="l" t="t" r="r" b="b"/>
              <a:pathLst>
                <a:path w="422275" h="763270">
                  <a:moveTo>
                    <a:pt x="381177" y="0"/>
                  </a:moveTo>
                  <a:lnTo>
                    <a:pt x="375678" y="2006"/>
                  </a:lnTo>
                  <a:lnTo>
                    <a:pt x="370408" y="8648"/>
                  </a:lnTo>
                  <a:lnTo>
                    <a:pt x="354550" y="25671"/>
                  </a:lnTo>
                  <a:lnTo>
                    <a:pt x="321233" y="65951"/>
                  </a:lnTo>
                  <a:lnTo>
                    <a:pt x="289372" y="106489"/>
                  </a:lnTo>
                  <a:lnTo>
                    <a:pt x="260045" y="148856"/>
                  </a:lnTo>
                  <a:lnTo>
                    <a:pt x="241338" y="182972"/>
                  </a:lnTo>
                  <a:lnTo>
                    <a:pt x="231405" y="200130"/>
                  </a:lnTo>
                  <a:lnTo>
                    <a:pt x="220383" y="214858"/>
                  </a:lnTo>
                  <a:lnTo>
                    <a:pt x="211023" y="234022"/>
                  </a:lnTo>
                  <a:lnTo>
                    <a:pt x="208305" y="240576"/>
                  </a:lnTo>
                  <a:lnTo>
                    <a:pt x="204660" y="246354"/>
                  </a:lnTo>
                  <a:lnTo>
                    <a:pt x="191165" y="286789"/>
                  </a:lnTo>
                  <a:lnTo>
                    <a:pt x="180517" y="328053"/>
                  </a:lnTo>
                  <a:lnTo>
                    <a:pt x="179603" y="347891"/>
                  </a:lnTo>
                  <a:lnTo>
                    <a:pt x="170697" y="347225"/>
                  </a:lnTo>
                  <a:lnTo>
                    <a:pt x="144564" y="326237"/>
                  </a:lnTo>
                  <a:lnTo>
                    <a:pt x="139420" y="315417"/>
                  </a:lnTo>
                  <a:lnTo>
                    <a:pt x="136169" y="312445"/>
                  </a:lnTo>
                  <a:lnTo>
                    <a:pt x="131000" y="310692"/>
                  </a:lnTo>
                  <a:lnTo>
                    <a:pt x="123078" y="309293"/>
                  </a:lnTo>
                  <a:lnTo>
                    <a:pt x="115744" y="310245"/>
                  </a:lnTo>
                  <a:lnTo>
                    <a:pt x="94481" y="349184"/>
                  </a:lnTo>
                  <a:lnTo>
                    <a:pt x="91290" y="402456"/>
                  </a:lnTo>
                  <a:lnTo>
                    <a:pt x="90175" y="412251"/>
                  </a:lnTo>
                  <a:lnTo>
                    <a:pt x="87934" y="421551"/>
                  </a:lnTo>
                  <a:lnTo>
                    <a:pt x="81152" y="419265"/>
                  </a:lnTo>
                  <a:lnTo>
                    <a:pt x="78155" y="417398"/>
                  </a:lnTo>
                  <a:lnTo>
                    <a:pt x="76606" y="417982"/>
                  </a:lnTo>
                  <a:lnTo>
                    <a:pt x="57987" y="422727"/>
                  </a:lnTo>
                  <a:lnTo>
                    <a:pt x="19040" y="427894"/>
                  </a:lnTo>
                  <a:lnTo>
                    <a:pt x="0" y="431939"/>
                  </a:lnTo>
                  <a:lnTo>
                    <a:pt x="34245" y="460957"/>
                  </a:lnTo>
                  <a:lnTo>
                    <a:pt x="65709" y="492937"/>
                  </a:lnTo>
                  <a:lnTo>
                    <a:pt x="82981" y="516356"/>
                  </a:lnTo>
                  <a:lnTo>
                    <a:pt x="103781" y="551780"/>
                  </a:lnTo>
                  <a:lnTo>
                    <a:pt x="120426" y="591739"/>
                  </a:lnTo>
                  <a:lnTo>
                    <a:pt x="131268" y="633605"/>
                  </a:lnTo>
                  <a:lnTo>
                    <a:pt x="134658" y="674751"/>
                  </a:lnTo>
                  <a:lnTo>
                    <a:pt x="149701" y="693931"/>
                  </a:lnTo>
                  <a:lnTo>
                    <a:pt x="165687" y="716667"/>
                  </a:lnTo>
                  <a:lnTo>
                    <a:pt x="179506" y="740527"/>
                  </a:lnTo>
                  <a:lnTo>
                    <a:pt x="188048" y="763079"/>
                  </a:lnTo>
                  <a:lnTo>
                    <a:pt x="196494" y="762203"/>
                  </a:lnTo>
                  <a:lnTo>
                    <a:pt x="198551" y="758367"/>
                  </a:lnTo>
                  <a:lnTo>
                    <a:pt x="203022" y="755878"/>
                  </a:lnTo>
                  <a:lnTo>
                    <a:pt x="206921" y="761898"/>
                  </a:lnTo>
                  <a:lnTo>
                    <a:pt x="212242" y="761974"/>
                  </a:lnTo>
                  <a:lnTo>
                    <a:pt x="214236" y="751547"/>
                  </a:lnTo>
                  <a:lnTo>
                    <a:pt x="215391" y="759815"/>
                  </a:lnTo>
                  <a:lnTo>
                    <a:pt x="219836" y="761669"/>
                  </a:lnTo>
                  <a:lnTo>
                    <a:pt x="229260" y="761657"/>
                  </a:lnTo>
                  <a:lnTo>
                    <a:pt x="262851" y="696264"/>
                  </a:lnTo>
                  <a:lnTo>
                    <a:pt x="266988" y="671100"/>
                  </a:lnTo>
                  <a:lnTo>
                    <a:pt x="275807" y="647611"/>
                  </a:lnTo>
                  <a:lnTo>
                    <a:pt x="297154" y="601395"/>
                  </a:lnTo>
                  <a:lnTo>
                    <a:pt x="310248" y="549452"/>
                  </a:lnTo>
                  <a:lnTo>
                    <a:pt x="315116" y="541437"/>
                  </a:lnTo>
                  <a:lnTo>
                    <a:pt x="323172" y="532430"/>
                  </a:lnTo>
                  <a:lnTo>
                    <a:pt x="331934" y="523644"/>
                  </a:lnTo>
                  <a:lnTo>
                    <a:pt x="338924" y="516293"/>
                  </a:lnTo>
                  <a:lnTo>
                    <a:pt x="387057" y="456234"/>
                  </a:lnTo>
                  <a:lnTo>
                    <a:pt x="389197" y="448950"/>
                  </a:lnTo>
                  <a:lnTo>
                    <a:pt x="397662" y="427482"/>
                  </a:lnTo>
                  <a:lnTo>
                    <a:pt x="413434" y="377806"/>
                  </a:lnTo>
                  <a:lnTo>
                    <a:pt x="421119" y="328631"/>
                  </a:lnTo>
                  <a:lnTo>
                    <a:pt x="421946" y="295827"/>
                  </a:lnTo>
                  <a:lnTo>
                    <a:pt x="420585" y="262966"/>
                  </a:lnTo>
                  <a:lnTo>
                    <a:pt x="413111" y="183711"/>
                  </a:lnTo>
                  <a:lnTo>
                    <a:pt x="406719" y="137560"/>
                  </a:lnTo>
                  <a:lnTo>
                    <a:pt x="399098" y="91664"/>
                  </a:lnTo>
                  <a:lnTo>
                    <a:pt x="390500" y="45863"/>
                  </a:lnTo>
                  <a:lnTo>
                    <a:pt x="381177" y="0"/>
                  </a:lnTo>
                  <a:close/>
                </a:path>
              </a:pathLst>
            </a:custGeom>
            <a:solidFill>
              <a:srgbClr val="F86E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275535" y="3039488"/>
              <a:ext cx="90411" cy="212217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055704" y="2799308"/>
              <a:ext cx="227355" cy="453796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5214658" y="2873547"/>
              <a:ext cx="24130" cy="52705"/>
            </a:xfrm>
            <a:custGeom>
              <a:avLst/>
              <a:gdLst/>
              <a:ahLst/>
              <a:cxnLst/>
              <a:rect l="l" t="t" r="r" b="b"/>
              <a:pathLst>
                <a:path w="24129" h="52705">
                  <a:moveTo>
                    <a:pt x="19507" y="0"/>
                  </a:moveTo>
                  <a:lnTo>
                    <a:pt x="11633" y="4229"/>
                  </a:lnTo>
                  <a:lnTo>
                    <a:pt x="5854" y="8318"/>
                  </a:lnTo>
                  <a:lnTo>
                    <a:pt x="596" y="22161"/>
                  </a:lnTo>
                  <a:lnTo>
                    <a:pt x="0" y="29273"/>
                  </a:lnTo>
                  <a:lnTo>
                    <a:pt x="2362" y="34074"/>
                  </a:lnTo>
                  <a:lnTo>
                    <a:pt x="6286" y="39692"/>
                  </a:lnTo>
                  <a:lnTo>
                    <a:pt x="11631" y="44603"/>
                  </a:lnTo>
                  <a:lnTo>
                    <a:pt x="17640" y="48813"/>
                  </a:lnTo>
                  <a:lnTo>
                    <a:pt x="23558" y="52324"/>
                  </a:lnTo>
                  <a:lnTo>
                    <a:pt x="19507" y="0"/>
                  </a:lnTo>
                  <a:close/>
                </a:path>
              </a:pathLst>
            </a:custGeom>
            <a:solidFill>
              <a:srgbClr val="4B8A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136835" y="2799316"/>
              <a:ext cx="121920" cy="449580"/>
            </a:xfrm>
            <a:custGeom>
              <a:avLst/>
              <a:gdLst/>
              <a:ahLst/>
              <a:cxnLst/>
              <a:rect l="l" t="t" r="r" b="b"/>
              <a:pathLst>
                <a:path w="121920" h="449580">
                  <a:moveTo>
                    <a:pt x="41941" y="0"/>
                  </a:moveTo>
                  <a:lnTo>
                    <a:pt x="13349" y="39898"/>
                  </a:lnTo>
                  <a:lnTo>
                    <a:pt x="10163" y="93168"/>
                  </a:lnTo>
                  <a:lnTo>
                    <a:pt x="9048" y="102963"/>
                  </a:lnTo>
                  <a:lnTo>
                    <a:pt x="6807" y="112257"/>
                  </a:lnTo>
                  <a:lnTo>
                    <a:pt x="0" y="109971"/>
                  </a:lnTo>
                  <a:lnTo>
                    <a:pt x="117411" y="449073"/>
                  </a:lnTo>
                  <a:lnTo>
                    <a:pt x="121894" y="446597"/>
                  </a:lnTo>
                  <a:lnTo>
                    <a:pt x="120797" y="437227"/>
                  </a:lnTo>
                  <a:lnTo>
                    <a:pt x="118092" y="427178"/>
                  </a:lnTo>
                  <a:lnTo>
                    <a:pt x="111937" y="407798"/>
                  </a:lnTo>
                  <a:lnTo>
                    <a:pt x="98471" y="359043"/>
                  </a:lnTo>
                  <a:lnTo>
                    <a:pt x="83732" y="310356"/>
                  </a:lnTo>
                  <a:lnTo>
                    <a:pt x="67691" y="262085"/>
                  </a:lnTo>
                  <a:lnTo>
                    <a:pt x="50317" y="214580"/>
                  </a:lnTo>
                  <a:lnTo>
                    <a:pt x="9448" y="116473"/>
                  </a:lnTo>
                  <a:lnTo>
                    <a:pt x="24884" y="99803"/>
                  </a:lnTo>
                  <a:lnTo>
                    <a:pt x="40844" y="78211"/>
                  </a:lnTo>
                  <a:lnTo>
                    <a:pt x="54674" y="55205"/>
                  </a:lnTo>
                  <a:lnTo>
                    <a:pt x="63715" y="34291"/>
                  </a:lnTo>
                  <a:lnTo>
                    <a:pt x="64223" y="32475"/>
                  </a:lnTo>
                  <a:lnTo>
                    <a:pt x="63576" y="26151"/>
                  </a:lnTo>
                  <a:lnTo>
                    <a:pt x="63423" y="16956"/>
                  </a:lnTo>
                  <a:lnTo>
                    <a:pt x="58280" y="6110"/>
                  </a:lnTo>
                  <a:lnTo>
                    <a:pt x="55029" y="3164"/>
                  </a:lnTo>
                  <a:lnTo>
                    <a:pt x="49860" y="1398"/>
                  </a:lnTo>
                  <a:lnTo>
                    <a:pt x="41941" y="0"/>
                  </a:lnTo>
                  <a:close/>
                </a:path>
              </a:pathLst>
            </a:custGeom>
            <a:solidFill>
              <a:srgbClr val="F9C5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5055703" y="2907422"/>
              <a:ext cx="198755" cy="346075"/>
            </a:xfrm>
            <a:custGeom>
              <a:avLst/>
              <a:gdLst/>
              <a:ahLst/>
              <a:cxnLst/>
              <a:rect l="l" t="t" r="r" b="b"/>
              <a:pathLst>
                <a:path w="198754" h="346075">
                  <a:moveTo>
                    <a:pt x="78155" y="0"/>
                  </a:moveTo>
                  <a:lnTo>
                    <a:pt x="76606" y="584"/>
                  </a:lnTo>
                  <a:lnTo>
                    <a:pt x="57987" y="5331"/>
                  </a:lnTo>
                  <a:lnTo>
                    <a:pt x="19040" y="10506"/>
                  </a:lnTo>
                  <a:lnTo>
                    <a:pt x="0" y="14554"/>
                  </a:lnTo>
                  <a:lnTo>
                    <a:pt x="34240" y="43567"/>
                  </a:lnTo>
                  <a:lnTo>
                    <a:pt x="65709" y="75552"/>
                  </a:lnTo>
                  <a:lnTo>
                    <a:pt x="82981" y="98958"/>
                  </a:lnTo>
                  <a:lnTo>
                    <a:pt x="103781" y="134389"/>
                  </a:lnTo>
                  <a:lnTo>
                    <a:pt x="120426" y="174350"/>
                  </a:lnTo>
                  <a:lnTo>
                    <a:pt x="131268" y="216214"/>
                  </a:lnTo>
                  <a:lnTo>
                    <a:pt x="134658" y="257352"/>
                  </a:lnTo>
                  <a:lnTo>
                    <a:pt x="149701" y="276533"/>
                  </a:lnTo>
                  <a:lnTo>
                    <a:pt x="165687" y="299269"/>
                  </a:lnTo>
                  <a:lnTo>
                    <a:pt x="179506" y="323128"/>
                  </a:lnTo>
                  <a:lnTo>
                    <a:pt x="188048" y="345681"/>
                  </a:lnTo>
                  <a:lnTo>
                    <a:pt x="196494" y="344817"/>
                  </a:lnTo>
                  <a:lnTo>
                    <a:pt x="198551" y="340969"/>
                  </a:lnTo>
                  <a:lnTo>
                    <a:pt x="81140" y="1879"/>
                  </a:lnTo>
                  <a:lnTo>
                    <a:pt x="78155" y="0"/>
                  </a:lnTo>
                  <a:close/>
                </a:path>
              </a:pathLst>
            </a:custGeom>
            <a:solidFill>
              <a:srgbClr val="F9FA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284960" y="2582784"/>
              <a:ext cx="581660" cy="956310"/>
            </a:xfrm>
            <a:custGeom>
              <a:avLst/>
              <a:gdLst/>
              <a:ahLst/>
              <a:cxnLst/>
              <a:rect l="l" t="t" r="r" b="b"/>
              <a:pathLst>
                <a:path w="581660" h="956310">
                  <a:moveTo>
                    <a:pt x="213817" y="0"/>
                  </a:moveTo>
                  <a:lnTo>
                    <a:pt x="213194" y="311150"/>
                  </a:lnTo>
                  <a:lnTo>
                    <a:pt x="157797" y="363486"/>
                  </a:lnTo>
                  <a:lnTo>
                    <a:pt x="109664" y="423545"/>
                  </a:lnTo>
                  <a:lnTo>
                    <a:pt x="102674" y="430896"/>
                  </a:lnTo>
                  <a:lnTo>
                    <a:pt x="93911" y="439681"/>
                  </a:lnTo>
                  <a:lnTo>
                    <a:pt x="85856" y="448689"/>
                  </a:lnTo>
                  <a:lnTo>
                    <a:pt x="80987" y="456704"/>
                  </a:lnTo>
                  <a:lnTo>
                    <a:pt x="75560" y="482981"/>
                  </a:lnTo>
                  <a:lnTo>
                    <a:pt x="72181" y="495970"/>
                  </a:lnTo>
                  <a:lnTo>
                    <a:pt x="67894" y="508647"/>
                  </a:lnTo>
                  <a:lnTo>
                    <a:pt x="57464" y="531982"/>
                  </a:lnTo>
                  <a:lnTo>
                    <a:pt x="46548" y="554863"/>
                  </a:lnTo>
                  <a:lnTo>
                    <a:pt x="37733" y="578352"/>
                  </a:lnTo>
                  <a:lnTo>
                    <a:pt x="33604" y="603516"/>
                  </a:lnTo>
                  <a:lnTo>
                    <a:pt x="0" y="668909"/>
                  </a:lnTo>
                  <a:lnTo>
                    <a:pt x="7099" y="669874"/>
                  </a:lnTo>
                  <a:lnTo>
                    <a:pt x="103644" y="669226"/>
                  </a:lnTo>
                  <a:lnTo>
                    <a:pt x="124094" y="668569"/>
                  </a:lnTo>
                  <a:lnTo>
                    <a:pt x="134762" y="669340"/>
                  </a:lnTo>
                  <a:lnTo>
                    <a:pt x="143230" y="672236"/>
                  </a:lnTo>
                  <a:lnTo>
                    <a:pt x="146672" y="684209"/>
                  </a:lnTo>
                  <a:lnTo>
                    <a:pt x="147897" y="702178"/>
                  </a:lnTo>
                  <a:lnTo>
                    <a:pt x="147513" y="720701"/>
                  </a:lnTo>
                  <a:lnTo>
                    <a:pt x="146126" y="734339"/>
                  </a:lnTo>
                  <a:lnTo>
                    <a:pt x="139090" y="735799"/>
                  </a:lnTo>
                  <a:lnTo>
                    <a:pt x="126085" y="734796"/>
                  </a:lnTo>
                  <a:lnTo>
                    <a:pt x="123786" y="801408"/>
                  </a:lnTo>
                  <a:lnTo>
                    <a:pt x="115735" y="955941"/>
                  </a:lnTo>
                  <a:lnTo>
                    <a:pt x="203987" y="956030"/>
                  </a:lnTo>
                  <a:lnTo>
                    <a:pt x="205066" y="948067"/>
                  </a:lnTo>
                  <a:lnTo>
                    <a:pt x="204889" y="907541"/>
                  </a:lnTo>
                  <a:lnTo>
                    <a:pt x="205243" y="898878"/>
                  </a:lnTo>
                  <a:lnTo>
                    <a:pt x="205082" y="890371"/>
                  </a:lnTo>
                  <a:lnTo>
                    <a:pt x="204517" y="881874"/>
                  </a:lnTo>
                  <a:lnTo>
                    <a:pt x="203657" y="873239"/>
                  </a:lnTo>
                  <a:lnTo>
                    <a:pt x="218006" y="874620"/>
                  </a:lnTo>
                  <a:lnTo>
                    <a:pt x="225511" y="874871"/>
                  </a:lnTo>
                  <a:lnTo>
                    <a:pt x="231927" y="874039"/>
                  </a:lnTo>
                  <a:lnTo>
                    <a:pt x="255651" y="872807"/>
                  </a:lnTo>
                  <a:lnTo>
                    <a:pt x="258250" y="863853"/>
                  </a:lnTo>
                  <a:lnTo>
                    <a:pt x="259567" y="853673"/>
                  </a:lnTo>
                  <a:lnTo>
                    <a:pt x="260845" y="833615"/>
                  </a:lnTo>
                  <a:lnTo>
                    <a:pt x="303961" y="335432"/>
                  </a:lnTo>
                  <a:lnTo>
                    <a:pt x="315163" y="211277"/>
                  </a:lnTo>
                  <a:lnTo>
                    <a:pt x="319492" y="170454"/>
                  </a:lnTo>
                  <a:lnTo>
                    <a:pt x="327583" y="130365"/>
                  </a:lnTo>
                  <a:lnTo>
                    <a:pt x="355842" y="83389"/>
                  </a:lnTo>
                  <a:lnTo>
                    <a:pt x="425435" y="68154"/>
                  </a:lnTo>
                  <a:lnTo>
                    <a:pt x="479031" y="60261"/>
                  </a:lnTo>
                  <a:lnTo>
                    <a:pt x="531055" y="46387"/>
                  </a:lnTo>
                  <a:lnTo>
                    <a:pt x="579386" y="24180"/>
                  </a:lnTo>
                  <a:lnTo>
                    <a:pt x="581583" y="1016"/>
                  </a:lnTo>
                  <a:lnTo>
                    <a:pt x="567537" y="7504"/>
                  </a:lnTo>
                  <a:lnTo>
                    <a:pt x="544901" y="19099"/>
                  </a:lnTo>
                  <a:lnTo>
                    <a:pt x="533107" y="24206"/>
                  </a:lnTo>
                  <a:lnTo>
                    <a:pt x="483845" y="38240"/>
                  </a:lnTo>
                  <a:lnTo>
                    <a:pt x="433843" y="44396"/>
                  </a:lnTo>
                  <a:lnTo>
                    <a:pt x="383305" y="44412"/>
                  </a:lnTo>
                  <a:lnTo>
                    <a:pt x="332435" y="40030"/>
                  </a:lnTo>
                  <a:lnTo>
                    <a:pt x="301931" y="32970"/>
                  </a:lnTo>
                  <a:lnTo>
                    <a:pt x="272949" y="24398"/>
                  </a:lnTo>
                  <a:lnTo>
                    <a:pt x="244704" y="13789"/>
                  </a:lnTo>
                  <a:lnTo>
                    <a:pt x="216408" y="622"/>
                  </a:lnTo>
                  <a:lnTo>
                    <a:pt x="213817" y="0"/>
                  </a:lnTo>
                  <a:close/>
                </a:path>
              </a:pathLst>
            </a:custGeom>
            <a:solidFill>
              <a:srgbClr val="2C30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500874" y="2583404"/>
              <a:ext cx="365760" cy="134620"/>
            </a:xfrm>
            <a:custGeom>
              <a:avLst/>
              <a:gdLst/>
              <a:ahLst/>
              <a:cxnLst/>
              <a:rect l="l" t="t" r="r" b="b"/>
              <a:pathLst>
                <a:path w="365760" h="134619">
                  <a:moveTo>
                    <a:pt x="495" y="0"/>
                  </a:moveTo>
                  <a:lnTo>
                    <a:pt x="0" y="86106"/>
                  </a:lnTo>
                  <a:lnTo>
                    <a:pt x="49" y="110445"/>
                  </a:lnTo>
                  <a:lnTo>
                    <a:pt x="762" y="122614"/>
                  </a:lnTo>
                  <a:lnTo>
                    <a:pt x="2641" y="134518"/>
                  </a:lnTo>
                  <a:lnTo>
                    <a:pt x="5109" y="115377"/>
                  </a:lnTo>
                  <a:lnTo>
                    <a:pt x="8701" y="93773"/>
                  </a:lnTo>
                  <a:lnTo>
                    <a:pt x="15294" y="73603"/>
                  </a:lnTo>
                  <a:lnTo>
                    <a:pt x="26771" y="58762"/>
                  </a:lnTo>
                  <a:lnTo>
                    <a:pt x="34594" y="52920"/>
                  </a:lnTo>
                  <a:lnTo>
                    <a:pt x="41249" y="53098"/>
                  </a:lnTo>
                  <a:lnTo>
                    <a:pt x="50507" y="54762"/>
                  </a:lnTo>
                  <a:lnTo>
                    <a:pt x="156476" y="71793"/>
                  </a:lnTo>
                  <a:lnTo>
                    <a:pt x="209522" y="67531"/>
                  </a:lnTo>
                  <a:lnTo>
                    <a:pt x="263118" y="59639"/>
                  </a:lnTo>
                  <a:lnTo>
                    <a:pt x="315142" y="45764"/>
                  </a:lnTo>
                  <a:lnTo>
                    <a:pt x="363473" y="23558"/>
                  </a:lnTo>
                  <a:lnTo>
                    <a:pt x="365671" y="393"/>
                  </a:lnTo>
                  <a:lnTo>
                    <a:pt x="351624" y="6887"/>
                  </a:lnTo>
                  <a:lnTo>
                    <a:pt x="328989" y="18478"/>
                  </a:lnTo>
                  <a:lnTo>
                    <a:pt x="317195" y="23583"/>
                  </a:lnTo>
                  <a:lnTo>
                    <a:pt x="267932" y="37624"/>
                  </a:lnTo>
                  <a:lnTo>
                    <a:pt x="217930" y="43780"/>
                  </a:lnTo>
                  <a:lnTo>
                    <a:pt x="167392" y="43797"/>
                  </a:lnTo>
                  <a:lnTo>
                    <a:pt x="116522" y="39420"/>
                  </a:lnTo>
                  <a:lnTo>
                    <a:pt x="86018" y="32354"/>
                  </a:lnTo>
                  <a:lnTo>
                    <a:pt x="57037" y="23777"/>
                  </a:lnTo>
                  <a:lnTo>
                    <a:pt x="28791" y="13167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rgbClr val="0715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327092" y="3002423"/>
              <a:ext cx="169532" cy="181279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5318554" y="2893934"/>
              <a:ext cx="179705" cy="292735"/>
            </a:xfrm>
            <a:custGeom>
              <a:avLst/>
              <a:gdLst/>
              <a:ahLst/>
              <a:cxnLst/>
              <a:rect l="l" t="t" r="r" b="b"/>
              <a:pathLst>
                <a:path w="179704" h="292735">
                  <a:moveTo>
                    <a:pt x="179603" y="0"/>
                  </a:moveTo>
                  <a:lnTo>
                    <a:pt x="124205" y="52324"/>
                  </a:lnTo>
                  <a:lnTo>
                    <a:pt x="76072" y="112395"/>
                  </a:lnTo>
                  <a:lnTo>
                    <a:pt x="69083" y="119738"/>
                  </a:lnTo>
                  <a:lnTo>
                    <a:pt x="60320" y="128522"/>
                  </a:lnTo>
                  <a:lnTo>
                    <a:pt x="52264" y="137532"/>
                  </a:lnTo>
                  <a:lnTo>
                    <a:pt x="47396" y="145554"/>
                  </a:lnTo>
                  <a:lnTo>
                    <a:pt x="41959" y="171831"/>
                  </a:lnTo>
                  <a:lnTo>
                    <a:pt x="38582" y="184820"/>
                  </a:lnTo>
                  <a:lnTo>
                    <a:pt x="34302" y="197497"/>
                  </a:lnTo>
                  <a:lnTo>
                    <a:pt x="23872" y="220832"/>
                  </a:lnTo>
                  <a:lnTo>
                    <a:pt x="12955" y="243713"/>
                  </a:lnTo>
                  <a:lnTo>
                    <a:pt x="4136" y="267202"/>
                  </a:lnTo>
                  <a:lnTo>
                    <a:pt x="0" y="292366"/>
                  </a:lnTo>
                  <a:lnTo>
                    <a:pt x="12099" y="279346"/>
                  </a:lnTo>
                  <a:lnTo>
                    <a:pt x="23285" y="264550"/>
                  </a:lnTo>
                  <a:lnTo>
                    <a:pt x="34061" y="249254"/>
                  </a:lnTo>
                  <a:lnTo>
                    <a:pt x="44932" y="234734"/>
                  </a:lnTo>
                  <a:lnTo>
                    <a:pt x="75584" y="198447"/>
                  </a:lnTo>
                  <a:lnTo>
                    <a:pt x="107484" y="164380"/>
                  </a:lnTo>
                  <a:lnTo>
                    <a:pt x="141392" y="132312"/>
                  </a:lnTo>
                  <a:lnTo>
                    <a:pt x="178066" y="102019"/>
                  </a:lnTo>
                  <a:lnTo>
                    <a:pt x="179603" y="0"/>
                  </a:lnTo>
                  <a:close/>
                </a:path>
              </a:pathLst>
            </a:custGeom>
            <a:solidFill>
              <a:srgbClr val="C317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5292054" y="3127410"/>
              <a:ext cx="205104" cy="411480"/>
            </a:xfrm>
            <a:custGeom>
              <a:avLst/>
              <a:gdLst/>
              <a:ahLst/>
              <a:cxnLst/>
              <a:rect l="l" t="t" r="r" b="b"/>
              <a:pathLst>
                <a:path w="205104" h="411479">
                  <a:moveTo>
                    <a:pt x="203987" y="0"/>
                  </a:moveTo>
                  <a:lnTo>
                    <a:pt x="154546" y="14224"/>
                  </a:lnTo>
                  <a:lnTo>
                    <a:pt x="35039" y="56299"/>
                  </a:lnTo>
                  <a:lnTo>
                    <a:pt x="0" y="125247"/>
                  </a:lnTo>
                  <a:lnTo>
                    <a:pt x="96558" y="124599"/>
                  </a:lnTo>
                  <a:lnTo>
                    <a:pt x="117003" y="123947"/>
                  </a:lnTo>
                  <a:lnTo>
                    <a:pt x="127674" y="124719"/>
                  </a:lnTo>
                  <a:lnTo>
                    <a:pt x="136143" y="127609"/>
                  </a:lnTo>
                  <a:lnTo>
                    <a:pt x="139584" y="139577"/>
                  </a:lnTo>
                  <a:lnTo>
                    <a:pt x="140804" y="157546"/>
                  </a:lnTo>
                  <a:lnTo>
                    <a:pt x="140415" y="176072"/>
                  </a:lnTo>
                  <a:lnTo>
                    <a:pt x="139026" y="189712"/>
                  </a:lnTo>
                  <a:lnTo>
                    <a:pt x="132003" y="191160"/>
                  </a:lnTo>
                  <a:lnTo>
                    <a:pt x="118973" y="190169"/>
                  </a:lnTo>
                  <a:lnTo>
                    <a:pt x="116700" y="256781"/>
                  </a:lnTo>
                  <a:lnTo>
                    <a:pt x="108648" y="411314"/>
                  </a:lnTo>
                  <a:lnTo>
                    <a:pt x="196888" y="411403"/>
                  </a:lnTo>
                  <a:lnTo>
                    <a:pt x="197967" y="403440"/>
                  </a:lnTo>
                  <a:lnTo>
                    <a:pt x="197789" y="362915"/>
                  </a:lnTo>
                  <a:lnTo>
                    <a:pt x="198149" y="354251"/>
                  </a:lnTo>
                  <a:lnTo>
                    <a:pt x="197989" y="345744"/>
                  </a:lnTo>
                  <a:lnTo>
                    <a:pt x="197425" y="337247"/>
                  </a:lnTo>
                  <a:lnTo>
                    <a:pt x="195866" y="321802"/>
                  </a:lnTo>
                  <a:lnTo>
                    <a:pt x="195949" y="314539"/>
                  </a:lnTo>
                  <a:lnTo>
                    <a:pt x="196786" y="300266"/>
                  </a:lnTo>
                  <a:lnTo>
                    <a:pt x="198577" y="244081"/>
                  </a:lnTo>
                  <a:lnTo>
                    <a:pt x="202260" y="69253"/>
                  </a:lnTo>
                  <a:lnTo>
                    <a:pt x="204160" y="52417"/>
                  </a:lnTo>
                  <a:lnTo>
                    <a:pt x="204538" y="34807"/>
                  </a:lnTo>
                  <a:lnTo>
                    <a:pt x="203987" y="0"/>
                  </a:lnTo>
                  <a:close/>
                </a:path>
              </a:pathLst>
            </a:custGeom>
            <a:solidFill>
              <a:srgbClr val="F9FA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446598" y="3127412"/>
              <a:ext cx="49988" cy="69253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903557" y="3050000"/>
              <a:ext cx="4197159" cy="620264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552537" y="3049993"/>
              <a:ext cx="471384" cy="527926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7585472" y="3167340"/>
              <a:ext cx="28575" cy="26670"/>
            </a:xfrm>
            <a:custGeom>
              <a:avLst/>
              <a:gdLst/>
              <a:ahLst/>
              <a:cxnLst/>
              <a:rect l="l" t="t" r="r" b="b"/>
              <a:pathLst>
                <a:path w="28575" h="26669">
                  <a:moveTo>
                    <a:pt x="15608" y="0"/>
                  </a:moveTo>
                  <a:lnTo>
                    <a:pt x="6248" y="596"/>
                  </a:lnTo>
                  <a:lnTo>
                    <a:pt x="1562" y="165"/>
                  </a:lnTo>
                  <a:lnTo>
                    <a:pt x="0" y="26187"/>
                  </a:lnTo>
                  <a:lnTo>
                    <a:pt x="28371" y="23977"/>
                  </a:lnTo>
                  <a:lnTo>
                    <a:pt x="26085" y="17691"/>
                  </a:lnTo>
                  <a:lnTo>
                    <a:pt x="23126" y="8509"/>
                  </a:lnTo>
                  <a:lnTo>
                    <a:pt x="15608" y="0"/>
                  </a:lnTo>
                  <a:close/>
                </a:path>
              </a:pathLst>
            </a:custGeom>
            <a:solidFill>
              <a:srgbClr val="76C5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" name="object 8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727382" y="3136342"/>
              <a:ext cx="98501" cy="87668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7579748" y="3191317"/>
              <a:ext cx="69215" cy="64135"/>
            </a:xfrm>
            <a:custGeom>
              <a:avLst/>
              <a:gdLst/>
              <a:ahLst/>
              <a:cxnLst/>
              <a:rect l="l" t="t" r="r" b="b"/>
              <a:pathLst>
                <a:path w="69215" h="64135">
                  <a:moveTo>
                    <a:pt x="34099" y="0"/>
                  </a:moveTo>
                  <a:lnTo>
                    <a:pt x="1406" y="32991"/>
                  </a:lnTo>
                  <a:lnTo>
                    <a:pt x="0" y="64020"/>
                  </a:lnTo>
                  <a:lnTo>
                    <a:pt x="56680" y="63652"/>
                  </a:lnTo>
                  <a:lnTo>
                    <a:pt x="68605" y="60845"/>
                  </a:lnTo>
                  <a:lnTo>
                    <a:pt x="34099" y="0"/>
                  </a:lnTo>
                  <a:close/>
                </a:path>
              </a:pathLst>
            </a:custGeom>
            <a:solidFill>
              <a:srgbClr val="111A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552524" y="3212388"/>
              <a:ext cx="425326" cy="363550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7574179" y="3254970"/>
              <a:ext cx="62865" cy="60960"/>
            </a:xfrm>
            <a:custGeom>
              <a:avLst/>
              <a:gdLst/>
              <a:ahLst/>
              <a:cxnLst/>
              <a:rect l="l" t="t" r="r" b="b"/>
              <a:pathLst>
                <a:path w="62865" h="60960">
                  <a:moveTo>
                    <a:pt x="62255" y="0"/>
                  </a:moveTo>
                  <a:lnTo>
                    <a:pt x="5575" y="368"/>
                  </a:lnTo>
                  <a:lnTo>
                    <a:pt x="3263" y="20345"/>
                  </a:lnTo>
                  <a:lnTo>
                    <a:pt x="0" y="60680"/>
                  </a:lnTo>
                  <a:lnTo>
                    <a:pt x="62255" y="0"/>
                  </a:lnTo>
                  <a:close/>
                </a:path>
              </a:pathLst>
            </a:custGeom>
            <a:solidFill>
              <a:srgbClr val="617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751541" y="3404440"/>
              <a:ext cx="80060" cy="107187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633543" y="3199955"/>
              <a:ext cx="376633" cy="377964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7961195" y="3199950"/>
              <a:ext cx="47625" cy="374015"/>
            </a:xfrm>
            <a:custGeom>
              <a:avLst/>
              <a:gdLst/>
              <a:ahLst/>
              <a:cxnLst/>
              <a:rect l="l" t="t" r="r" b="b"/>
              <a:pathLst>
                <a:path w="47625" h="374014">
                  <a:moveTo>
                    <a:pt x="17665" y="0"/>
                  </a:moveTo>
                  <a:lnTo>
                    <a:pt x="7048" y="9334"/>
                  </a:lnTo>
                  <a:lnTo>
                    <a:pt x="0" y="12433"/>
                  </a:lnTo>
                  <a:lnTo>
                    <a:pt x="11518" y="23482"/>
                  </a:lnTo>
                  <a:lnTo>
                    <a:pt x="15186" y="48707"/>
                  </a:lnTo>
                  <a:lnTo>
                    <a:pt x="16660" y="67203"/>
                  </a:lnTo>
                  <a:lnTo>
                    <a:pt x="16104" y="85206"/>
                  </a:lnTo>
                  <a:lnTo>
                    <a:pt x="12026" y="98386"/>
                  </a:lnTo>
                  <a:lnTo>
                    <a:pt x="14848" y="105761"/>
                  </a:lnTo>
                  <a:lnTo>
                    <a:pt x="15895" y="113550"/>
                  </a:lnTo>
                  <a:lnTo>
                    <a:pt x="15366" y="373875"/>
                  </a:lnTo>
                  <a:lnTo>
                    <a:pt x="41427" y="373646"/>
                  </a:lnTo>
                  <a:lnTo>
                    <a:pt x="42227" y="367004"/>
                  </a:lnTo>
                  <a:lnTo>
                    <a:pt x="43967" y="359244"/>
                  </a:lnTo>
                  <a:lnTo>
                    <a:pt x="42735" y="350608"/>
                  </a:lnTo>
                  <a:lnTo>
                    <a:pt x="44573" y="326356"/>
                  </a:lnTo>
                  <a:lnTo>
                    <a:pt x="45505" y="308960"/>
                  </a:lnTo>
                  <a:lnTo>
                    <a:pt x="45259" y="291643"/>
                  </a:lnTo>
                  <a:lnTo>
                    <a:pt x="42989" y="275577"/>
                  </a:lnTo>
                  <a:lnTo>
                    <a:pt x="46734" y="231673"/>
                  </a:lnTo>
                  <a:lnTo>
                    <a:pt x="47199" y="164277"/>
                  </a:lnTo>
                  <a:lnTo>
                    <a:pt x="45416" y="96877"/>
                  </a:lnTo>
                  <a:lnTo>
                    <a:pt x="41744" y="60312"/>
                  </a:lnTo>
                  <a:lnTo>
                    <a:pt x="41744" y="53378"/>
                  </a:lnTo>
                  <a:lnTo>
                    <a:pt x="43332" y="46176"/>
                  </a:lnTo>
                  <a:lnTo>
                    <a:pt x="42991" y="39009"/>
                  </a:lnTo>
                  <a:lnTo>
                    <a:pt x="41260" y="31930"/>
                  </a:lnTo>
                  <a:lnTo>
                    <a:pt x="38684" y="24993"/>
                  </a:lnTo>
                  <a:lnTo>
                    <a:pt x="35067" y="16884"/>
                  </a:lnTo>
                  <a:lnTo>
                    <a:pt x="30908" y="9991"/>
                  </a:lnTo>
                  <a:lnTo>
                    <a:pt x="25382" y="4351"/>
                  </a:lnTo>
                  <a:lnTo>
                    <a:pt x="17665" y="0"/>
                  </a:lnTo>
                  <a:close/>
                </a:path>
              </a:pathLst>
            </a:custGeom>
            <a:solidFill>
              <a:srgbClr val="0715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" name="object 87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633442" y="3484757"/>
              <a:ext cx="238455" cy="89573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541920" y="1419123"/>
              <a:ext cx="1602079" cy="2006600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8319966" y="1688365"/>
              <a:ext cx="57150" cy="86995"/>
            </a:xfrm>
            <a:custGeom>
              <a:avLst/>
              <a:gdLst/>
              <a:ahLst/>
              <a:cxnLst/>
              <a:rect l="l" t="t" r="r" b="b"/>
              <a:pathLst>
                <a:path w="57150" h="86994">
                  <a:moveTo>
                    <a:pt x="36385" y="0"/>
                  </a:moveTo>
                  <a:lnTo>
                    <a:pt x="25120" y="37147"/>
                  </a:lnTo>
                  <a:lnTo>
                    <a:pt x="21971" y="40513"/>
                  </a:lnTo>
                  <a:lnTo>
                    <a:pt x="19623" y="49866"/>
                  </a:lnTo>
                  <a:lnTo>
                    <a:pt x="14071" y="58912"/>
                  </a:lnTo>
                  <a:lnTo>
                    <a:pt x="6976" y="67191"/>
                  </a:lnTo>
                  <a:lnTo>
                    <a:pt x="0" y="74244"/>
                  </a:lnTo>
                  <a:lnTo>
                    <a:pt x="6083" y="77901"/>
                  </a:lnTo>
                  <a:lnTo>
                    <a:pt x="14706" y="81686"/>
                  </a:lnTo>
                  <a:lnTo>
                    <a:pt x="19481" y="86829"/>
                  </a:lnTo>
                  <a:lnTo>
                    <a:pt x="26174" y="85801"/>
                  </a:lnTo>
                  <a:lnTo>
                    <a:pt x="28473" y="86055"/>
                  </a:lnTo>
                  <a:lnTo>
                    <a:pt x="33743" y="81534"/>
                  </a:lnTo>
                  <a:lnTo>
                    <a:pt x="38963" y="80467"/>
                  </a:lnTo>
                  <a:lnTo>
                    <a:pt x="44678" y="77825"/>
                  </a:lnTo>
                  <a:lnTo>
                    <a:pt x="55460" y="70637"/>
                  </a:lnTo>
                  <a:lnTo>
                    <a:pt x="57150" y="67678"/>
                  </a:lnTo>
                  <a:lnTo>
                    <a:pt x="56544" y="58662"/>
                  </a:lnTo>
                  <a:lnTo>
                    <a:pt x="51717" y="44394"/>
                  </a:lnTo>
                  <a:lnTo>
                    <a:pt x="46323" y="29671"/>
                  </a:lnTo>
                  <a:lnTo>
                    <a:pt x="44018" y="19291"/>
                  </a:lnTo>
                  <a:lnTo>
                    <a:pt x="44132" y="17411"/>
                  </a:lnTo>
                  <a:lnTo>
                    <a:pt x="45986" y="14020"/>
                  </a:lnTo>
                  <a:lnTo>
                    <a:pt x="46697" y="12153"/>
                  </a:lnTo>
                  <a:lnTo>
                    <a:pt x="45250" y="11430"/>
                  </a:lnTo>
                  <a:lnTo>
                    <a:pt x="39992" y="13906"/>
                  </a:lnTo>
                  <a:lnTo>
                    <a:pt x="41871" y="7048"/>
                  </a:lnTo>
                  <a:lnTo>
                    <a:pt x="36385" y="0"/>
                  </a:lnTo>
                  <a:close/>
                </a:path>
              </a:pathLst>
            </a:custGeom>
            <a:solidFill>
              <a:srgbClr val="F994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8319969" y="1728883"/>
              <a:ext cx="35560" cy="46355"/>
            </a:xfrm>
            <a:custGeom>
              <a:avLst/>
              <a:gdLst/>
              <a:ahLst/>
              <a:cxnLst/>
              <a:rect l="l" t="t" r="r" b="b"/>
              <a:pathLst>
                <a:path w="35559" h="46355">
                  <a:moveTo>
                    <a:pt x="21971" y="0"/>
                  </a:moveTo>
                  <a:lnTo>
                    <a:pt x="19618" y="9345"/>
                  </a:lnTo>
                  <a:lnTo>
                    <a:pt x="14066" y="18388"/>
                  </a:lnTo>
                  <a:lnTo>
                    <a:pt x="6974" y="26665"/>
                  </a:lnTo>
                  <a:lnTo>
                    <a:pt x="0" y="33718"/>
                  </a:lnTo>
                  <a:lnTo>
                    <a:pt x="6083" y="37376"/>
                  </a:lnTo>
                  <a:lnTo>
                    <a:pt x="14706" y="41160"/>
                  </a:lnTo>
                  <a:lnTo>
                    <a:pt x="19481" y="46304"/>
                  </a:lnTo>
                  <a:lnTo>
                    <a:pt x="26174" y="45275"/>
                  </a:lnTo>
                  <a:lnTo>
                    <a:pt x="28473" y="45542"/>
                  </a:lnTo>
                  <a:lnTo>
                    <a:pt x="33743" y="41008"/>
                  </a:lnTo>
                  <a:lnTo>
                    <a:pt x="32588" y="38417"/>
                  </a:lnTo>
                  <a:lnTo>
                    <a:pt x="34120" y="31978"/>
                  </a:lnTo>
                  <a:lnTo>
                    <a:pt x="34980" y="24271"/>
                  </a:lnTo>
                  <a:lnTo>
                    <a:pt x="34933" y="16566"/>
                  </a:lnTo>
                  <a:lnTo>
                    <a:pt x="33743" y="10134"/>
                  </a:lnTo>
                  <a:lnTo>
                    <a:pt x="31280" y="2971"/>
                  </a:lnTo>
                  <a:lnTo>
                    <a:pt x="28549" y="3035"/>
                  </a:lnTo>
                  <a:lnTo>
                    <a:pt x="21971" y="0"/>
                  </a:lnTo>
                  <a:close/>
                </a:path>
              </a:pathLst>
            </a:custGeom>
            <a:solidFill>
              <a:srgbClr val="F9AF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8939003" y="2556727"/>
              <a:ext cx="68924" cy="67759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8315022" y="1762606"/>
              <a:ext cx="29845" cy="227329"/>
            </a:xfrm>
            <a:custGeom>
              <a:avLst/>
              <a:gdLst/>
              <a:ahLst/>
              <a:cxnLst/>
              <a:rect l="l" t="t" r="r" b="b"/>
              <a:pathLst>
                <a:path w="29845" h="227330">
                  <a:moveTo>
                    <a:pt x="4940" y="0"/>
                  </a:moveTo>
                  <a:lnTo>
                    <a:pt x="2832" y="0"/>
                  </a:lnTo>
                  <a:lnTo>
                    <a:pt x="3314" y="162394"/>
                  </a:lnTo>
                  <a:lnTo>
                    <a:pt x="4600" y="195751"/>
                  </a:lnTo>
                  <a:lnTo>
                    <a:pt x="3811" y="213812"/>
                  </a:lnTo>
                  <a:lnTo>
                    <a:pt x="0" y="227012"/>
                  </a:lnTo>
                  <a:lnTo>
                    <a:pt x="6870" y="227080"/>
                  </a:lnTo>
                  <a:lnTo>
                    <a:pt x="13595" y="226583"/>
                  </a:lnTo>
                  <a:lnTo>
                    <a:pt x="27076" y="224612"/>
                  </a:lnTo>
                  <a:lnTo>
                    <a:pt x="27444" y="223418"/>
                  </a:lnTo>
                  <a:lnTo>
                    <a:pt x="29168" y="210449"/>
                  </a:lnTo>
                  <a:lnTo>
                    <a:pt x="29398" y="196181"/>
                  </a:lnTo>
                  <a:lnTo>
                    <a:pt x="28638" y="168478"/>
                  </a:lnTo>
                  <a:lnTo>
                    <a:pt x="28574" y="57543"/>
                  </a:lnTo>
                  <a:lnTo>
                    <a:pt x="24422" y="12585"/>
                  </a:lnTo>
                  <a:lnTo>
                    <a:pt x="11036" y="3657"/>
                  </a:lnTo>
                  <a:lnTo>
                    <a:pt x="4940" y="0"/>
                  </a:lnTo>
                  <a:close/>
                </a:path>
              </a:pathLst>
            </a:custGeom>
            <a:solidFill>
              <a:srgbClr val="7384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8356347" y="1445861"/>
              <a:ext cx="92710" cy="262255"/>
            </a:xfrm>
            <a:custGeom>
              <a:avLst/>
              <a:gdLst/>
              <a:ahLst/>
              <a:cxnLst/>
              <a:rect l="l" t="t" r="r" b="b"/>
              <a:pathLst>
                <a:path w="92709" h="262255">
                  <a:moveTo>
                    <a:pt x="19773" y="0"/>
                  </a:moveTo>
                  <a:lnTo>
                    <a:pt x="18896" y="78120"/>
                  </a:lnTo>
                  <a:lnTo>
                    <a:pt x="13928" y="122447"/>
                  </a:lnTo>
                  <a:lnTo>
                    <a:pt x="1790" y="151765"/>
                  </a:lnTo>
                  <a:lnTo>
                    <a:pt x="8243" y="164845"/>
                  </a:lnTo>
                  <a:lnTo>
                    <a:pt x="10863" y="179446"/>
                  </a:lnTo>
                  <a:lnTo>
                    <a:pt x="10747" y="194554"/>
                  </a:lnTo>
                  <a:lnTo>
                    <a:pt x="8991" y="209156"/>
                  </a:lnTo>
                  <a:lnTo>
                    <a:pt x="6405" y="226512"/>
                  </a:lnTo>
                  <a:lnTo>
                    <a:pt x="4035" y="235000"/>
                  </a:lnTo>
                  <a:lnTo>
                    <a:pt x="0" y="242506"/>
                  </a:lnTo>
                  <a:lnTo>
                    <a:pt x="5486" y="249542"/>
                  </a:lnTo>
                  <a:lnTo>
                    <a:pt x="3619" y="256400"/>
                  </a:lnTo>
                  <a:lnTo>
                    <a:pt x="8877" y="253949"/>
                  </a:lnTo>
                  <a:lnTo>
                    <a:pt x="10312" y="254660"/>
                  </a:lnTo>
                  <a:lnTo>
                    <a:pt x="22711" y="252566"/>
                  </a:lnTo>
                  <a:lnTo>
                    <a:pt x="37103" y="254490"/>
                  </a:lnTo>
                  <a:lnTo>
                    <a:pt x="51628" y="258341"/>
                  </a:lnTo>
                  <a:lnTo>
                    <a:pt x="64427" y="262026"/>
                  </a:lnTo>
                  <a:lnTo>
                    <a:pt x="88493" y="209003"/>
                  </a:lnTo>
                  <a:lnTo>
                    <a:pt x="79614" y="202145"/>
                  </a:lnTo>
                  <a:lnTo>
                    <a:pt x="70572" y="196278"/>
                  </a:lnTo>
                  <a:lnTo>
                    <a:pt x="61156" y="191030"/>
                  </a:lnTo>
                  <a:lnTo>
                    <a:pt x="51155" y="186029"/>
                  </a:lnTo>
                  <a:lnTo>
                    <a:pt x="49730" y="179041"/>
                  </a:lnTo>
                  <a:lnTo>
                    <a:pt x="48926" y="171970"/>
                  </a:lnTo>
                  <a:lnTo>
                    <a:pt x="48183" y="157721"/>
                  </a:lnTo>
                  <a:lnTo>
                    <a:pt x="55981" y="150099"/>
                  </a:lnTo>
                  <a:lnTo>
                    <a:pt x="68556" y="142263"/>
                  </a:lnTo>
                  <a:lnTo>
                    <a:pt x="92290" y="129387"/>
                  </a:lnTo>
                  <a:lnTo>
                    <a:pt x="91141" y="116691"/>
                  </a:lnTo>
                  <a:lnTo>
                    <a:pt x="87788" y="103258"/>
                  </a:lnTo>
                  <a:lnTo>
                    <a:pt x="79057" y="77635"/>
                  </a:lnTo>
                  <a:lnTo>
                    <a:pt x="44881" y="79362"/>
                  </a:lnTo>
                  <a:lnTo>
                    <a:pt x="38404" y="79425"/>
                  </a:lnTo>
                  <a:lnTo>
                    <a:pt x="33680" y="76276"/>
                  </a:lnTo>
                  <a:lnTo>
                    <a:pt x="29311" y="71589"/>
                  </a:lnTo>
                  <a:lnTo>
                    <a:pt x="25349" y="66662"/>
                  </a:lnTo>
                  <a:lnTo>
                    <a:pt x="25196" y="65024"/>
                  </a:lnTo>
                  <a:lnTo>
                    <a:pt x="29146" y="59131"/>
                  </a:lnTo>
                  <a:lnTo>
                    <a:pt x="40351" y="40265"/>
                  </a:lnTo>
                  <a:lnTo>
                    <a:pt x="44595" y="30718"/>
                  </a:lnTo>
                  <a:lnTo>
                    <a:pt x="46380" y="21348"/>
                  </a:lnTo>
                  <a:lnTo>
                    <a:pt x="41689" y="14183"/>
                  </a:lnTo>
                  <a:lnTo>
                    <a:pt x="35148" y="8388"/>
                  </a:lnTo>
                  <a:lnTo>
                    <a:pt x="27572" y="3735"/>
                  </a:lnTo>
                  <a:lnTo>
                    <a:pt x="19773" y="0"/>
                  </a:lnTo>
                  <a:close/>
                </a:path>
              </a:pathLst>
            </a:custGeom>
            <a:solidFill>
              <a:srgbClr val="F994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8535901" y="1645753"/>
              <a:ext cx="438784" cy="500380"/>
            </a:xfrm>
            <a:custGeom>
              <a:avLst/>
              <a:gdLst/>
              <a:ahLst/>
              <a:cxnLst/>
              <a:rect l="l" t="t" r="r" b="b"/>
              <a:pathLst>
                <a:path w="438784" h="500380">
                  <a:moveTo>
                    <a:pt x="107888" y="0"/>
                  </a:moveTo>
                  <a:lnTo>
                    <a:pt x="52425" y="12733"/>
                  </a:lnTo>
                  <a:lnTo>
                    <a:pt x="16854" y="51755"/>
                  </a:lnTo>
                  <a:lnTo>
                    <a:pt x="0" y="102750"/>
                  </a:lnTo>
                  <a:lnTo>
                    <a:pt x="10035" y="97468"/>
                  </a:lnTo>
                  <a:lnTo>
                    <a:pt x="17687" y="89733"/>
                  </a:lnTo>
                  <a:lnTo>
                    <a:pt x="24563" y="80826"/>
                  </a:lnTo>
                  <a:lnTo>
                    <a:pt x="32270" y="72029"/>
                  </a:lnTo>
                  <a:lnTo>
                    <a:pt x="62953" y="48663"/>
                  </a:lnTo>
                  <a:lnTo>
                    <a:pt x="99274" y="32348"/>
                  </a:lnTo>
                  <a:lnTo>
                    <a:pt x="137707" y="27006"/>
                  </a:lnTo>
                  <a:lnTo>
                    <a:pt x="174726" y="36558"/>
                  </a:lnTo>
                  <a:lnTo>
                    <a:pt x="211983" y="69992"/>
                  </a:lnTo>
                  <a:lnTo>
                    <a:pt x="233781" y="115400"/>
                  </a:lnTo>
                  <a:lnTo>
                    <a:pt x="243159" y="164654"/>
                  </a:lnTo>
                  <a:lnTo>
                    <a:pt x="250329" y="213780"/>
                  </a:lnTo>
                  <a:lnTo>
                    <a:pt x="266910" y="258039"/>
                  </a:lnTo>
                  <a:lnTo>
                    <a:pt x="304520" y="292692"/>
                  </a:lnTo>
                  <a:lnTo>
                    <a:pt x="333207" y="308370"/>
                  </a:lnTo>
                  <a:lnTo>
                    <a:pt x="358049" y="325027"/>
                  </a:lnTo>
                  <a:lnTo>
                    <a:pt x="377917" y="346422"/>
                  </a:lnTo>
                  <a:lnTo>
                    <a:pt x="391680" y="376308"/>
                  </a:lnTo>
                  <a:lnTo>
                    <a:pt x="396644" y="407662"/>
                  </a:lnTo>
                  <a:lnTo>
                    <a:pt x="394642" y="438853"/>
                  </a:lnTo>
                  <a:lnTo>
                    <a:pt x="387740" y="469649"/>
                  </a:lnTo>
                  <a:lnTo>
                    <a:pt x="378002" y="499816"/>
                  </a:lnTo>
                  <a:lnTo>
                    <a:pt x="381787" y="498749"/>
                  </a:lnTo>
                  <a:lnTo>
                    <a:pt x="411084" y="468126"/>
                  </a:lnTo>
                  <a:lnTo>
                    <a:pt x="430174" y="431744"/>
                  </a:lnTo>
                  <a:lnTo>
                    <a:pt x="438419" y="392299"/>
                  </a:lnTo>
                  <a:lnTo>
                    <a:pt x="438139" y="371995"/>
                  </a:lnTo>
                  <a:lnTo>
                    <a:pt x="420695" y="320791"/>
                  </a:lnTo>
                  <a:lnTo>
                    <a:pt x="373694" y="275566"/>
                  </a:lnTo>
                  <a:lnTo>
                    <a:pt x="327934" y="249668"/>
                  </a:lnTo>
                  <a:lnTo>
                    <a:pt x="312580" y="240268"/>
                  </a:lnTo>
                  <a:lnTo>
                    <a:pt x="271237" y="181349"/>
                  </a:lnTo>
                  <a:lnTo>
                    <a:pt x="254849" y="108525"/>
                  </a:lnTo>
                  <a:lnTo>
                    <a:pt x="242646" y="73452"/>
                  </a:lnTo>
                  <a:lnTo>
                    <a:pt x="210356" y="32864"/>
                  </a:lnTo>
                  <a:lnTo>
                    <a:pt x="164617" y="8059"/>
                  </a:lnTo>
                  <a:lnTo>
                    <a:pt x="137352" y="1783"/>
                  </a:lnTo>
                  <a:lnTo>
                    <a:pt x="107888" y="0"/>
                  </a:lnTo>
                  <a:close/>
                </a:path>
              </a:pathLst>
            </a:custGeom>
            <a:solidFill>
              <a:srgbClr val="2C30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8528651" y="1672759"/>
              <a:ext cx="404495" cy="513080"/>
            </a:xfrm>
            <a:custGeom>
              <a:avLst/>
              <a:gdLst/>
              <a:ahLst/>
              <a:cxnLst/>
              <a:rect l="l" t="t" r="r" b="b"/>
              <a:pathLst>
                <a:path w="404495" h="513080">
                  <a:moveTo>
                    <a:pt x="144958" y="0"/>
                  </a:moveTo>
                  <a:lnTo>
                    <a:pt x="106529" y="5343"/>
                  </a:lnTo>
                  <a:lnTo>
                    <a:pt x="70209" y="21662"/>
                  </a:lnTo>
                  <a:lnTo>
                    <a:pt x="39520" y="45035"/>
                  </a:lnTo>
                  <a:lnTo>
                    <a:pt x="24938" y="62728"/>
                  </a:lnTo>
                  <a:lnTo>
                    <a:pt x="17285" y="70462"/>
                  </a:lnTo>
                  <a:lnTo>
                    <a:pt x="7250" y="75744"/>
                  </a:lnTo>
                  <a:lnTo>
                    <a:pt x="8399" y="87662"/>
                  </a:lnTo>
                  <a:lnTo>
                    <a:pt x="7769" y="102357"/>
                  </a:lnTo>
                  <a:lnTo>
                    <a:pt x="5555" y="116871"/>
                  </a:lnTo>
                  <a:lnTo>
                    <a:pt x="1954" y="128246"/>
                  </a:lnTo>
                  <a:lnTo>
                    <a:pt x="3075" y="136808"/>
                  </a:lnTo>
                  <a:lnTo>
                    <a:pt x="2860" y="145496"/>
                  </a:lnTo>
                  <a:lnTo>
                    <a:pt x="1281" y="162879"/>
                  </a:lnTo>
                  <a:lnTo>
                    <a:pt x="493" y="178582"/>
                  </a:lnTo>
                  <a:lnTo>
                    <a:pt x="0" y="194464"/>
                  </a:lnTo>
                  <a:lnTo>
                    <a:pt x="4" y="210345"/>
                  </a:lnTo>
                  <a:lnTo>
                    <a:pt x="709" y="226049"/>
                  </a:lnTo>
                  <a:lnTo>
                    <a:pt x="2688" y="237384"/>
                  </a:lnTo>
                  <a:lnTo>
                    <a:pt x="5910" y="249496"/>
                  </a:lnTo>
                  <a:lnTo>
                    <a:pt x="8589" y="261374"/>
                  </a:lnTo>
                  <a:lnTo>
                    <a:pt x="8939" y="272010"/>
                  </a:lnTo>
                  <a:lnTo>
                    <a:pt x="13282" y="278246"/>
                  </a:lnTo>
                  <a:lnTo>
                    <a:pt x="16495" y="283262"/>
                  </a:lnTo>
                  <a:lnTo>
                    <a:pt x="17067" y="290996"/>
                  </a:lnTo>
                  <a:lnTo>
                    <a:pt x="29365" y="288347"/>
                  </a:lnTo>
                  <a:lnTo>
                    <a:pt x="41960" y="283615"/>
                  </a:lnTo>
                  <a:lnTo>
                    <a:pt x="54634" y="278420"/>
                  </a:lnTo>
                  <a:lnTo>
                    <a:pt x="67168" y="274385"/>
                  </a:lnTo>
                  <a:lnTo>
                    <a:pt x="78014" y="271388"/>
                  </a:lnTo>
                  <a:lnTo>
                    <a:pt x="84251" y="278601"/>
                  </a:lnTo>
                  <a:lnTo>
                    <a:pt x="90198" y="283168"/>
                  </a:lnTo>
                  <a:lnTo>
                    <a:pt x="97229" y="285880"/>
                  </a:lnTo>
                  <a:lnTo>
                    <a:pt x="106716" y="287529"/>
                  </a:lnTo>
                  <a:lnTo>
                    <a:pt x="121427" y="288710"/>
                  </a:lnTo>
                  <a:lnTo>
                    <a:pt x="135945" y="288250"/>
                  </a:lnTo>
                  <a:lnTo>
                    <a:pt x="150111" y="285575"/>
                  </a:lnTo>
                  <a:lnTo>
                    <a:pt x="163764" y="280112"/>
                  </a:lnTo>
                  <a:lnTo>
                    <a:pt x="163574" y="274397"/>
                  </a:lnTo>
                  <a:lnTo>
                    <a:pt x="174399" y="280480"/>
                  </a:lnTo>
                  <a:lnTo>
                    <a:pt x="217484" y="301446"/>
                  </a:lnTo>
                  <a:lnTo>
                    <a:pt x="257617" y="333173"/>
                  </a:lnTo>
                  <a:lnTo>
                    <a:pt x="258887" y="338621"/>
                  </a:lnTo>
                  <a:lnTo>
                    <a:pt x="266843" y="344205"/>
                  </a:lnTo>
                  <a:lnTo>
                    <a:pt x="286358" y="382855"/>
                  </a:lnTo>
                  <a:lnTo>
                    <a:pt x="290971" y="413616"/>
                  </a:lnTo>
                  <a:lnTo>
                    <a:pt x="290169" y="438008"/>
                  </a:lnTo>
                  <a:lnTo>
                    <a:pt x="285521" y="461977"/>
                  </a:lnTo>
                  <a:lnTo>
                    <a:pt x="277264" y="485357"/>
                  </a:lnTo>
                  <a:lnTo>
                    <a:pt x="270717" y="498792"/>
                  </a:lnTo>
                  <a:lnTo>
                    <a:pt x="267617" y="505697"/>
                  </a:lnTo>
                  <a:lnTo>
                    <a:pt x="265428" y="512561"/>
                  </a:lnTo>
                  <a:lnTo>
                    <a:pt x="287799" y="511643"/>
                  </a:lnTo>
                  <a:lnTo>
                    <a:pt x="309379" y="509105"/>
                  </a:lnTo>
                  <a:lnTo>
                    <a:pt x="351636" y="496571"/>
                  </a:lnTo>
                  <a:lnTo>
                    <a:pt x="385252" y="472810"/>
                  </a:lnTo>
                  <a:lnTo>
                    <a:pt x="401893" y="411851"/>
                  </a:lnTo>
                  <a:lnTo>
                    <a:pt x="403894" y="380661"/>
                  </a:lnTo>
                  <a:lnTo>
                    <a:pt x="398930" y="349302"/>
                  </a:lnTo>
                  <a:lnTo>
                    <a:pt x="385167" y="319415"/>
                  </a:lnTo>
                  <a:lnTo>
                    <a:pt x="365301" y="298021"/>
                  </a:lnTo>
                  <a:lnTo>
                    <a:pt x="340462" y="281363"/>
                  </a:lnTo>
                  <a:lnTo>
                    <a:pt x="311783" y="265685"/>
                  </a:lnTo>
                  <a:lnTo>
                    <a:pt x="274166" y="231033"/>
                  </a:lnTo>
                  <a:lnTo>
                    <a:pt x="257581" y="186774"/>
                  </a:lnTo>
                  <a:lnTo>
                    <a:pt x="250409" y="137648"/>
                  </a:lnTo>
                  <a:lnTo>
                    <a:pt x="241031" y="88393"/>
                  </a:lnTo>
                  <a:lnTo>
                    <a:pt x="232029" y="64928"/>
                  </a:lnTo>
                  <a:lnTo>
                    <a:pt x="219228" y="42986"/>
                  </a:lnTo>
                  <a:lnTo>
                    <a:pt x="202566" y="24037"/>
                  </a:lnTo>
                  <a:lnTo>
                    <a:pt x="181976" y="9552"/>
                  </a:lnTo>
                  <a:lnTo>
                    <a:pt x="144958" y="0"/>
                  </a:lnTo>
                  <a:close/>
                </a:path>
              </a:pathLst>
            </a:custGeom>
            <a:solidFill>
              <a:srgbClr val="0715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" name="object 96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8528651" y="1704530"/>
              <a:ext cx="210504" cy="256929"/>
            </a:xfrm>
            <a:prstGeom prst="rect">
              <a:avLst/>
            </a:prstGeom>
          </p:spPr>
        </p:pic>
        <p:sp>
          <p:nvSpPr>
            <p:cNvPr id="97" name="object 97"/>
            <p:cNvSpPr/>
            <p:nvPr/>
          </p:nvSpPr>
          <p:spPr>
            <a:xfrm>
              <a:off x="8189491" y="1944142"/>
              <a:ext cx="630555" cy="479425"/>
            </a:xfrm>
            <a:custGeom>
              <a:avLst/>
              <a:gdLst/>
              <a:ahLst/>
              <a:cxnLst/>
              <a:rect l="l" t="t" r="r" b="b"/>
              <a:pathLst>
                <a:path w="630554" h="479425">
                  <a:moveTo>
                    <a:pt x="417169" y="0"/>
                  </a:moveTo>
                  <a:lnTo>
                    <a:pt x="406323" y="2997"/>
                  </a:lnTo>
                  <a:lnTo>
                    <a:pt x="393789" y="7035"/>
                  </a:lnTo>
                  <a:lnTo>
                    <a:pt x="381115" y="12226"/>
                  </a:lnTo>
                  <a:lnTo>
                    <a:pt x="368520" y="16956"/>
                  </a:lnTo>
                  <a:lnTo>
                    <a:pt x="356222" y="19608"/>
                  </a:lnTo>
                  <a:lnTo>
                    <a:pt x="351585" y="25238"/>
                  </a:lnTo>
                  <a:lnTo>
                    <a:pt x="344847" y="30010"/>
                  </a:lnTo>
                  <a:lnTo>
                    <a:pt x="308401" y="58313"/>
                  </a:lnTo>
                  <a:lnTo>
                    <a:pt x="279453" y="94270"/>
                  </a:lnTo>
                  <a:lnTo>
                    <a:pt x="262599" y="128233"/>
                  </a:lnTo>
                  <a:lnTo>
                    <a:pt x="256213" y="139695"/>
                  </a:lnTo>
                  <a:lnTo>
                    <a:pt x="248145" y="148488"/>
                  </a:lnTo>
                  <a:lnTo>
                    <a:pt x="248424" y="146608"/>
                  </a:lnTo>
                  <a:lnTo>
                    <a:pt x="244502" y="127179"/>
                  </a:lnTo>
                  <a:lnTo>
                    <a:pt x="223855" y="61983"/>
                  </a:lnTo>
                  <a:lnTo>
                    <a:pt x="185515" y="39571"/>
                  </a:lnTo>
                  <a:lnTo>
                    <a:pt x="167276" y="41359"/>
                  </a:lnTo>
                  <a:lnTo>
                    <a:pt x="152590" y="43065"/>
                  </a:lnTo>
                  <a:lnTo>
                    <a:pt x="139120" y="45043"/>
                  </a:lnTo>
                  <a:lnTo>
                    <a:pt x="132396" y="45544"/>
                  </a:lnTo>
                  <a:lnTo>
                    <a:pt x="125526" y="45478"/>
                  </a:lnTo>
                  <a:lnTo>
                    <a:pt x="117132" y="48094"/>
                  </a:lnTo>
                  <a:lnTo>
                    <a:pt x="100431" y="48945"/>
                  </a:lnTo>
                  <a:lnTo>
                    <a:pt x="16598" y="57492"/>
                  </a:lnTo>
                  <a:lnTo>
                    <a:pt x="7366" y="59067"/>
                  </a:lnTo>
                  <a:lnTo>
                    <a:pt x="6667" y="60286"/>
                  </a:lnTo>
                  <a:lnTo>
                    <a:pt x="0" y="67055"/>
                  </a:lnTo>
                  <a:lnTo>
                    <a:pt x="14960" y="117563"/>
                  </a:lnTo>
                  <a:lnTo>
                    <a:pt x="22634" y="137601"/>
                  </a:lnTo>
                  <a:lnTo>
                    <a:pt x="25494" y="148182"/>
                  </a:lnTo>
                  <a:lnTo>
                    <a:pt x="25641" y="158038"/>
                  </a:lnTo>
                  <a:lnTo>
                    <a:pt x="23126" y="164541"/>
                  </a:lnTo>
                  <a:lnTo>
                    <a:pt x="26149" y="171411"/>
                  </a:lnTo>
                  <a:lnTo>
                    <a:pt x="29184" y="177380"/>
                  </a:lnTo>
                  <a:lnTo>
                    <a:pt x="15733" y="204402"/>
                  </a:lnTo>
                  <a:lnTo>
                    <a:pt x="6853" y="230825"/>
                  </a:lnTo>
                  <a:lnTo>
                    <a:pt x="3661" y="258416"/>
                  </a:lnTo>
                  <a:lnTo>
                    <a:pt x="7277" y="288937"/>
                  </a:lnTo>
                  <a:lnTo>
                    <a:pt x="11353" y="292798"/>
                  </a:lnTo>
                  <a:lnTo>
                    <a:pt x="17106" y="297040"/>
                  </a:lnTo>
                  <a:lnTo>
                    <a:pt x="20129" y="301726"/>
                  </a:lnTo>
                  <a:lnTo>
                    <a:pt x="32511" y="312297"/>
                  </a:lnTo>
                  <a:lnTo>
                    <a:pt x="43994" y="326793"/>
                  </a:lnTo>
                  <a:lnTo>
                    <a:pt x="63906" y="356374"/>
                  </a:lnTo>
                  <a:lnTo>
                    <a:pt x="72486" y="367477"/>
                  </a:lnTo>
                  <a:lnTo>
                    <a:pt x="76431" y="373605"/>
                  </a:lnTo>
                  <a:lnTo>
                    <a:pt x="78676" y="379475"/>
                  </a:lnTo>
                  <a:lnTo>
                    <a:pt x="78778" y="381012"/>
                  </a:lnTo>
                  <a:lnTo>
                    <a:pt x="87696" y="387065"/>
                  </a:lnTo>
                  <a:lnTo>
                    <a:pt x="96081" y="394830"/>
                  </a:lnTo>
                  <a:lnTo>
                    <a:pt x="111556" y="411200"/>
                  </a:lnTo>
                  <a:lnTo>
                    <a:pt x="112331" y="414223"/>
                  </a:lnTo>
                  <a:lnTo>
                    <a:pt x="120097" y="417642"/>
                  </a:lnTo>
                  <a:lnTo>
                    <a:pt x="129339" y="422756"/>
                  </a:lnTo>
                  <a:lnTo>
                    <a:pt x="137691" y="428848"/>
                  </a:lnTo>
                  <a:lnTo>
                    <a:pt x="142786" y="435203"/>
                  </a:lnTo>
                  <a:lnTo>
                    <a:pt x="143383" y="437768"/>
                  </a:lnTo>
                  <a:lnTo>
                    <a:pt x="152349" y="438365"/>
                  </a:lnTo>
                  <a:lnTo>
                    <a:pt x="189824" y="456918"/>
                  </a:lnTo>
                  <a:lnTo>
                    <a:pt x="244419" y="467823"/>
                  </a:lnTo>
                  <a:lnTo>
                    <a:pt x="270154" y="463308"/>
                  </a:lnTo>
                  <a:lnTo>
                    <a:pt x="285853" y="455453"/>
                  </a:lnTo>
                  <a:lnTo>
                    <a:pt x="298746" y="444977"/>
                  </a:lnTo>
                  <a:lnTo>
                    <a:pt x="309189" y="431999"/>
                  </a:lnTo>
                  <a:lnTo>
                    <a:pt x="317538" y="416636"/>
                  </a:lnTo>
                  <a:lnTo>
                    <a:pt x="319582" y="416636"/>
                  </a:lnTo>
                  <a:lnTo>
                    <a:pt x="341396" y="455296"/>
                  </a:lnTo>
                  <a:lnTo>
                    <a:pt x="346271" y="460992"/>
                  </a:lnTo>
                  <a:lnTo>
                    <a:pt x="349275" y="467105"/>
                  </a:lnTo>
                  <a:lnTo>
                    <a:pt x="389528" y="476563"/>
                  </a:lnTo>
                  <a:lnTo>
                    <a:pt x="429785" y="479170"/>
                  </a:lnTo>
                  <a:lnTo>
                    <a:pt x="470335" y="476796"/>
                  </a:lnTo>
                  <a:lnTo>
                    <a:pt x="527216" y="469064"/>
                  </a:lnTo>
                  <a:lnTo>
                    <a:pt x="535157" y="467341"/>
                  </a:lnTo>
                  <a:lnTo>
                    <a:pt x="542175" y="464629"/>
                  </a:lnTo>
                  <a:lnTo>
                    <a:pt x="553512" y="463588"/>
                  </a:lnTo>
                  <a:lnTo>
                    <a:pt x="565345" y="461098"/>
                  </a:lnTo>
                  <a:lnTo>
                    <a:pt x="576842" y="457371"/>
                  </a:lnTo>
                  <a:lnTo>
                    <a:pt x="587171" y="452615"/>
                  </a:lnTo>
                  <a:lnTo>
                    <a:pt x="588492" y="427734"/>
                  </a:lnTo>
                  <a:lnTo>
                    <a:pt x="587025" y="380128"/>
                  </a:lnTo>
                  <a:lnTo>
                    <a:pt x="583374" y="299288"/>
                  </a:lnTo>
                  <a:lnTo>
                    <a:pt x="582631" y="286053"/>
                  </a:lnTo>
                  <a:lnTo>
                    <a:pt x="582502" y="278898"/>
                  </a:lnTo>
                  <a:lnTo>
                    <a:pt x="583222" y="273380"/>
                  </a:lnTo>
                  <a:lnTo>
                    <a:pt x="586943" y="265783"/>
                  </a:lnTo>
                  <a:lnTo>
                    <a:pt x="592850" y="257114"/>
                  </a:lnTo>
                  <a:lnTo>
                    <a:pt x="604583" y="241172"/>
                  </a:lnTo>
                  <a:lnTo>
                    <a:pt x="606770" y="234307"/>
                  </a:lnTo>
                  <a:lnTo>
                    <a:pt x="609868" y="227399"/>
                  </a:lnTo>
                  <a:lnTo>
                    <a:pt x="616419" y="213969"/>
                  </a:lnTo>
                  <a:lnTo>
                    <a:pt x="624673" y="190589"/>
                  </a:lnTo>
                  <a:lnTo>
                    <a:pt x="629324" y="166619"/>
                  </a:lnTo>
                  <a:lnTo>
                    <a:pt x="630130" y="142223"/>
                  </a:lnTo>
                  <a:lnTo>
                    <a:pt x="626846" y="117563"/>
                  </a:lnTo>
                  <a:lnTo>
                    <a:pt x="612378" y="81319"/>
                  </a:lnTo>
                  <a:lnTo>
                    <a:pt x="598055" y="67233"/>
                  </a:lnTo>
                  <a:lnTo>
                    <a:pt x="596773" y="61772"/>
                  </a:lnTo>
                  <a:lnTo>
                    <a:pt x="556639" y="30050"/>
                  </a:lnTo>
                  <a:lnTo>
                    <a:pt x="513559" y="9085"/>
                  </a:lnTo>
                  <a:lnTo>
                    <a:pt x="502729" y="3009"/>
                  </a:lnTo>
                  <a:lnTo>
                    <a:pt x="502920" y="8712"/>
                  </a:lnTo>
                  <a:lnTo>
                    <a:pt x="489266" y="14182"/>
                  </a:lnTo>
                  <a:lnTo>
                    <a:pt x="475100" y="16859"/>
                  </a:lnTo>
                  <a:lnTo>
                    <a:pt x="460582" y="17316"/>
                  </a:lnTo>
                  <a:lnTo>
                    <a:pt x="445871" y="16128"/>
                  </a:lnTo>
                  <a:lnTo>
                    <a:pt x="436384" y="14492"/>
                  </a:lnTo>
                  <a:lnTo>
                    <a:pt x="429353" y="11784"/>
                  </a:lnTo>
                  <a:lnTo>
                    <a:pt x="423406" y="7215"/>
                  </a:lnTo>
                  <a:lnTo>
                    <a:pt x="417169" y="0"/>
                  </a:lnTo>
                  <a:close/>
                </a:path>
              </a:pathLst>
            </a:custGeom>
            <a:solidFill>
              <a:srgbClr val="F344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8" name="object 98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8437633" y="1947134"/>
              <a:ext cx="158178" cy="251332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8509076" y="2011375"/>
              <a:ext cx="310554" cy="411937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7541929" y="1554816"/>
              <a:ext cx="1377105" cy="1870913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8299589" y="2358364"/>
              <a:ext cx="37373" cy="886828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5516890" y="1215250"/>
              <a:ext cx="2493392" cy="2322837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5846171" y="2156117"/>
              <a:ext cx="451377" cy="293865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6137696" y="2356086"/>
              <a:ext cx="67424" cy="82969"/>
            </a:xfrm>
            <a:prstGeom prst="rect">
              <a:avLst/>
            </a:prstGeom>
          </p:spPr>
        </p:pic>
        <p:sp>
          <p:nvSpPr>
            <p:cNvPr id="105" name="object 105"/>
            <p:cNvSpPr/>
            <p:nvPr/>
          </p:nvSpPr>
          <p:spPr>
            <a:xfrm>
              <a:off x="6100406" y="2269911"/>
              <a:ext cx="58419" cy="62865"/>
            </a:xfrm>
            <a:custGeom>
              <a:avLst/>
              <a:gdLst/>
              <a:ahLst/>
              <a:cxnLst/>
              <a:rect l="l" t="t" r="r" b="b"/>
              <a:pathLst>
                <a:path w="58420" h="62864">
                  <a:moveTo>
                    <a:pt x="27541" y="0"/>
                  </a:moveTo>
                  <a:lnTo>
                    <a:pt x="0" y="31851"/>
                  </a:lnTo>
                  <a:lnTo>
                    <a:pt x="185" y="38819"/>
                  </a:lnTo>
                  <a:lnTo>
                    <a:pt x="25217" y="61810"/>
                  </a:lnTo>
                  <a:lnTo>
                    <a:pt x="29586" y="62369"/>
                  </a:lnTo>
                  <a:lnTo>
                    <a:pt x="57937" y="32913"/>
                  </a:lnTo>
                  <a:lnTo>
                    <a:pt x="57402" y="25839"/>
                  </a:lnTo>
                  <a:lnTo>
                    <a:pt x="32011" y="647"/>
                  </a:lnTo>
                  <a:lnTo>
                    <a:pt x="27541" y="0"/>
                  </a:lnTo>
                  <a:close/>
                </a:path>
              </a:pathLst>
            </a:custGeom>
            <a:solidFill>
              <a:srgbClr val="617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5865937" y="2361216"/>
              <a:ext cx="92075" cy="50800"/>
            </a:xfrm>
            <a:custGeom>
              <a:avLst/>
              <a:gdLst/>
              <a:ahLst/>
              <a:cxnLst/>
              <a:rect l="l" t="t" r="r" b="b"/>
              <a:pathLst>
                <a:path w="92075" h="50800">
                  <a:moveTo>
                    <a:pt x="91579" y="0"/>
                  </a:moveTo>
                  <a:lnTo>
                    <a:pt x="54050" y="10867"/>
                  </a:lnTo>
                  <a:lnTo>
                    <a:pt x="26366" y="15405"/>
                  </a:lnTo>
                  <a:lnTo>
                    <a:pt x="8724" y="17237"/>
                  </a:lnTo>
                  <a:lnTo>
                    <a:pt x="1320" y="19989"/>
                  </a:lnTo>
                  <a:lnTo>
                    <a:pt x="304" y="21780"/>
                  </a:lnTo>
                  <a:lnTo>
                    <a:pt x="0" y="25412"/>
                  </a:lnTo>
                  <a:lnTo>
                    <a:pt x="1816" y="49885"/>
                  </a:lnTo>
                  <a:lnTo>
                    <a:pt x="65417" y="50723"/>
                  </a:lnTo>
                  <a:lnTo>
                    <a:pt x="91579" y="0"/>
                  </a:lnTo>
                  <a:close/>
                </a:path>
              </a:pathLst>
            </a:custGeom>
            <a:solidFill>
              <a:srgbClr val="F9FA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5867746" y="2411099"/>
              <a:ext cx="297180" cy="39370"/>
            </a:xfrm>
            <a:custGeom>
              <a:avLst/>
              <a:gdLst/>
              <a:ahLst/>
              <a:cxnLst/>
              <a:rect l="l" t="t" r="r" b="b"/>
              <a:pathLst>
                <a:path w="297179" h="39369">
                  <a:moveTo>
                    <a:pt x="0" y="0"/>
                  </a:moveTo>
                  <a:lnTo>
                    <a:pt x="1625" y="35217"/>
                  </a:lnTo>
                  <a:lnTo>
                    <a:pt x="8111" y="33593"/>
                  </a:lnTo>
                  <a:lnTo>
                    <a:pt x="14824" y="33010"/>
                  </a:lnTo>
                  <a:lnTo>
                    <a:pt x="21617" y="33013"/>
                  </a:lnTo>
                  <a:lnTo>
                    <a:pt x="44973" y="33684"/>
                  </a:lnTo>
                  <a:lnTo>
                    <a:pt x="61223" y="34821"/>
                  </a:lnTo>
                  <a:lnTo>
                    <a:pt x="93814" y="37515"/>
                  </a:lnTo>
                  <a:lnTo>
                    <a:pt x="113166" y="38439"/>
                  </a:lnTo>
                  <a:lnTo>
                    <a:pt x="132916" y="38731"/>
                  </a:lnTo>
                  <a:lnTo>
                    <a:pt x="152674" y="38590"/>
                  </a:lnTo>
                  <a:lnTo>
                    <a:pt x="223656" y="37069"/>
                  </a:lnTo>
                  <a:lnTo>
                    <a:pt x="249795" y="37115"/>
                  </a:lnTo>
                  <a:lnTo>
                    <a:pt x="274904" y="38887"/>
                  </a:lnTo>
                  <a:lnTo>
                    <a:pt x="284746" y="37007"/>
                  </a:lnTo>
                  <a:lnTo>
                    <a:pt x="289280" y="34315"/>
                  </a:lnTo>
                  <a:lnTo>
                    <a:pt x="296672" y="27952"/>
                  </a:lnTo>
                  <a:lnTo>
                    <a:pt x="290269" y="23994"/>
                  </a:lnTo>
                  <a:lnTo>
                    <a:pt x="284183" y="22274"/>
                  </a:lnTo>
                  <a:lnTo>
                    <a:pt x="277660" y="21789"/>
                  </a:lnTo>
                  <a:lnTo>
                    <a:pt x="269951" y="21539"/>
                  </a:lnTo>
                  <a:lnTo>
                    <a:pt x="62064" y="20383"/>
                  </a:lnTo>
                  <a:lnTo>
                    <a:pt x="56413" y="13716"/>
                  </a:lnTo>
                  <a:lnTo>
                    <a:pt x="62268" y="10807"/>
                  </a:lnTo>
                  <a:lnTo>
                    <a:pt x="60337" y="3162"/>
                  </a:lnTo>
                  <a:lnTo>
                    <a:pt x="14833" y="2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15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8" name="object 108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5846164" y="2202198"/>
              <a:ext cx="165620" cy="184429"/>
            </a:xfrm>
            <a:prstGeom prst="rect">
              <a:avLst/>
            </a:prstGeom>
          </p:spPr>
        </p:pic>
        <p:sp>
          <p:nvSpPr>
            <p:cNvPr id="109" name="object 109"/>
            <p:cNvSpPr/>
            <p:nvPr/>
          </p:nvSpPr>
          <p:spPr>
            <a:xfrm>
              <a:off x="6010101" y="1582892"/>
              <a:ext cx="979805" cy="102235"/>
            </a:xfrm>
            <a:custGeom>
              <a:avLst/>
              <a:gdLst/>
              <a:ahLst/>
              <a:cxnLst/>
              <a:rect l="l" t="t" r="r" b="b"/>
              <a:pathLst>
                <a:path w="979804" h="102235">
                  <a:moveTo>
                    <a:pt x="215125" y="0"/>
                  </a:moveTo>
                  <a:lnTo>
                    <a:pt x="141287" y="0"/>
                  </a:lnTo>
                  <a:lnTo>
                    <a:pt x="111152" y="265"/>
                  </a:lnTo>
                  <a:lnTo>
                    <a:pt x="57135" y="12103"/>
                  </a:lnTo>
                  <a:lnTo>
                    <a:pt x="20202" y="45247"/>
                  </a:lnTo>
                  <a:lnTo>
                    <a:pt x="2776" y="82029"/>
                  </a:lnTo>
                  <a:lnTo>
                    <a:pt x="0" y="101206"/>
                  </a:lnTo>
                  <a:lnTo>
                    <a:pt x="568452" y="101180"/>
                  </a:lnTo>
                  <a:lnTo>
                    <a:pt x="830237" y="102209"/>
                  </a:lnTo>
                  <a:lnTo>
                    <a:pt x="875614" y="99098"/>
                  </a:lnTo>
                  <a:lnTo>
                    <a:pt x="925240" y="82053"/>
                  </a:lnTo>
                  <a:lnTo>
                    <a:pt x="956949" y="57711"/>
                  </a:lnTo>
                  <a:lnTo>
                    <a:pt x="974845" y="22116"/>
                  </a:lnTo>
                  <a:lnTo>
                    <a:pt x="979309" y="495"/>
                  </a:lnTo>
                  <a:lnTo>
                    <a:pt x="347967" y="507"/>
                  </a:lnTo>
                  <a:lnTo>
                    <a:pt x="215125" y="0"/>
                  </a:lnTo>
                  <a:close/>
                </a:path>
              </a:pathLst>
            </a:custGeom>
            <a:solidFill>
              <a:srgbClr val="7384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6306070" y="1636547"/>
              <a:ext cx="465455" cy="19685"/>
            </a:xfrm>
            <a:custGeom>
              <a:avLst/>
              <a:gdLst/>
              <a:ahLst/>
              <a:cxnLst/>
              <a:rect l="l" t="t" r="r" b="b"/>
              <a:pathLst>
                <a:path w="465454" h="19685">
                  <a:moveTo>
                    <a:pt x="454482" y="0"/>
                  </a:moveTo>
                  <a:lnTo>
                    <a:pt x="441794" y="1600"/>
                  </a:lnTo>
                  <a:lnTo>
                    <a:pt x="0" y="2171"/>
                  </a:lnTo>
                  <a:lnTo>
                    <a:pt x="1320" y="13677"/>
                  </a:lnTo>
                  <a:lnTo>
                    <a:pt x="2844" y="14528"/>
                  </a:lnTo>
                  <a:lnTo>
                    <a:pt x="4203" y="15760"/>
                  </a:lnTo>
                  <a:lnTo>
                    <a:pt x="5892" y="16217"/>
                  </a:lnTo>
                  <a:lnTo>
                    <a:pt x="11782" y="16991"/>
                  </a:lnTo>
                  <a:lnTo>
                    <a:pt x="18881" y="16935"/>
                  </a:lnTo>
                  <a:lnTo>
                    <a:pt x="32270" y="16319"/>
                  </a:lnTo>
                  <a:lnTo>
                    <a:pt x="347103" y="17932"/>
                  </a:lnTo>
                  <a:lnTo>
                    <a:pt x="405882" y="19372"/>
                  </a:lnTo>
                  <a:lnTo>
                    <a:pt x="435568" y="19402"/>
                  </a:lnTo>
                  <a:lnTo>
                    <a:pt x="464451" y="17640"/>
                  </a:lnTo>
                  <a:lnTo>
                    <a:pt x="465137" y="6502"/>
                  </a:lnTo>
                  <a:lnTo>
                    <a:pt x="461264" y="2095"/>
                  </a:lnTo>
                  <a:lnTo>
                    <a:pt x="454482" y="0"/>
                  </a:lnTo>
                  <a:close/>
                </a:path>
              </a:pathLst>
            </a:custGeom>
            <a:solidFill>
              <a:srgbClr val="464A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5864343" y="2444115"/>
              <a:ext cx="1203960" cy="1064895"/>
            </a:xfrm>
            <a:custGeom>
              <a:avLst/>
              <a:gdLst/>
              <a:ahLst/>
              <a:cxnLst/>
              <a:rect l="l" t="t" r="r" b="b"/>
              <a:pathLst>
                <a:path w="1203959" h="1064895">
                  <a:moveTo>
                    <a:pt x="18229" y="0"/>
                  </a:moveTo>
                  <a:lnTo>
                    <a:pt x="11515" y="583"/>
                  </a:lnTo>
                  <a:lnTo>
                    <a:pt x="5029" y="2206"/>
                  </a:lnTo>
                  <a:lnTo>
                    <a:pt x="5181" y="7566"/>
                  </a:lnTo>
                  <a:lnTo>
                    <a:pt x="2197" y="139684"/>
                  </a:lnTo>
                  <a:lnTo>
                    <a:pt x="0" y="162848"/>
                  </a:lnTo>
                  <a:lnTo>
                    <a:pt x="5948" y="212552"/>
                  </a:lnTo>
                  <a:lnTo>
                    <a:pt x="11176" y="262265"/>
                  </a:lnTo>
                  <a:lnTo>
                    <a:pt x="15654" y="311993"/>
                  </a:lnTo>
                  <a:lnTo>
                    <a:pt x="19349" y="361740"/>
                  </a:lnTo>
                  <a:lnTo>
                    <a:pt x="22228" y="411511"/>
                  </a:lnTo>
                  <a:lnTo>
                    <a:pt x="24260" y="461310"/>
                  </a:lnTo>
                  <a:lnTo>
                    <a:pt x="25412" y="511141"/>
                  </a:lnTo>
                  <a:lnTo>
                    <a:pt x="25653" y="561009"/>
                  </a:lnTo>
                  <a:lnTo>
                    <a:pt x="24950" y="610918"/>
                  </a:lnTo>
                  <a:lnTo>
                    <a:pt x="23272" y="660873"/>
                  </a:lnTo>
                  <a:lnTo>
                    <a:pt x="20586" y="710879"/>
                  </a:lnTo>
                  <a:lnTo>
                    <a:pt x="143344" y="710866"/>
                  </a:lnTo>
                  <a:lnTo>
                    <a:pt x="142625" y="743089"/>
                  </a:lnTo>
                  <a:lnTo>
                    <a:pt x="143196" y="759608"/>
                  </a:lnTo>
                  <a:lnTo>
                    <a:pt x="145783" y="774493"/>
                  </a:lnTo>
                  <a:lnTo>
                    <a:pt x="146088" y="936825"/>
                  </a:lnTo>
                  <a:lnTo>
                    <a:pt x="144895" y="976934"/>
                  </a:lnTo>
                  <a:lnTo>
                    <a:pt x="145182" y="997436"/>
                  </a:lnTo>
                  <a:lnTo>
                    <a:pt x="147599" y="1016492"/>
                  </a:lnTo>
                  <a:lnTo>
                    <a:pt x="160122" y="1028406"/>
                  </a:lnTo>
                  <a:lnTo>
                    <a:pt x="172107" y="1040176"/>
                  </a:lnTo>
                  <a:lnTo>
                    <a:pt x="207314" y="1061401"/>
                  </a:lnTo>
                  <a:lnTo>
                    <a:pt x="227952" y="1064421"/>
                  </a:lnTo>
                  <a:lnTo>
                    <a:pt x="656501" y="1063113"/>
                  </a:lnTo>
                  <a:lnTo>
                    <a:pt x="1117041" y="1063482"/>
                  </a:lnTo>
                  <a:lnTo>
                    <a:pt x="1160096" y="1053042"/>
                  </a:lnTo>
                  <a:lnTo>
                    <a:pt x="1197946" y="1007907"/>
                  </a:lnTo>
                  <a:lnTo>
                    <a:pt x="1203739" y="960609"/>
                  </a:lnTo>
                  <a:lnTo>
                    <a:pt x="1203490" y="935834"/>
                  </a:lnTo>
                  <a:lnTo>
                    <a:pt x="1203607" y="906864"/>
                  </a:lnTo>
                  <a:lnTo>
                    <a:pt x="1203007" y="892366"/>
                  </a:lnTo>
                  <a:lnTo>
                    <a:pt x="1201267" y="878074"/>
                  </a:lnTo>
                  <a:lnTo>
                    <a:pt x="1194523" y="897543"/>
                  </a:lnTo>
                  <a:lnTo>
                    <a:pt x="1183843" y="918835"/>
                  </a:lnTo>
                  <a:lnTo>
                    <a:pt x="1151813" y="952879"/>
                  </a:lnTo>
                  <a:lnTo>
                    <a:pt x="1113791" y="969824"/>
                  </a:lnTo>
                  <a:lnTo>
                    <a:pt x="1095844" y="971826"/>
                  </a:lnTo>
                  <a:lnTo>
                    <a:pt x="257492" y="971648"/>
                  </a:lnTo>
                  <a:lnTo>
                    <a:pt x="219030" y="957795"/>
                  </a:lnTo>
                  <a:lnTo>
                    <a:pt x="186212" y="922635"/>
                  </a:lnTo>
                  <a:lnTo>
                    <a:pt x="175359" y="879423"/>
                  </a:lnTo>
                  <a:lnTo>
                    <a:pt x="175110" y="859824"/>
                  </a:lnTo>
                  <a:lnTo>
                    <a:pt x="175895" y="821255"/>
                  </a:lnTo>
                  <a:lnTo>
                    <a:pt x="175475" y="639530"/>
                  </a:lnTo>
                  <a:lnTo>
                    <a:pt x="175450" y="5191"/>
                  </a:lnTo>
                  <a:lnTo>
                    <a:pt x="136321" y="5710"/>
                  </a:lnTo>
                  <a:lnTo>
                    <a:pt x="116575" y="5421"/>
                  </a:lnTo>
                  <a:lnTo>
                    <a:pt x="97231" y="4505"/>
                  </a:lnTo>
                  <a:lnTo>
                    <a:pt x="64630" y="1811"/>
                  </a:lnTo>
                  <a:lnTo>
                    <a:pt x="48382" y="674"/>
                  </a:lnTo>
                  <a:lnTo>
                    <a:pt x="31762" y="136"/>
                  </a:lnTo>
                  <a:lnTo>
                    <a:pt x="18229" y="0"/>
                  </a:lnTo>
                  <a:close/>
                </a:path>
              </a:pathLst>
            </a:custGeom>
            <a:solidFill>
              <a:srgbClr val="4255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5864352" y="2451286"/>
              <a:ext cx="146685" cy="767715"/>
            </a:xfrm>
            <a:custGeom>
              <a:avLst/>
              <a:gdLst/>
              <a:ahLst/>
              <a:cxnLst/>
              <a:rect l="l" t="t" r="r" b="b"/>
              <a:pathLst>
                <a:path w="146685" h="767714">
                  <a:moveTo>
                    <a:pt x="146291" y="0"/>
                  </a:moveTo>
                  <a:lnTo>
                    <a:pt x="5168" y="381"/>
                  </a:lnTo>
                  <a:lnTo>
                    <a:pt x="2197" y="132511"/>
                  </a:lnTo>
                  <a:lnTo>
                    <a:pt x="0" y="155689"/>
                  </a:lnTo>
                  <a:lnTo>
                    <a:pt x="5941" y="205386"/>
                  </a:lnTo>
                  <a:lnTo>
                    <a:pt x="11166" y="255096"/>
                  </a:lnTo>
                  <a:lnTo>
                    <a:pt x="15641" y="304822"/>
                  </a:lnTo>
                  <a:lnTo>
                    <a:pt x="19334" y="354569"/>
                  </a:lnTo>
                  <a:lnTo>
                    <a:pt x="22212" y="404340"/>
                  </a:lnTo>
                  <a:lnTo>
                    <a:pt x="24244" y="454139"/>
                  </a:lnTo>
                  <a:lnTo>
                    <a:pt x="25397" y="503971"/>
                  </a:lnTo>
                  <a:lnTo>
                    <a:pt x="25638" y="553840"/>
                  </a:lnTo>
                  <a:lnTo>
                    <a:pt x="24937" y="603749"/>
                  </a:lnTo>
                  <a:lnTo>
                    <a:pt x="23259" y="653704"/>
                  </a:lnTo>
                  <a:lnTo>
                    <a:pt x="20573" y="703707"/>
                  </a:lnTo>
                  <a:lnTo>
                    <a:pt x="143332" y="703694"/>
                  </a:lnTo>
                  <a:lnTo>
                    <a:pt x="142611" y="735907"/>
                  </a:lnTo>
                  <a:lnTo>
                    <a:pt x="143175" y="752428"/>
                  </a:lnTo>
                  <a:lnTo>
                    <a:pt x="145757" y="767321"/>
                  </a:lnTo>
                  <a:lnTo>
                    <a:pt x="146291" y="0"/>
                  </a:lnTo>
                  <a:close/>
                </a:path>
              </a:pathLst>
            </a:custGeom>
            <a:solidFill>
              <a:srgbClr val="DFE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5516878" y="2606968"/>
              <a:ext cx="568960" cy="931544"/>
            </a:xfrm>
            <a:custGeom>
              <a:avLst/>
              <a:gdLst/>
              <a:ahLst/>
              <a:cxnLst/>
              <a:rect l="l" t="t" r="r" b="b"/>
              <a:pathLst>
                <a:path w="568960" h="931545">
                  <a:moveTo>
                    <a:pt x="347471" y="0"/>
                  </a:moveTo>
                  <a:lnTo>
                    <a:pt x="299140" y="22206"/>
                  </a:lnTo>
                  <a:lnTo>
                    <a:pt x="247116" y="36080"/>
                  </a:lnTo>
                  <a:lnTo>
                    <a:pt x="193520" y="43973"/>
                  </a:lnTo>
                  <a:lnTo>
                    <a:pt x="140474" y="48234"/>
                  </a:lnTo>
                  <a:lnTo>
                    <a:pt x="123927" y="59207"/>
                  </a:lnTo>
                  <a:lnTo>
                    <a:pt x="95669" y="106184"/>
                  </a:lnTo>
                  <a:lnTo>
                    <a:pt x="87572" y="146283"/>
                  </a:lnTo>
                  <a:lnTo>
                    <a:pt x="83248" y="187096"/>
                  </a:lnTo>
                  <a:lnTo>
                    <a:pt x="72034" y="311264"/>
                  </a:lnTo>
                  <a:lnTo>
                    <a:pt x="28930" y="809447"/>
                  </a:lnTo>
                  <a:lnTo>
                    <a:pt x="27652" y="829497"/>
                  </a:lnTo>
                  <a:lnTo>
                    <a:pt x="26335" y="839672"/>
                  </a:lnTo>
                  <a:lnTo>
                    <a:pt x="23736" y="848613"/>
                  </a:lnTo>
                  <a:lnTo>
                    <a:pt x="0" y="849858"/>
                  </a:lnTo>
                  <a:lnTo>
                    <a:pt x="63322" y="852563"/>
                  </a:lnTo>
                  <a:lnTo>
                    <a:pt x="60337" y="861961"/>
                  </a:lnTo>
                  <a:lnTo>
                    <a:pt x="60007" y="867206"/>
                  </a:lnTo>
                  <a:lnTo>
                    <a:pt x="144322" y="909853"/>
                  </a:lnTo>
                  <a:lnTo>
                    <a:pt x="174396" y="924560"/>
                  </a:lnTo>
                  <a:lnTo>
                    <a:pt x="191860" y="923692"/>
                  </a:lnTo>
                  <a:lnTo>
                    <a:pt x="209599" y="924193"/>
                  </a:lnTo>
                  <a:lnTo>
                    <a:pt x="227383" y="925201"/>
                  </a:lnTo>
                  <a:lnTo>
                    <a:pt x="244982" y="925855"/>
                  </a:lnTo>
                  <a:lnTo>
                    <a:pt x="248208" y="920572"/>
                  </a:lnTo>
                  <a:lnTo>
                    <a:pt x="248411" y="914044"/>
                  </a:lnTo>
                  <a:lnTo>
                    <a:pt x="249224" y="907986"/>
                  </a:lnTo>
                  <a:lnTo>
                    <a:pt x="249669" y="897178"/>
                  </a:lnTo>
                  <a:lnTo>
                    <a:pt x="250901" y="889914"/>
                  </a:lnTo>
                  <a:lnTo>
                    <a:pt x="289839" y="891032"/>
                  </a:lnTo>
                  <a:lnTo>
                    <a:pt x="293192" y="849185"/>
                  </a:lnTo>
                  <a:lnTo>
                    <a:pt x="339001" y="845121"/>
                  </a:lnTo>
                  <a:lnTo>
                    <a:pt x="335553" y="858567"/>
                  </a:lnTo>
                  <a:lnTo>
                    <a:pt x="334314" y="865516"/>
                  </a:lnTo>
                  <a:lnTo>
                    <a:pt x="333895" y="872261"/>
                  </a:lnTo>
                  <a:lnTo>
                    <a:pt x="397586" y="900760"/>
                  </a:lnTo>
                  <a:lnTo>
                    <a:pt x="464299" y="929513"/>
                  </a:lnTo>
                  <a:lnTo>
                    <a:pt x="472287" y="928535"/>
                  </a:lnTo>
                  <a:lnTo>
                    <a:pt x="481063" y="930046"/>
                  </a:lnTo>
                  <a:lnTo>
                    <a:pt x="529004" y="931125"/>
                  </a:lnTo>
                  <a:lnTo>
                    <a:pt x="549080" y="930805"/>
                  </a:lnTo>
                  <a:lnTo>
                    <a:pt x="568617" y="928941"/>
                  </a:lnTo>
                  <a:lnTo>
                    <a:pt x="551178" y="922735"/>
                  </a:lnTo>
                  <a:lnTo>
                    <a:pt x="536341" y="915108"/>
                  </a:lnTo>
                  <a:lnTo>
                    <a:pt x="504974" y="882777"/>
                  </a:lnTo>
                  <a:lnTo>
                    <a:pt x="492643" y="834581"/>
                  </a:lnTo>
                  <a:lnTo>
                    <a:pt x="492361" y="814079"/>
                  </a:lnTo>
                  <a:lnTo>
                    <a:pt x="493560" y="773963"/>
                  </a:lnTo>
                  <a:lnTo>
                    <a:pt x="493229" y="611632"/>
                  </a:lnTo>
                  <a:lnTo>
                    <a:pt x="490647" y="596745"/>
                  </a:lnTo>
                  <a:lnTo>
                    <a:pt x="490083" y="580224"/>
                  </a:lnTo>
                  <a:lnTo>
                    <a:pt x="490804" y="548017"/>
                  </a:lnTo>
                  <a:lnTo>
                    <a:pt x="368045" y="548030"/>
                  </a:lnTo>
                  <a:lnTo>
                    <a:pt x="370731" y="498024"/>
                  </a:lnTo>
                  <a:lnTo>
                    <a:pt x="372409" y="448068"/>
                  </a:lnTo>
                  <a:lnTo>
                    <a:pt x="373110" y="398158"/>
                  </a:lnTo>
                  <a:lnTo>
                    <a:pt x="372869" y="348288"/>
                  </a:lnTo>
                  <a:lnTo>
                    <a:pt x="371716" y="298456"/>
                  </a:lnTo>
                  <a:lnTo>
                    <a:pt x="369684" y="248657"/>
                  </a:lnTo>
                  <a:lnTo>
                    <a:pt x="366806" y="198886"/>
                  </a:lnTo>
                  <a:lnTo>
                    <a:pt x="363113" y="149139"/>
                  </a:lnTo>
                  <a:lnTo>
                    <a:pt x="358638" y="99412"/>
                  </a:lnTo>
                  <a:lnTo>
                    <a:pt x="353413" y="49700"/>
                  </a:lnTo>
                  <a:lnTo>
                    <a:pt x="347471" y="0"/>
                  </a:lnTo>
                  <a:close/>
                </a:path>
              </a:pathLst>
            </a:custGeom>
            <a:solidFill>
              <a:srgbClr val="464A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5650346" y="2867421"/>
              <a:ext cx="88900" cy="280035"/>
            </a:xfrm>
            <a:custGeom>
              <a:avLst/>
              <a:gdLst/>
              <a:ahLst/>
              <a:cxnLst/>
              <a:rect l="l" t="t" r="r" b="b"/>
              <a:pathLst>
                <a:path w="88900" h="280035">
                  <a:moveTo>
                    <a:pt x="58293" y="0"/>
                  </a:moveTo>
                  <a:lnTo>
                    <a:pt x="54438" y="7536"/>
                  </a:lnTo>
                  <a:lnTo>
                    <a:pt x="51847" y="15732"/>
                  </a:lnTo>
                  <a:lnTo>
                    <a:pt x="36601" y="89776"/>
                  </a:lnTo>
                  <a:lnTo>
                    <a:pt x="0" y="273989"/>
                  </a:lnTo>
                  <a:lnTo>
                    <a:pt x="2679" y="279628"/>
                  </a:lnTo>
                  <a:lnTo>
                    <a:pt x="84670" y="279577"/>
                  </a:lnTo>
                  <a:lnTo>
                    <a:pt x="88734" y="273723"/>
                  </a:lnTo>
                  <a:lnTo>
                    <a:pt x="85826" y="235483"/>
                  </a:lnTo>
                  <a:lnTo>
                    <a:pt x="58293" y="0"/>
                  </a:lnTo>
                  <a:close/>
                </a:path>
              </a:pathLst>
            </a:custGeom>
            <a:solidFill>
              <a:srgbClr val="F9FA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5708631" y="2684843"/>
              <a:ext cx="101600" cy="813435"/>
            </a:xfrm>
            <a:custGeom>
              <a:avLst/>
              <a:gdLst/>
              <a:ahLst/>
              <a:cxnLst/>
              <a:rect l="l" t="t" r="r" b="b"/>
              <a:pathLst>
                <a:path w="101600" h="813435">
                  <a:moveTo>
                    <a:pt x="39426" y="0"/>
                  </a:moveTo>
                  <a:lnTo>
                    <a:pt x="9111" y="129146"/>
                  </a:lnTo>
                  <a:lnTo>
                    <a:pt x="2415" y="155751"/>
                  </a:lnTo>
                  <a:lnTo>
                    <a:pt x="0" y="169649"/>
                  </a:lnTo>
                  <a:lnTo>
                    <a:pt x="5" y="182575"/>
                  </a:lnTo>
                  <a:lnTo>
                    <a:pt x="27539" y="418058"/>
                  </a:lnTo>
                  <a:lnTo>
                    <a:pt x="30447" y="456298"/>
                  </a:lnTo>
                  <a:lnTo>
                    <a:pt x="33127" y="481761"/>
                  </a:lnTo>
                  <a:lnTo>
                    <a:pt x="35466" y="512402"/>
                  </a:lnTo>
                  <a:lnTo>
                    <a:pt x="52154" y="750415"/>
                  </a:lnTo>
                  <a:lnTo>
                    <a:pt x="54133" y="770991"/>
                  </a:lnTo>
                  <a:lnTo>
                    <a:pt x="55085" y="772629"/>
                  </a:lnTo>
                  <a:lnTo>
                    <a:pt x="56940" y="773506"/>
                  </a:lnTo>
                  <a:lnTo>
                    <a:pt x="58362" y="774763"/>
                  </a:lnTo>
                  <a:lnTo>
                    <a:pt x="60128" y="784114"/>
                  </a:lnTo>
                  <a:lnTo>
                    <a:pt x="60003" y="793357"/>
                  </a:lnTo>
                  <a:lnTo>
                    <a:pt x="59255" y="802622"/>
                  </a:lnTo>
                  <a:lnTo>
                    <a:pt x="59149" y="812038"/>
                  </a:lnTo>
                  <a:lnTo>
                    <a:pt x="98088" y="813155"/>
                  </a:lnTo>
                  <a:lnTo>
                    <a:pt x="101428" y="771309"/>
                  </a:lnTo>
                  <a:lnTo>
                    <a:pt x="43960" y="50330"/>
                  </a:lnTo>
                  <a:lnTo>
                    <a:pt x="39426" y="0"/>
                  </a:lnTo>
                  <a:close/>
                </a:path>
              </a:pathLst>
            </a:custGeom>
            <a:solidFill>
              <a:srgbClr val="2C30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5766990" y="3456163"/>
              <a:ext cx="43180" cy="41910"/>
            </a:xfrm>
            <a:custGeom>
              <a:avLst/>
              <a:gdLst/>
              <a:ahLst/>
              <a:cxnLst/>
              <a:rect l="l" t="t" r="r" b="b"/>
              <a:pathLst>
                <a:path w="43179" h="41910">
                  <a:moveTo>
                    <a:pt x="43091" y="0"/>
                  </a:moveTo>
                  <a:lnTo>
                    <a:pt x="32307" y="98"/>
                  </a:lnTo>
                  <a:lnTo>
                    <a:pt x="21355" y="330"/>
                  </a:lnTo>
                  <a:lnTo>
                    <a:pt x="10497" y="1257"/>
                  </a:lnTo>
                  <a:lnTo>
                    <a:pt x="0" y="3441"/>
                  </a:lnTo>
                  <a:lnTo>
                    <a:pt x="1766" y="12791"/>
                  </a:lnTo>
                  <a:lnTo>
                    <a:pt x="1641" y="22032"/>
                  </a:lnTo>
                  <a:lnTo>
                    <a:pt x="892" y="31300"/>
                  </a:lnTo>
                  <a:lnTo>
                    <a:pt x="787" y="40728"/>
                  </a:lnTo>
                  <a:lnTo>
                    <a:pt x="39725" y="41833"/>
                  </a:lnTo>
                  <a:lnTo>
                    <a:pt x="43091" y="0"/>
                  </a:lnTo>
                  <a:close/>
                </a:path>
              </a:pathLst>
            </a:custGeom>
            <a:solidFill>
              <a:srgbClr val="F662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5708631" y="2684843"/>
              <a:ext cx="44450" cy="418465"/>
            </a:xfrm>
            <a:custGeom>
              <a:avLst/>
              <a:gdLst/>
              <a:ahLst/>
              <a:cxnLst/>
              <a:rect l="l" t="t" r="r" b="b"/>
              <a:pathLst>
                <a:path w="44450" h="418464">
                  <a:moveTo>
                    <a:pt x="39426" y="0"/>
                  </a:moveTo>
                  <a:lnTo>
                    <a:pt x="9111" y="129146"/>
                  </a:lnTo>
                  <a:lnTo>
                    <a:pt x="2415" y="155751"/>
                  </a:lnTo>
                  <a:lnTo>
                    <a:pt x="0" y="169649"/>
                  </a:lnTo>
                  <a:lnTo>
                    <a:pt x="5" y="182575"/>
                  </a:lnTo>
                  <a:lnTo>
                    <a:pt x="27539" y="418058"/>
                  </a:lnTo>
                  <a:lnTo>
                    <a:pt x="33114" y="416369"/>
                  </a:lnTo>
                  <a:lnTo>
                    <a:pt x="36256" y="386804"/>
                  </a:lnTo>
                  <a:lnTo>
                    <a:pt x="37275" y="356576"/>
                  </a:lnTo>
                  <a:lnTo>
                    <a:pt x="37483" y="296430"/>
                  </a:lnTo>
                  <a:lnTo>
                    <a:pt x="43960" y="50330"/>
                  </a:lnTo>
                  <a:lnTo>
                    <a:pt x="39426" y="0"/>
                  </a:lnTo>
                  <a:close/>
                </a:path>
              </a:pathLst>
            </a:custGeom>
            <a:solidFill>
              <a:srgbClr val="0715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5850785" y="3154960"/>
              <a:ext cx="234950" cy="383540"/>
            </a:xfrm>
            <a:custGeom>
              <a:avLst/>
              <a:gdLst/>
              <a:ahLst/>
              <a:cxnLst/>
              <a:rect l="l" t="t" r="r" b="b"/>
              <a:pathLst>
                <a:path w="234950" h="383539">
                  <a:moveTo>
                    <a:pt x="156895" y="0"/>
                  </a:moveTo>
                  <a:lnTo>
                    <a:pt x="34137" y="25"/>
                  </a:lnTo>
                  <a:lnTo>
                    <a:pt x="5092" y="297129"/>
                  </a:lnTo>
                  <a:lnTo>
                    <a:pt x="1646" y="310575"/>
                  </a:lnTo>
                  <a:lnTo>
                    <a:pt x="411" y="317524"/>
                  </a:lnTo>
                  <a:lnTo>
                    <a:pt x="0" y="324269"/>
                  </a:lnTo>
                  <a:lnTo>
                    <a:pt x="63677" y="352767"/>
                  </a:lnTo>
                  <a:lnTo>
                    <a:pt x="130390" y="381520"/>
                  </a:lnTo>
                  <a:lnTo>
                    <a:pt x="138379" y="380542"/>
                  </a:lnTo>
                  <a:lnTo>
                    <a:pt x="147167" y="382054"/>
                  </a:lnTo>
                  <a:lnTo>
                    <a:pt x="195095" y="383128"/>
                  </a:lnTo>
                  <a:lnTo>
                    <a:pt x="215171" y="382811"/>
                  </a:lnTo>
                  <a:lnTo>
                    <a:pt x="234708" y="380949"/>
                  </a:lnTo>
                  <a:lnTo>
                    <a:pt x="217270" y="374743"/>
                  </a:lnTo>
                  <a:lnTo>
                    <a:pt x="202433" y="367115"/>
                  </a:lnTo>
                  <a:lnTo>
                    <a:pt x="171067" y="334784"/>
                  </a:lnTo>
                  <a:lnTo>
                    <a:pt x="158735" y="286583"/>
                  </a:lnTo>
                  <a:lnTo>
                    <a:pt x="158453" y="266084"/>
                  </a:lnTo>
                  <a:lnTo>
                    <a:pt x="159651" y="225958"/>
                  </a:lnTo>
                  <a:lnTo>
                    <a:pt x="159334" y="63639"/>
                  </a:lnTo>
                  <a:lnTo>
                    <a:pt x="156743" y="48752"/>
                  </a:lnTo>
                  <a:lnTo>
                    <a:pt x="156176" y="32229"/>
                  </a:lnTo>
                  <a:lnTo>
                    <a:pt x="156895" y="0"/>
                  </a:lnTo>
                  <a:close/>
                </a:path>
              </a:pathLst>
            </a:custGeom>
            <a:solidFill>
              <a:srgbClr val="F9FA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5914464" y="3499120"/>
              <a:ext cx="171450" cy="39370"/>
            </a:xfrm>
            <a:custGeom>
              <a:avLst/>
              <a:gdLst/>
              <a:ahLst/>
              <a:cxnLst/>
              <a:rect l="l" t="t" r="r" b="b"/>
              <a:pathLst>
                <a:path w="171450" h="39370">
                  <a:moveTo>
                    <a:pt x="112242" y="0"/>
                  </a:moveTo>
                  <a:lnTo>
                    <a:pt x="84233" y="2590"/>
                  </a:lnTo>
                  <a:lnTo>
                    <a:pt x="56154" y="3405"/>
                  </a:lnTo>
                  <a:lnTo>
                    <a:pt x="28058" y="4670"/>
                  </a:lnTo>
                  <a:lnTo>
                    <a:pt x="0" y="8610"/>
                  </a:lnTo>
                  <a:lnTo>
                    <a:pt x="66713" y="37350"/>
                  </a:lnTo>
                  <a:lnTo>
                    <a:pt x="74701" y="36385"/>
                  </a:lnTo>
                  <a:lnTo>
                    <a:pt x="83477" y="37884"/>
                  </a:lnTo>
                  <a:lnTo>
                    <a:pt x="131418" y="38974"/>
                  </a:lnTo>
                  <a:lnTo>
                    <a:pt x="151494" y="38650"/>
                  </a:lnTo>
                  <a:lnTo>
                    <a:pt x="171030" y="36779"/>
                  </a:lnTo>
                  <a:lnTo>
                    <a:pt x="153592" y="30578"/>
                  </a:lnTo>
                  <a:lnTo>
                    <a:pt x="138755" y="22952"/>
                  </a:lnTo>
                  <a:lnTo>
                    <a:pt x="125359" y="13044"/>
                  </a:lnTo>
                  <a:lnTo>
                    <a:pt x="112242" y="0"/>
                  </a:lnTo>
                  <a:close/>
                </a:path>
              </a:pathLst>
            </a:custGeom>
            <a:solidFill>
              <a:srgbClr val="4B8A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5576893" y="3141139"/>
              <a:ext cx="192405" cy="391795"/>
            </a:xfrm>
            <a:custGeom>
              <a:avLst/>
              <a:gdLst/>
              <a:ahLst/>
              <a:cxnLst/>
              <a:rect l="l" t="t" r="r" b="b"/>
              <a:pathLst>
                <a:path w="192404" h="391795">
                  <a:moveTo>
                    <a:pt x="162191" y="0"/>
                  </a:moveTo>
                  <a:lnTo>
                    <a:pt x="158127" y="5867"/>
                  </a:lnTo>
                  <a:lnTo>
                    <a:pt x="76136" y="5918"/>
                  </a:lnTo>
                  <a:lnTo>
                    <a:pt x="73456" y="266"/>
                  </a:lnTo>
                  <a:lnTo>
                    <a:pt x="21780" y="245249"/>
                  </a:lnTo>
                  <a:lnTo>
                    <a:pt x="13765" y="282252"/>
                  </a:lnTo>
                  <a:lnTo>
                    <a:pt x="9137" y="300758"/>
                  </a:lnTo>
                  <a:lnTo>
                    <a:pt x="330" y="327799"/>
                  </a:lnTo>
                  <a:lnTo>
                    <a:pt x="0" y="333044"/>
                  </a:lnTo>
                  <a:lnTo>
                    <a:pt x="84302" y="375678"/>
                  </a:lnTo>
                  <a:lnTo>
                    <a:pt x="114376" y="390385"/>
                  </a:lnTo>
                  <a:lnTo>
                    <a:pt x="131847" y="389518"/>
                  </a:lnTo>
                  <a:lnTo>
                    <a:pt x="149586" y="390020"/>
                  </a:lnTo>
                  <a:lnTo>
                    <a:pt x="167364" y="391031"/>
                  </a:lnTo>
                  <a:lnTo>
                    <a:pt x="184950" y="391693"/>
                  </a:lnTo>
                  <a:lnTo>
                    <a:pt x="188201" y="386397"/>
                  </a:lnTo>
                  <a:lnTo>
                    <a:pt x="188391" y="379869"/>
                  </a:lnTo>
                  <a:lnTo>
                    <a:pt x="189204" y="373824"/>
                  </a:lnTo>
                  <a:lnTo>
                    <a:pt x="189649" y="363004"/>
                  </a:lnTo>
                  <a:lnTo>
                    <a:pt x="190893" y="355752"/>
                  </a:lnTo>
                  <a:lnTo>
                    <a:pt x="190991" y="346324"/>
                  </a:lnTo>
                  <a:lnTo>
                    <a:pt x="191736" y="337056"/>
                  </a:lnTo>
                  <a:lnTo>
                    <a:pt x="191859" y="327814"/>
                  </a:lnTo>
                  <a:lnTo>
                    <a:pt x="190093" y="318465"/>
                  </a:lnTo>
                  <a:lnTo>
                    <a:pt x="188696" y="317220"/>
                  </a:lnTo>
                  <a:lnTo>
                    <a:pt x="186817" y="316331"/>
                  </a:lnTo>
                  <a:lnTo>
                    <a:pt x="185877" y="314693"/>
                  </a:lnTo>
                  <a:lnTo>
                    <a:pt x="183897" y="294118"/>
                  </a:lnTo>
                  <a:lnTo>
                    <a:pt x="180236" y="244415"/>
                  </a:lnTo>
                  <a:lnTo>
                    <a:pt x="167217" y="56108"/>
                  </a:lnTo>
                  <a:lnTo>
                    <a:pt x="164884" y="25463"/>
                  </a:lnTo>
                  <a:lnTo>
                    <a:pt x="162191" y="0"/>
                  </a:lnTo>
                  <a:close/>
                </a:path>
              </a:pathLst>
            </a:custGeom>
            <a:solidFill>
              <a:srgbClr val="F9FA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5644731" y="3141141"/>
              <a:ext cx="121920" cy="391795"/>
            </a:xfrm>
            <a:custGeom>
              <a:avLst/>
              <a:gdLst/>
              <a:ahLst/>
              <a:cxnLst/>
              <a:rect l="l" t="t" r="r" b="b"/>
              <a:pathLst>
                <a:path w="121920" h="391795">
                  <a:moveTo>
                    <a:pt x="97040" y="25463"/>
                  </a:moveTo>
                  <a:lnTo>
                    <a:pt x="94348" y="0"/>
                  </a:lnTo>
                  <a:lnTo>
                    <a:pt x="90284" y="5867"/>
                  </a:lnTo>
                  <a:lnTo>
                    <a:pt x="8293" y="5918"/>
                  </a:lnTo>
                  <a:lnTo>
                    <a:pt x="5613" y="266"/>
                  </a:lnTo>
                  <a:lnTo>
                    <a:pt x="0" y="26784"/>
                  </a:lnTo>
                  <a:lnTo>
                    <a:pt x="14795" y="28270"/>
                  </a:lnTo>
                  <a:lnTo>
                    <a:pt x="29413" y="29171"/>
                  </a:lnTo>
                  <a:lnTo>
                    <a:pt x="44043" y="29375"/>
                  </a:lnTo>
                  <a:lnTo>
                    <a:pt x="58902" y="28740"/>
                  </a:lnTo>
                  <a:lnTo>
                    <a:pt x="68427" y="27749"/>
                  </a:lnTo>
                  <a:lnTo>
                    <a:pt x="77965" y="26492"/>
                  </a:lnTo>
                  <a:lnTo>
                    <a:pt x="87503" y="25539"/>
                  </a:lnTo>
                  <a:lnTo>
                    <a:pt x="97040" y="25463"/>
                  </a:lnTo>
                  <a:close/>
                </a:path>
                <a:path w="121920" h="391795">
                  <a:moveTo>
                    <a:pt x="121805" y="363004"/>
                  </a:moveTo>
                  <a:lnTo>
                    <a:pt x="117817" y="371563"/>
                  </a:lnTo>
                  <a:lnTo>
                    <a:pt x="92684" y="373507"/>
                  </a:lnTo>
                  <a:lnTo>
                    <a:pt x="67208" y="373176"/>
                  </a:lnTo>
                  <a:lnTo>
                    <a:pt x="41706" y="373062"/>
                  </a:lnTo>
                  <a:lnTo>
                    <a:pt x="16459" y="375678"/>
                  </a:lnTo>
                  <a:lnTo>
                    <a:pt x="46532" y="390385"/>
                  </a:lnTo>
                  <a:lnTo>
                    <a:pt x="64008" y="389521"/>
                  </a:lnTo>
                  <a:lnTo>
                    <a:pt x="81749" y="390029"/>
                  </a:lnTo>
                  <a:lnTo>
                    <a:pt x="99529" y="391033"/>
                  </a:lnTo>
                  <a:lnTo>
                    <a:pt x="117119" y="391693"/>
                  </a:lnTo>
                  <a:lnTo>
                    <a:pt x="120357" y="386384"/>
                  </a:lnTo>
                  <a:lnTo>
                    <a:pt x="120548" y="379869"/>
                  </a:lnTo>
                  <a:lnTo>
                    <a:pt x="121361" y="373824"/>
                  </a:lnTo>
                  <a:lnTo>
                    <a:pt x="121805" y="363004"/>
                  </a:lnTo>
                  <a:close/>
                </a:path>
              </a:pathLst>
            </a:custGeom>
            <a:solidFill>
              <a:srgbClr val="DFE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2" name="object 122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7078890" y="1894814"/>
              <a:ext cx="546544" cy="1618018"/>
            </a:xfrm>
            <a:prstGeom prst="rect">
              <a:avLst/>
            </a:prstGeom>
          </p:spPr>
        </p:pic>
        <p:pic>
          <p:nvPicPr>
            <p:cNvPr id="123" name="object 123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7195651" y="2589627"/>
              <a:ext cx="81315" cy="84391"/>
            </a:xfrm>
            <a:prstGeom prst="rect">
              <a:avLst/>
            </a:prstGeom>
          </p:spPr>
        </p:pic>
        <p:sp>
          <p:nvSpPr>
            <p:cNvPr id="124" name="object 124"/>
            <p:cNvSpPr/>
            <p:nvPr/>
          </p:nvSpPr>
          <p:spPr>
            <a:xfrm>
              <a:off x="7095567" y="2413063"/>
              <a:ext cx="180975" cy="49530"/>
            </a:xfrm>
            <a:custGeom>
              <a:avLst/>
              <a:gdLst/>
              <a:ahLst/>
              <a:cxnLst/>
              <a:rect l="l" t="t" r="r" b="b"/>
              <a:pathLst>
                <a:path w="180975" h="49530">
                  <a:moveTo>
                    <a:pt x="142116" y="0"/>
                  </a:moveTo>
                  <a:lnTo>
                    <a:pt x="111505" y="944"/>
                  </a:lnTo>
                  <a:lnTo>
                    <a:pt x="0" y="1173"/>
                  </a:lnTo>
                  <a:lnTo>
                    <a:pt x="38" y="48264"/>
                  </a:lnTo>
                  <a:lnTo>
                    <a:pt x="116979" y="48226"/>
                  </a:lnTo>
                  <a:lnTo>
                    <a:pt x="143078" y="48988"/>
                  </a:lnTo>
                  <a:lnTo>
                    <a:pt x="156606" y="48465"/>
                  </a:lnTo>
                  <a:lnTo>
                    <a:pt x="168338" y="46016"/>
                  </a:lnTo>
                  <a:lnTo>
                    <a:pt x="174180" y="40162"/>
                  </a:lnTo>
                  <a:lnTo>
                    <a:pt x="179489" y="36682"/>
                  </a:lnTo>
                  <a:lnTo>
                    <a:pt x="180327" y="27855"/>
                  </a:lnTo>
                  <a:lnTo>
                    <a:pt x="180349" y="20626"/>
                  </a:lnTo>
                  <a:lnTo>
                    <a:pt x="178850" y="14903"/>
                  </a:lnTo>
                  <a:lnTo>
                    <a:pt x="175880" y="9773"/>
                  </a:lnTo>
                  <a:lnTo>
                    <a:pt x="171488" y="4322"/>
                  </a:lnTo>
                  <a:lnTo>
                    <a:pt x="158058" y="832"/>
                  </a:lnTo>
                  <a:lnTo>
                    <a:pt x="142116" y="0"/>
                  </a:lnTo>
                  <a:close/>
                </a:path>
              </a:pathLst>
            </a:custGeom>
            <a:solidFill>
              <a:srgbClr val="ACD2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7193250" y="2938856"/>
              <a:ext cx="377825" cy="31115"/>
            </a:xfrm>
            <a:custGeom>
              <a:avLst/>
              <a:gdLst/>
              <a:ahLst/>
              <a:cxnLst/>
              <a:rect l="l" t="t" r="r" b="b"/>
              <a:pathLst>
                <a:path w="377825" h="31114">
                  <a:moveTo>
                    <a:pt x="363956" y="0"/>
                  </a:moveTo>
                  <a:lnTo>
                    <a:pt x="352126" y="2264"/>
                  </a:lnTo>
                  <a:lnTo>
                    <a:pt x="340023" y="3140"/>
                  </a:lnTo>
                  <a:lnTo>
                    <a:pt x="240385" y="3340"/>
                  </a:lnTo>
                  <a:lnTo>
                    <a:pt x="18262" y="3187"/>
                  </a:lnTo>
                  <a:lnTo>
                    <a:pt x="1993" y="4127"/>
                  </a:lnTo>
                  <a:lnTo>
                    <a:pt x="368" y="8064"/>
                  </a:lnTo>
                  <a:lnTo>
                    <a:pt x="0" y="8089"/>
                  </a:lnTo>
                  <a:lnTo>
                    <a:pt x="4711" y="18605"/>
                  </a:lnTo>
                  <a:lnTo>
                    <a:pt x="11963" y="24307"/>
                  </a:lnTo>
                  <a:lnTo>
                    <a:pt x="18796" y="26568"/>
                  </a:lnTo>
                  <a:lnTo>
                    <a:pt x="38129" y="30110"/>
                  </a:lnTo>
                  <a:lnTo>
                    <a:pt x="60515" y="30632"/>
                  </a:lnTo>
                  <a:lnTo>
                    <a:pt x="103644" y="29095"/>
                  </a:lnTo>
                  <a:lnTo>
                    <a:pt x="276834" y="28778"/>
                  </a:lnTo>
                  <a:lnTo>
                    <a:pt x="352488" y="28003"/>
                  </a:lnTo>
                  <a:lnTo>
                    <a:pt x="371868" y="24079"/>
                  </a:lnTo>
                  <a:lnTo>
                    <a:pt x="374586" y="19291"/>
                  </a:lnTo>
                  <a:lnTo>
                    <a:pt x="377380" y="9245"/>
                  </a:lnTo>
                  <a:lnTo>
                    <a:pt x="374434" y="2984"/>
                  </a:lnTo>
                  <a:lnTo>
                    <a:pt x="370039" y="2565"/>
                  </a:lnTo>
                  <a:lnTo>
                    <a:pt x="363956" y="0"/>
                  </a:lnTo>
                  <a:close/>
                </a:path>
              </a:pathLst>
            </a:custGeom>
            <a:solidFill>
              <a:srgbClr val="2C30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7095388" y="2321839"/>
              <a:ext cx="406400" cy="219710"/>
            </a:xfrm>
            <a:custGeom>
              <a:avLst/>
              <a:gdLst/>
              <a:ahLst/>
              <a:cxnLst/>
              <a:rect l="l" t="t" r="r" b="b"/>
              <a:pathLst>
                <a:path w="406400" h="219710">
                  <a:moveTo>
                    <a:pt x="285788" y="185610"/>
                  </a:moveTo>
                  <a:lnTo>
                    <a:pt x="283311" y="181711"/>
                  </a:lnTo>
                  <a:lnTo>
                    <a:pt x="272669" y="171132"/>
                  </a:lnTo>
                  <a:lnTo>
                    <a:pt x="267766" y="170675"/>
                  </a:lnTo>
                  <a:lnTo>
                    <a:pt x="245706" y="169545"/>
                  </a:lnTo>
                  <a:lnTo>
                    <a:pt x="223088" y="169684"/>
                  </a:lnTo>
                  <a:lnTo>
                    <a:pt x="178206" y="170776"/>
                  </a:lnTo>
                  <a:lnTo>
                    <a:pt x="114" y="170180"/>
                  </a:lnTo>
                  <a:lnTo>
                    <a:pt x="0" y="218338"/>
                  </a:lnTo>
                  <a:lnTo>
                    <a:pt x="186080" y="217868"/>
                  </a:lnTo>
                  <a:lnTo>
                    <a:pt x="225945" y="219100"/>
                  </a:lnTo>
                  <a:lnTo>
                    <a:pt x="265468" y="217627"/>
                  </a:lnTo>
                  <a:lnTo>
                    <a:pt x="285470" y="200914"/>
                  </a:lnTo>
                  <a:lnTo>
                    <a:pt x="285788" y="185610"/>
                  </a:lnTo>
                  <a:close/>
                </a:path>
                <a:path w="406400" h="219710">
                  <a:moveTo>
                    <a:pt x="405917" y="21640"/>
                  </a:moveTo>
                  <a:lnTo>
                    <a:pt x="373456" y="596"/>
                  </a:lnTo>
                  <a:lnTo>
                    <a:pt x="363613" y="546"/>
                  </a:lnTo>
                  <a:lnTo>
                    <a:pt x="344106" y="1066"/>
                  </a:lnTo>
                  <a:lnTo>
                    <a:pt x="266992" y="1498"/>
                  </a:lnTo>
                  <a:lnTo>
                    <a:pt x="419" y="0"/>
                  </a:lnTo>
                  <a:lnTo>
                    <a:pt x="177" y="53568"/>
                  </a:lnTo>
                  <a:lnTo>
                    <a:pt x="261327" y="52781"/>
                  </a:lnTo>
                  <a:lnTo>
                    <a:pt x="343560" y="53555"/>
                  </a:lnTo>
                  <a:lnTo>
                    <a:pt x="364490" y="54203"/>
                  </a:lnTo>
                  <a:lnTo>
                    <a:pt x="375043" y="54203"/>
                  </a:lnTo>
                  <a:lnTo>
                    <a:pt x="405485" y="37452"/>
                  </a:lnTo>
                  <a:lnTo>
                    <a:pt x="405917" y="21640"/>
                  </a:lnTo>
                  <a:close/>
                </a:path>
              </a:pathLst>
            </a:custGeom>
            <a:solidFill>
              <a:srgbClr val="ACD2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7142161" y="2685275"/>
              <a:ext cx="415290" cy="257175"/>
            </a:xfrm>
            <a:custGeom>
              <a:avLst/>
              <a:gdLst/>
              <a:ahLst/>
              <a:cxnLst/>
              <a:rect l="l" t="t" r="r" b="b"/>
              <a:pathLst>
                <a:path w="415290" h="257175">
                  <a:moveTo>
                    <a:pt x="18326" y="0"/>
                  </a:moveTo>
                  <a:lnTo>
                    <a:pt x="5257" y="4076"/>
                  </a:lnTo>
                  <a:lnTo>
                    <a:pt x="4089" y="6464"/>
                  </a:lnTo>
                  <a:lnTo>
                    <a:pt x="0" y="11620"/>
                  </a:lnTo>
                  <a:lnTo>
                    <a:pt x="189" y="24400"/>
                  </a:lnTo>
                  <a:lnTo>
                    <a:pt x="2774" y="36934"/>
                  </a:lnTo>
                  <a:lnTo>
                    <a:pt x="6665" y="49264"/>
                  </a:lnTo>
                  <a:lnTo>
                    <a:pt x="10769" y="61429"/>
                  </a:lnTo>
                  <a:lnTo>
                    <a:pt x="30848" y="125272"/>
                  </a:lnTo>
                  <a:lnTo>
                    <a:pt x="69354" y="256768"/>
                  </a:lnTo>
                  <a:lnTo>
                    <a:pt x="291477" y="256920"/>
                  </a:lnTo>
                  <a:lnTo>
                    <a:pt x="391115" y="256720"/>
                  </a:lnTo>
                  <a:lnTo>
                    <a:pt x="403219" y="255845"/>
                  </a:lnTo>
                  <a:lnTo>
                    <a:pt x="415048" y="253580"/>
                  </a:lnTo>
                  <a:lnTo>
                    <a:pt x="409246" y="244712"/>
                  </a:lnTo>
                  <a:lnTo>
                    <a:pt x="405188" y="233526"/>
                  </a:lnTo>
                  <a:lnTo>
                    <a:pt x="399757" y="211213"/>
                  </a:lnTo>
                  <a:lnTo>
                    <a:pt x="356679" y="81978"/>
                  </a:lnTo>
                  <a:lnTo>
                    <a:pt x="346329" y="48172"/>
                  </a:lnTo>
                  <a:lnTo>
                    <a:pt x="330365" y="11023"/>
                  </a:lnTo>
                  <a:lnTo>
                    <a:pt x="307111" y="888"/>
                  </a:lnTo>
                  <a:lnTo>
                    <a:pt x="87147" y="1714"/>
                  </a:lnTo>
                  <a:lnTo>
                    <a:pt x="28460" y="1295"/>
                  </a:lnTo>
                  <a:lnTo>
                    <a:pt x="18326" y="0"/>
                  </a:lnTo>
                  <a:close/>
                </a:path>
              </a:pathLst>
            </a:custGeom>
            <a:solidFill>
              <a:srgbClr val="EC2C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7158367" y="2701649"/>
              <a:ext cx="374650" cy="226695"/>
            </a:xfrm>
            <a:custGeom>
              <a:avLst/>
              <a:gdLst/>
              <a:ahLst/>
              <a:cxnLst/>
              <a:rect l="l" t="t" r="r" b="b"/>
              <a:pathLst>
                <a:path w="374650" h="226694">
                  <a:moveTo>
                    <a:pt x="13931" y="0"/>
                  </a:moveTo>
                  <a:lnTo>
                    <a:pt x="1498" y="1130"/>
                  </a:lnTo>
                  <a:lnTo>
                    <a:pt x="0" y="6756"/>
                  </a:lnTo>
                  <a:lnTo>
                    <a:pt x="660" y="10274"/>
                  </a:lnTo>
                  <a:lnTo>
                    <a:pt x="6186" y="33347"/>
                  </a:lnTo>
                  <a:lnTo>
                    <a:pt x="13381" y="56372"/>
                  </a:lnTo>
                  <a:lnTo>
                    <a:pt x="21196" y="79268"/>
                  </a:lnTo>
                  <a:lnTo>
                    <a:pt x="28587" y="101955"/>
                  </a:lnTo>
                  <a:lnTo>
                    <a:pt x="37389" y="132891"/>
                  </a:lnTo>
                  <a:lnTo>
                    <a:pt x="46085" y="164485"/>
                  </a:lnTo>
                  <a:lnTo>
                    <a:pt x="55594" y="195758"/>
                  </a:lnTo>
                  <a:lnTo>
                    <a:pt x="66840" y="225729"/>
                  </a:lnTo>
                  <a:lnTo>
                    <a:pt x="372224" y="226529"/>
                  </a:lnTo>
                  <a:lnTo>
                    <a:pt x="374116" y="223723"/>
                  </a:lnTo>
                  <a:lnTo>
                    <a:pt x="365386" y="194152"/>
                  </a:lnTo>
                  <a:lnTo>
                    <a:pt x="355446" y="164798"/>
                  </a:lnTo>
                  <a:lnTo>
                    <a:pt x="345064" y="135572"/>
                  </a:lnTo>
                  <a:lnTo>
                    <a:pt x="335013" y="106387"/>
                  </a:lnTo>
                  <a:lnTo>
                    <a:pt x="305539" y="16359"/>
                  </a:lnTo>
                  <a:lnTo>
                    <a:pt x="302184" y="8248"/>
                  </a:lnTo>
                  <a:lnTo>
                    <a:pt x="297967" y="1257"/>
                  </a:lnTo>
                  <a:lnTo>
                    <a:pt x="13931" y="0"/>
                  </a:lnTo>
                  <a:close/>
                </a:path>
              </a:pathLst>
            </a:custGeom>
            <a:solidFill>
              <a:srgbClr val="ACD2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7093827" y="1894814"/>
              <a:ext cx="451484" cy="257810"/>
            </a:xfrm>
            <a:custGeom>
              <a:avLst/>
              <a:gdLst/>
              <a:ahLst/>
              <a:cxnLst/>
              <a:rect l="l" t="t" r="r" b="b"/>
              <a:pathLst>
                <a:path w="451484" h="257810">
                  <a:moveTo>
                    <a:pt x="449959" y="0"/>
                  </a:moveTo>
                  <a:lnTo>
                    <a:pt x="1865" y="1485"/>
                  </a:lnTo>
                  <a:lnTo>
                    <a:pt x="195" y="35472"/>
                  </a:lnTo>
                  <a:lnTo>
                    <a:pt x="57" y="52997"/>
                  </a:lnTo>
                  <a:lnTo>
                    <a:pt x="1954" y="68783"/>
                  </a:lnTo>
                  <a:lnTo>
                    <a:pt x="2690" y="71932"/>
                  </a:lnTo>
                  <a:lnTo>
                    <a:pt x="1725" y="132372"/>
                  </a:lnTo>
                  <a:lnTo>
                    <a:pt x="0" y="163315"/>
                  </a:lnTo>
                  <a:lnTo>
                    <a:pt x="331" y="194695"/>
                  </a:lnTo>
                  <a:lnTo>
                    <a:pt x="1468" y="226121"/>
                  </a:lnTo>
                  <a:lnTo>
                    <a:pt x="2157" y="257200"/>
                  </a:lnTo>
                  <a:lnTo>
                    <a:pt x="451051" y="257746"/>
                  </a:lnTo>
                  <a:lnTo>
                    <a:pt x="450454" y="1803"/>
                  </a:lnTo>
                  <a:lnTo>
                    <a:pt x="449959" y="0"/>
                  </a:lnTo>
                  <a:close/>
                </a:path>
              </a:pathLst>
            </a:custGeom>
            <a:solidFill>
              <a:srgbClr val="617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7095553" y="1936927"/>
              <a:ext cx="283845" cy="170180"/>
            </a:xfrm>
            <a:custGeom>
              <a:avLst/>
              <a:gdLst/>
              <a:ahLst/>
              <a:cxnLst/>
              <a:rect l="l" t="t" r="r" b="b"/>
              <a:pathLst>
                <a:path w="283845" h="170180">
                  <a:moveTo>
                    <a:pt x="22313" y="9258"/>
                  </a:moveTo>
                  <a:lnTo>
                    <a:pt x="15278" y="2159"/>
                  </a:lnTo>
                  <a:lnTo>
                    <a:pt x="8813" y="825"/>
                  </a:lnTo>
                  <a:lnTo>
                    <a:pt x="7797" y="0"/>
                  </a:lnTo>
                  <a:lnTo>
                    <a:pt x="1587" y="2870"/>
                  </a:lnTo>
                  <a:lnTo>
                    <a:pt x="215" y="26670"/>
                  </a:lnTo>
                  <a:lnTo>
                    <a:pt x="965" y="29819"/>
                  </a:lnTo>
                  <a:lnTo>
                    <a:pt x="2781" y="30226"/>
                  </a:lnTo>
                  <a:lnTo>
                    <a:pt x="4432" y="30657"/>
                  </a:lnTo>
                  <a:lnTo>
                    <a:pt x="14757" y="28600"/>
                  </a:lnTo>
                  <a:lnTo>
                    <a:pt x="17145" y="25844"/>
                  </a:lnTo>
                  <a:lnTo>
                    <a:pt x="22186" y="19532"/>
                  </a:lnTo>
                  <a:lnTo>
                    <a:pt x="21844" y="9461"/>
                  </a:lnTo>
                  <a:lnTo>
                    <a:pt x="22313" y="9258"/>
                  </a:lnTo>
                  <a:close/>
                </a:path>
                <a:path w="283845" h="170180">
                  <a:moveTo>
                    <a:pt x="48361" y="132829"/>
                  </a:moveTo>
                  <a:lnTo>
                    <a:pt x="30149" y="97510"/>
                  </a:lnTo>
                  <a:lnTo>
                    <a:pt x="0" y="90258"/>
                  </a:lnTo>
                  <a:lnTo>
                    <a:pt x="1130" y="109816"/>
                  </a:lnTo>
                  <a:lnTo>
                    <a:pt x="673" y="129641"/>
                  </a:lnTo>
                  <a:lnTo>
                    <a:pt x="419" y="149428"/>
                  </a:lnTo>
                  <a:lnTo>
                    <a:pt x="2120" y="168897"/>
                  </a:lnTo>
                  <a:lnTo>
                    <a:pt x="4889" y="169659"/>
                  </a:lnTo>
                  <a:lnTo>
                    <a:pt x="13601" y="169875"/>
                  </a:lnTo>
                  <a:lnTo>
                    <a:pt x="21844" y="167297"/>
                  </a:lnTo>
                  <a:lnTo>
                    <a:pt x="47091" y="139750"/>
                  </a:lnTo>
                  <a:lnTo>
                    <a:pt x="48361" y="132829"/>
                  </a:lnTo>
                  <a:close/>
                </a:path>
                <a:path w="283845" h="170180">
                  <a:moveTo>
                    <a:pt x="283438" y="132549"/>
                  </a:moveTo>
                  <a:lnTo>
                    <a:pt x="244779" y="107975"/>
                  </a:lnTo>
                  <a:lnTo>
                    <a:pt x="238506" y="112153"/>
                  </a:lnTo>
                  <a:lnTo>
                    <a:pt x="233197" y="116586"/>
                  </a:lnTo>
                  <a:lnTo>
                    <a:pt x="229108" y="122047"/>
                  </a:lnTo>
                  <a:lnTo>
                    <a:pt x="226529" y="129286"/>
                  </a:lnTo>
                  <a:lnTo>
                    <a:pt x="225069" y="136334"/>
                  </a:lnTo>
                  <a:lnTo>
                    <a:pt x="227190" y="146469"/>
                  </a:lnTo>
                  <a:lnTo>
                    <a:pt x="235712" y="158978"/>
                  </a:lnTo>
                  <a:lnTo>
                    <a:pt x="241719" y="163118"/>
                  </a:lnTo>
                  <a:lnTo>
                    <a:pt x="253860" y="164426"/>
                  </a:lnTo>
                  <a:lnTo>
                    <a:pt x="257962" y="164287"/>
                  </a:lnTo>
                  <a:lnTo>
                    <a:pt x="283438" y="132549"/>
                  </a:lnTo>
                  <a:close/>
                </a:path>
              </a:pathLst>
            </a:custGeom>
            <a:solidFill>
              <a:srgbClr val="F9FA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1" name="object 131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7193966" y="2033161"/>
              <a:ext cx="73409" cy="73037"/>
            </a:xfrm>
            <a:prstGeom prst="rect">
              <a:avLst/>
            </a:prstGeom>
          </p:spPr>
        </p:pic>
        <p:sp>
          <p:nvSpPr>
            <p:cNvPr id="132" name="object 132"/>
            <p:cNvSpPr/>
            <p:nvPr/>
          </p:nvSpPr>
          <p:spPr>
            <a:xfrm>
              <a:off x="7078895" y="3041846"/>
              <a:ext cx="546735" cy="471170"/>
            </a:xfrm>
            <a:custGeom>
              <a:avLst/>
              <a:gdLst/>
              <a:ahLst/>
              <a:cxnLst/>
              <a:rect l="l" t="t" r="r" b="b"/>
              <a:pathLst>
                <a:path w="546734" h="471170">
                  <a:moveTo>
                    <a:pt x="466509" y="0"/>
                  </a:moveTo>
                  <a:lnTo>
                    <a:pt x="425293" y="7521"/>
                  </a:lnTo>
                  <a:lnTo>
                    <a:pt x="389434" y="60301"/>
                  </a:lnTo>
                  <a:lnTo>
                    <a:pt x="387753" y="91160"/>
                  </a:lnTo>
                  <a:lnTo>
                    <a:pt x="389362" y="122648"/>
                  </a:lnTo>
                  <a:lnTo>
                    <a:pt x="390474" y="152095"/>
                  </a:lnTo>
                  <a:lnTo>
                    <a:pt x="16713" y="152704"/>
                  </a:lnTo>
                  <a:lnTo>
                    <a:pt x="17640" y="339953"/>
                  </a:lnTo>
                  <a:lnTo>
                    <a:pt x="18467" y="373016"/>
                  </a:lnTo>
                  <a:lnTo>
                    <a:pt x="18220" y="389765"/>
                  </a:lnTo>
                  <a:lnTo>
                    <a:pt x="9956" y="427169"/>
                  </a:lnTo>
                  <a:lnTo>
                    <a:pt x="0" y="447268"/>
                  </a:lnTo>
                  <a:lnTo>
                    <a:pt x="412343" y="447890"/>
                  </a:lnTo>
                  <a:lnTo>
                    <a:pt x="414477" y="460057"/>
                  </a:lnTo>
                  <a:lnTo>
                    <a:pt x="420039" y="464413"/>
                  </a:lnTo>
                  <a:lnTo>
                    <a:pt x="427062" y="467575"/>
                  </a:lnTo>
                  <a:lnTo>
                    <a:pt x="433260" y="470979"/>
                  </a:lnTo>
                  <a:lnTo>
                    <a:pt x="442031" y="465684"/>
                  </a:lnTo>
                  <a:lnTo>
                    <a:pt x="450467" y="459870"/>
                  </a:lnTo>
                  <a:lnTo>
                    <a:pt x="466864" y="447560"/>
                  </a:lnTo>
                  <a:lnTo>
                    <a:pt x="473633" y="448640"/>
                  </a:lnTo>
                  <a:lnTo>
                    <a:pt x="475434" y="431412"/>
                  </a:lnTo>
                  <a:lnTo>
                    <a:pt x="477586" y="413462"/>
                  </a:lnTo>
                  <a:lnTo>
                    <a:pt x="480648" y="395724"/>
                  </a:lnTo>
                  <a:lnTo>
                    <a:pt x="485178" y="379133"/>
                  </a:lnTo>
                  <a:lnTo>
                    <a:pt x="487323" y="370481"/>
                  </a:lnTo>
                  <a:lnTo>
                    <a:pt x="488316" y="361459"/>
                  </a:lnTo>
                  <a:lnTo>
                    <a:pt x="489064" y="343319"/>
                  </a:lnTo>
                  <a:lnTo>
                    <a:pt x="491135" y="308449"/>
                  </a:lnTo>
                  <a:lnTo>
                    <a:pt x="492762" y="291025"/>
                  </a:lnTo>
                  <a:lnTo>
                    <a:pt x="495274" y="273799"/>
                  </a:lnTo>
                  <a:lnTo>
                    <a:pt x="498551" y="233464"/>
                  </a:lnTo>
                  <a:lnTo>
                    <a:pt x="500862" y="213486"/>
                  </a:lnTo>
                  <a:lnTo>
                    <a:pt x="501101" y="198110"/>
                  </a:lnTo>
                  <a:lnTo>
                    <a:pt x="502262" y="182467"/>
                  </a:lnTo>
                  <a:lnTo>
                    <a:pt x="504152" y="166881"/>
                  </a:lnTo>
                  <a:lnTo>
                    <a:pt x="506577" y="151676"/>
                  </a:lnTo>
                  <a:lnTo>
                    <a:pt x="508139" y="125666"/>
                  </a:lnTo>
                  <a:lnTo>
                    <a:pt x="523201" y="123964"/>
                  </a:lnTo>
                  <a:lnTo>
                    <a:pt x="518202" y="107754"/>
                  </a:lnTo>
                  <a:lnTo>
                    <a:pt x="514069" y="91038"/>
                  </a:lnTo>
                  <a:lnTo>
                    <a:pt x="511895" y="74081"/>
                  </a:lnTo>
                  <a:lnTo>
                    <a:pt x="512775" y="57150"/>
                  </a:lnTo>
                  <a:lnTo>
                    <a:pt x="517296" y="42935"/>
                  </a:lnTo>
                  <a:lnTo>
                    <a:pt x="525035" y="31340"/>
                  </a:lnTo>
                  <a:lnTo>
                    <a:pt x="535086" y="21416"/>
                  </a:lnTo>
                  <a:lnTo>
                    <a:pt x="546544" y="12217"/>
                  </a:lnTo>
                  <a:lnTo>
                    <a:pt x="466509" y="0"/>
                  </a:lnTo>
                  <a:close/>
                </a:path>
              </a:pathLst>
            </a:custGeom>
            <a:solidFill>
              <a:srgbClr val="617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7095604" y="3193945"/>
              <a:ext cx="376555" cy="61594"/>
            </a:xfrm>
            <a:custGeom>
              <a:avLst/>
              <a:gdLst/>
              <a:ahLst/>
              <a:cxnLst/>
              <a:rect l="l" t="t" r="r" b="b"/>
              <a:pathLst>
                <a:path w="376554" h="61595">
                  <a:moveTo>
                    <a:pt x="373773" y="0"/>
                  </a:moveTo>
                  <a:lnTo>
                    <a:pt x="0" y="609"/>
                  </a:lnTo>
                  <a:lnTo>
                    <a:pt x="292" y="61429"/>
                  </a:lnTo>
                  <a:lnTo>
                    <a:pt x="376262" y="61214"/>
                  </a:lnTo>
                  <a:lnTo>
                    <a:pt x="373773" y="0"/>
                  </a:lnTo>
                  <a:close/>
                </a:path>
              </a:pathLst>
            </a:custGeom>
            <a:solidFill>
              <a:srgbClr val="111A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4" name="object 134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7466644" y="3041901"/>
              <a:ext cx="158803" cy="470931"/>
            </a:xfrm>
            <a:prstGeom prst="rect">
              <a:avLst/>
            </a:prstGeom>
          </p:spPr>
        </p:pic>
        <p:pic>
          <p:nvPicPr>
            <p:cNvPr id="135" name="object 135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7488560" y="3416469"/>
              <a:ext cx="65430" cy="96354"/>
            </a:xfrm>
            <a:prstGeom prst="rect">
              <a:avLst/>
            </a:prstGeom>
          </p:spPr>
        </p:pic>
        <p:sp>
          <p:nvSpPr>
            <p:cNvPr id="136" name="object 136"/>
            <p:cNvSpPr/>
            <p:nvPr/>
          </p:nvSpPr>
          <p:spPr>
            <a:xfrm>
              <a:off x="6224129" y="1215250"/>
              <a:ext cx="1564005" cy="1675130"/>
            </a:xfrm>
            <a:custGeom>
              <a:avLst/>
              <a:gdLst/>
              <a:ahLst/>
              <a:cxnLst/>
              <a:rect l="l" t="t" r="r" b="b"/>
              <a:pathLst>
                <a:path w="1564004" h="1675130">
                  <a:moveTo>
                    <a:pt x="196010" y="0"/>
                  </a:moveTo>
                  <a:lnTo>
                    <a:pt x="140993" y="2597"/>
                  </a:lnTo>
                  <a:lnTo>
                    <a:pt x="92357" y="19429"/>
                  </a:lnTo>
                  <a:lnTo>
                    <a:pt x="50760" y="49777"/>
                  </a:lnTo>
                  <a:lnTo>
                    <a:pt x="23447" y="83859"/>
                  </a:lnTo>
                  <a:lnTo>
                    <a:pt x="5840" y="123856"/>
                  </a:lnTo>
                  <a:lnTo>
                    <a:pt x="0" y="171342"/>
                  </a:lnTo>
                  <a:lnTo>
                    <a:pt x="912" y="219741"/>
                  </a:lnTo>
                  <a:lnTo>
                    <a:pt x="1103" y="367645"/>
                  </a:lnTo>
                  <a:lnTo>
                    <a:pt x="133945" y="368153"/>
                  </a:lnTo>
                  <a:lnTo>
                    <a:pt x="765287" y="368141"/>
                  </a:lnTo>
                  <a:lnTo>
                    <a:pt x="770774" y="368458"/>
                  </a:lnTo>
                  <a:lnTo>
                    <a:pt x="778267" y="367950"/>
                  </a:lnTo>
                  <a:lnTo>
                    <a:pt x="783410" y="369652"/>
                  </a:lnTo>
                  <a:lnTo>
                    <a:pt x="792834" y="370287"/>
                  </a:lnTo>
                  <a:lnTo>
                    <a:pt x="835571" y="392623"/>
                  </a:lnTo>
                  <a:lnTo>
                    <a:pt x="865554" y="429837"/>
                  </a:lnTo>
                  <a:lnTo>
                    <a:pt x="873729" y="487605"/>
                  </a:lnTo>
                  <a:lnTo>
                    <a:pt x="872323" y="528580"/>
                  </a:lnTo>
                  <a:lnTo>
                    <a:pt x="871561" y="681056"/>
                  </a:lnTo>
                  <a:lnTo>
                    <a:pt x="1319655" y="679570"/>
                  </a:lnTo>
                  <a:lnTo>
                    <a:pt x="1320150" y="681361"/>
                  </a:lnTo>
                  <a:lnTo>
                    <a:pt x="1322886" y="696961"/>
                  </a:lnTo>
                  <a:lnTo>
                    <a:pt x="1323387" y="714582"/>
                  </a:lnTo>
                  <a:lnTo>
                    <a:pt x="1322424" y="748823"/>
                  </a:lnTo>
                  <a:lnTo>
                    <a:pt x="1322576" y="937812"/>
                  </a:lnTo>
                  <a:lnTo>
                    <a:pt x="1320760" y="941863"/>
                  </a:lnTo>
                  <a:lnTo>
                    <a:pt x="1322538" y="1132998"/>
                  </a:lnTo>
                  <a:lnTo>
                    <a:pt x="1322462" y="1565548"/>
                  </a:lnTo>
                  <a:lnTo>
                    <a:pt x="1325306" y="1674539"/>
                  </a:lnTo>
                  <a:lnTo>
                    <a:pt x="1361692" y="1616297"/>
                  </a:lnTo>
                  <a:lnTo>
                    <a:pt x="1402954" y="1543208"/>
                  </a:lnTo>
                  <a:lnTo>
                    <a:pt x="1409681" y="1532973"/>
                  </a:lnTo>
                  <a:lnTo>
                    <a:pt x="1415894" y="1522163"/>
                  </a:lnTo>
                  <a:lnTo>
                    <a:pt x="1427681" y="1500346"/>
                  </a:lnTo>
                  <a:lnTo>
                    <a:pt x="1442464" y="1483112"/>
                  </a:lnTo>
                  <a:lnTo>
                    <a:pt x="1487866" y="1460900"/>
                  </a:lnTo>
                  <a:lnTo>
                    <a:pt x="1545956" y="1454829"/>
                  </a:lnTo>
                  <a:lnTo>
                    <a:pt x="1553538" y="1451197"/>
                  </a:lnTo>
                  <a:lnTo>
                    <a:pt x="1556027" y="1447882"/>
                  </a:lnTo>
                  <a:lnTo>
                    <a:pt x="1561540" y="1435702"/>
                  </a:lnTo>
                  <a:lnTo>
                    <a:pt x="1563816" y="1420796"/>
                  </a:lnTo>
                  <a:lnTo>
                    <a:pt x="1563839" y="1405437"/>
                  </a:lnTo>
                  <a:lnTo>
                    <a:pt x="1562593" y="1391900"/>
                  </a:lnTo>
                  <a:lnTo>
                    <a:pt x="1555471" y="1391949"/>
                  </a:lnTo>
                  <a:lnTo>
                    <a:pt x="1548653" y="1391281"/>
                  </a:lnTo>
                  <a:lnTo>
                    <a:pt x="1511071" y="1363012"/>
                  </a:lnTo>
                  <a:lnTo>
                    <a:pt x="1503351" y="1333687"/>
                  </a:lnTo>
                  <a:lnTo>
                    <a:pt x="1504029" y="1315350"/>
                  </a:lnTo>
                  <a:lnTo>
                    <a:pt x="1506766" y="1297028"/>
                  </a:lnTo>
                  <a:lnTo>
                    <a:pt x="1509761" y="1278947"/>
                  </a:lnTo>
                  <a:lnTo>
                    <a:pt x="1511927" y="1260449"/>
                  </a:lnTo>
                  <a:lnTo>
                    <a:pt x="1513844" y="1251493"/>
                  </a:lnTo>
                  <a:lnTo>
                    <a:pt x="1517407" y="1242752"/>
                  </a:lnTo>
                  <a:lnTo>
                    <a:pt x="1507437" y="1239920"/>
                  </a:lnTo>
                  <a:lnTo>
                    <a:pt x="1470747" y="1218114"/>
                  </a:lnTo>
                  <a:lnTo>
                    <a:pt x="1456924" y="1179879"/>
                  </a:lnTo>
                  <a:lnTo>
                    <a:pt x="1456965" y="1159644"/>
                  </a:lnTo>
                  <a:lnTo>
                    <a:pt x="1459647" y="1138891"/>
                  </a:lnTo>
                  <a:lnTo>
                    <a:pt x="1465527" y="1144103"/>
                  </a:lnTo>
                  <a:lnTo>
                    <a:pt x="1472271" y="1150459"/>
                  </a:lnTo>
                  <a:lnTo>
                    <a:pt x="1479253" y="1156184"/>
                  </a:lnTo>
                  <a:lnTo>
                    <a:pt x="1485847" y="1159503"/>
                  </a:lnTo>
                  <a:lnTo>
                    <a:pt x="1488095" y="1145470"/>
                  </a:lnTo>
                  <a:lnTo>
                    <a:pt x="1486980" y="1128835"/>
                  </a:lnTo>
                  <a:lnTo>
                    <a:pt x="1487020" y="1111681"/>
                  </a:lnTo>
                  <a:lnTo>
                    <a:pt x="1487917" y="1077664"/>
                  </a:lnTo>
                  <a:lnTo>
                    <a:pt x="1487854" y="950525"/>
                  </a:lnTo>
                  <a:lnTo>
                    <a:pt x="1488198" y="913315"/>
                  </a:lnTo>
                  <a:lnTo>
                    <a:pt x="1488098" y="894716"/>
                  </a:lnTo>
                  <a:lnTo>
                    <a:pt x="1487295" y="876115"/>
                  </a:lnTo>
                  <a:lnTo>
                    <a:pt x="1488618" y="858480"/>
                  </a:lnTo>
                  <a:lnTo>
                    <a:pt x="1488452" y="840570"/>
                  </a:lnTo>
                  <a:lnTo>
                    <a:pt x="1487736" y="822643"/>
                  </a:lnTo>
                  <a:lnTo>
                    <a:pt x="1487409" y="804957"/>
                  </a:lnTo>
                  <a:lnTo>
                    <a:pt x="1487320" y="637368"/>
                  </a:lnTo>
                  <a:lnTo>
                    <a:pt x="1489450" y="620661"/>
                  </a:lnTo>
                  <a:lnTo>
                    <a:pt x="1489795" y="603029"/>
                  </a:lnTo>
                  <a:lnTo>
                    <a:pt x="1488984" y="568128"/>
                  </a:lnTo>
                  <a:lnTo>
                    <a:pt x="1489378" y="339566"/>
                  </a:lnTo>
                  <a:lnTo>
                    <a:pt x="1488959" y="279609"/>
                  </a:lnTo>
                  <a:lnTo>
                    <a:pt x="1490167" y="194259"/>
                  </a:lnTo>
                  <a:lnTo>
                    <a:pt x="1488510" y="151357"/>
                  </a:lnTo>
                  <a:lnTo>
                    <a:pt x="1482469" y="109899"/>
                  </a:lnTo>
                  <a:lnTo>
                    <a:pt x="1461371" y="73209"/>
                  </a:lnTo>
                  <a:lnTo>
                    <a:pt x="1435339" y="43783"/>
                  </a:lnTo>
                  <a:lnTo>
                    <a:pt x="1372760" y="11261"/>
                  </a:lnTo>
                  <a:lnTo>
                    <a:pt x="1303018" y="2228"/>
                  </a:lnTo>
                  <a:lnTo>
                    <a:pt x="251598" y="1441"/>
                  </a:lnTo>
                  <a:lnTo>
                    <a:pt x="224268" y="861"/>
                  </a:lnTo>
                  <a:lnTo>
                    <a:pt x="196010" y="0"/>
                  </a:lnTo>
                  <a:close/>
                </a:path>
              </a:pathLst>
            </a:custGeom>
            <a:solidFill>
              <a:srgbClr val="CCD5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6745286" y="1336510"/>
              <a:ext cx="41275" cy="44450"/>
            </a:xfrm>
            <a:custGeom>
              <a:avLst/>
              <a:gdLst/>
              <a:ahLst/>
              <a:cxnLst/>
              <a:rect l="l" t="t" r="r" b="b"/>
              <a:pathLst>
                <a:path w="41275" h="44450">
                  <a:moveTo>
                    <a:pt x="18059" y="0"/>
                  </a:moveTo>
                  <a:lnTo>
                    <a:pt x="10731" y="4686"/>
                  </a:lnTo>
                  <a:lnTo>
                    <a:pt x="3225" y="9042"/>
                  </a:lnTo>
                  <a:lnTo>
                    <a:pt x="0" y="23710"/>
                  </a:lnTo>
                  <a:lnTo>
                    <a:pt x="723" y="27711"/>
                  </a:lnTo>
                  <a:lnTo>
                    <a:pt x="7747" y="39433"/>
                  </a:lnTo>
                  <a:lnTo>
                    <a:pt x="15214" y="41668"/>
                  </a:lnTo>
                  <a:lnTo>
                    <a:pt x="22313" y="43954"/>
                  </a:lnTo>
                  <a:lnTo>
                    <a:pt x="29806" y="39319"/>
                  </a:lnTo>
                  <a:lnTo>
                    <a:pt x="35864" y="35979"/>
                  </a:lnTo>
                  <a:lnTo>
                    <a:pt x="40055" y="27825"/>
                  </a:lnTo>
                  <a:lnTo>
                    <a:pt x="40157" y="19773"/>
                  </a:lnTo>
                  <a:lnTo>
                    <a:pt x="41198" y="14274"/>
                  </a:lnTo>
                  <a:lnTo>
                    <a:pt x="30962" y="3086"/>
                  </a:lnTo>
                  <a:lnTo>
                    <a:pt x="23964" y="1308"/>
                  </a:lnTo>
                  <a:lnTo>
                    <a:pt x="18059" y="0"/>
                  </a:lnTo>
                  <a:close/>
                </a:path>
              </a:pathLst>
            </a:custGeom>
            <a:solidFill>
              <a:srgbClr val="0715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6849885" y="1348117"/>
              <a:ext cx="293370" cy="26034"/>
            </a:xfrm>
            <a:custGeom>
              <a:avLst/>
              <a:gdLst/>
              <a:ahLst/>
              <a:cxnLst/>
              <a:rect l="l" t="t" r="r" b="b"/>
              <a:pathLst>
                <a:path w="293370" h="26034">
                  <a:moveTo>
                    <a:pt x="280581" y="0"/>
                  </a:moveTo>
                  <a:lnTo>
                    <a:pt x="272491" y="977"/>
                  </a:lnTo>
                  <a:lnTo>
                    <a:pt x="223888" y="685"/>
                  </a:lnTo>
                  <a:lnTo>
                    <a:pt x="3314" y="596"/>
                  </a:lnTo>
                  <a:lnTo>
                    <a:pt x="1130" y="8153"/>
                  </a:lnTo>
                  <a:lnTo>
                    <a:pt x="0" y="10680"/>
                  </a:lnTo>
                  <a:lnTo>
                    <a:pt x="1739" y="18211"/>
                  </a:lnTo>
                  <a:lnTo>
                    <a:pt x="4000" y="19939"/>
                  </a:lnTo>
                  <a:lnTo>
                    <a:pt x="7302" y="23291"/>
                  </a:lnTo>
                  <a:lnTo>
                    <a:pt x="12496" y="25527"/>
                  </a:lnTo>
                  <a:lnTo>
                    <a:pt x="20700" y="24726"/>
                  </a:lnTo>
                  <a:lnTo>
                    <a:pt x="72110" y="25044"/>
                  </a:lnTo>
                  <a:lnTo>
                    <a:pt x="289090" y="24676"/>
                  </a:lnTo>
                  <a:lnTo>
                    <a:pt x="291871" y="16268"/>
                  </a:lnTo>
                  <a:lnTo>
                    <a:pt x="292785" y="14312"/>
                  </a:lnTo>
                  <a:lnTo>
                    <a:pt x="290842" y="5816"/>
                  </a:lnTo>
                  <a:lnTo>
                    <a:pt x="288810" y="4483"/>
                  </a:lnTo>
                  <a:lnTo>
                    <a:pt x="285838" y="1854"/>
                  </a:lnTo>
                  <a:lnTo>
                    <a:pt x="280581" y="0"/>
                  </a:lnTo>
                  <a:close/>
                </a:path>
              </a:pathLst>
            </a:custGeom>
            <a:solidFill>
              <a:srgbClr val="2C30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6357522" y="1467982"/>
              <a:ext cx="1188720" cy="118110"/>
            </a:xfrm>
            <a:custGeom>
              <a:avLst/>
              <a:gdLst/>
              <a:ahLst/>
              <a:cxnLst/>
              <a:rect l="l" t="t" r="r" b="b"/>
              <a:pathLst>
                <a:path w="1188720" h="118109">
                  <a:moveTo>
                    <a:pt x="114180" y="26"/>
                  </a:moveTo>
                  <a:lnTo>
                    <a:pt x="71715" y="0"/>
                  </a:lnTo>
                  <a:lnTo>
                    <a:pt x="29557" y="1312"/>
                  </a:lnTo>
                  <a:lnTo>
                    <a:pt x="128" y="27357"/>
                  </a:lnTo>
                  <a:lnTo>
                    <a:pt x="0" y="35095"/>
                  </a:lnTo>
                  <a:lnTo>
                    <a:pt x="398" y="50194"/>
                  </a:lnTo>
                  <a:lnTo>
                    <a:pt x="550" y="115421"/>
                  </a:lnTo>
                  <a:lnTo>
                    <a:pt x="631893" y="115396"/>
                  </a:lnTo>
                  <a:lnTo>
                    <a:pt x="637392" y="115726"/>
                  </a:lnTo>
                  <a:lnTo>
                    <a:pt x="644872" y="115218"/>
                  </a:lnTo>
                  <a:lnTo>
                    <a:pt x="650016" y="116920"/>
                  </a:lnTo>
                  <a:lnTo>
                    <a:pt x="659439" y="117555"/>
                  </a:lnTo>
                  <a:lnTo>
                    <a:pt x="671565" y="115556"/>
                  </a:lnTo>
                  <a:lnTo>
                    <a:pt x="684555" y="115280"/>
                  </a:lnTo>
                  <a:lnTo>
                    <a:pt x="710176" y="116272"/>
                  </a:lnTo>
                  <a:lnTo>
                    <a:pt x="807889" y="116602"/>
                  </a:lnTo>
                  <a:lnTo>
                    <a:pt x="1186807" y="115866"/>
                  </a:lnTo>
                  <a:lnTo>
                    <a:pt x="1187759" y="92424"/>
                  </a:lnTo>
                  <a:lnTo>
                    <a:pt x="1188537" y="61110"/>
                  </a:lnTo>
                  <a:lnTo>
                    <a:pt x="1186367" y="31005"/>
                  </a:lnTo>
                  <a:lnTo>
                    <a:pt x="1178475" y="11192"/>
                  </a:lnTo>
                  <a:lnTo>
                    <a:pt x="1172290" y="5020"/>
                  </a:lnTo>
                  <a:lnTo>
                    <a:pt x="1164556" y="1439"/>
                  </a:lnTo>
                  <a:lnTo>
                    <a:pt x="1155869" y="1159"/>
                  </a:lnTo>
                  <a:lnTo>
                    <a:pt x="937061" y="1375"/>
                  </a:lnTo>
                  <a:lnTo>
                    <a:pt x="198899" y="1007"/>
                  </a:lnTo>
                  <a:lnTo>
                    <a:pt x="114180" y="26"/>
                  </a:lnTo>
                  <a:close/>
                </a:path>
              </a:pathLst>
            </a:custGeom>
            <a:solidFill>
              <a:srgbClr val="617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7016953" y="1583270"/>
              <a:ext cx="527685" cy="313055"/>
            </a:xfrm>
            <a:custGeom>
              <a:avLst/>
              <a:gdLst/>
              <a:ahLst/>
              <a:cxnLst/>
              <a:rect l="l" t="t" r="r" b="b"/>
              <a:pathLst>
                <a:path w="527684" h="313055">
                  <a:moveTo>
                    <a:pt x="25126" y="0"/>
                  </a:moveTo>
                  <a:lnTo>
                    <a:pt x="12133" y="276"/>
                  </a:lnTo>
                  <a:lnTo>
                    <a:pt x="0" y="2270"/>
                  </a:lnTo>
                  <a:lnTo>
                    <a:pt x="22544" y="12219"/>
                  </a:lnTo>
                  <a:lnTo>
                    <a:pt x="42748" y="24611"/>
                  </a:lnTo>
                  <a:lnTo>
                    <a:pt x="72732" y="61820"/>
                  </a:lnTo>
                  <a:lnTo>
                    <a:pt x="80903" y="119592"/>
                  </a:lnTo>
                  <a:lnTo>
                    <a:pt x="79476" y="160562"/>
                  </a:lnTo>
                  <a:lnTo>
                    <a:pt x="78739" y="313039"/>
                  </a:lnTo>
                  <a:lnTo>
                    <a:pt x="526834" y="311540"/>
                  </a:lnTo>
                  <a:lnTo>
                    <a:pt x="527380" y="581"/>
                  </a:lnTo>
                  <a:lnTo>
                    <a:pt x="148462" y="1317"/>
                  </a:lnTo>
                  <a:lnTo>
                    <a:pt x="50749" y="987"/>
                  </a:lnTo>
                  <a:lnTo>
                    <a:pt x="25126" y="0"/>
                  </a:lnTo>
                  <a:close/>
                </a:path>
              </a:pathLst>
            </a:custGeom>
            <a:solidFill>
              <a:srgbClr val="FC9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7096092" y="1743707"/>
              <a:ext cx="363220" cy="87630"/>
            </a:xfrm>
            <a:custGeom>
              <a:avLst/>
              <a:gdLst/>
              <a:ahLst/>
              <a:cxnLst/>
              <a:rect l="l" t="t" r="r" b="b"/>
              <a:pathLst>
                <a:path w="363220" h="87630">
                  <a:moveTo>
                    <a:pt x="336192" y="0"/>
                  </a:moveTo>
                  <a:lnTo>
                    <a:pt x="322389" y="400"/>
                  </a:lnTo>
                  <a:lnTo>
                    <a:pt x="254939" y="488"/>
                  </a:lnTo>
                  <a:lnTo>
                    <a:pt x="342" y="120"/>
                  </a:lnTo>
                  <a:lnTo>
                    <a:pt x="0" y="86290"/>
                  </a:lnTo>
                  <a:lnTo>
                    <a:pt x="150832" y="87376"/>
                  </a:lnTo>
                  <a:lnTo>
                    <a:pt x="220309" y="87583"/>
                  </a:lnTo>
                  <a:lnTo>
                    <a:pt x="283275" y="87306"/>
                  </a:lnTo>
                  <a:lnTo>
                    <a:pt x="330066" y="86300"/>
                  </a:lnTo>
                  <a:lnTo>
                    <a:pt x="362390" y="60645"/>
                  </a:lnTo>
                  <a:lnTo>
                    <a:pt x="362923" y="43737"/>
                  </a:lnTo>
                  <a:lnTo>
                    <a:pt x="362553" y="26826"/>
                  </a:lnTo>
                  <a:lnTo>
                    <a:pt x="343454" y="260"/>
                  </a:lnTo>
                  <a:lnTo>
                    <a:pt x="336192" y="0"/>
                  </a:lnTo>
                  <a:close/>
                </a:path>
              </a:pathLst>
            </a:custGeom>
            <a:solidFill>
              <a:srgbClr val="F9FA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6224129" y="1215250"/>
              <a:ext cx="1564005" cy="1543685"/>
            </a:xfrm>
            <a:custGeom>
              <a:avLst/>
              <a:gdLst/>
              <a:ahLst/>
              <a:cxnLst/>
              <a:rect l="l" t="t" r="r" b="b"/>
              <a:pathLst>
                <a:path w="1564004" h="1543685">
                  <a:moveTo>
                    <a:pt x="196010" y="0"/>
                  </a:moveTo>
                  <a:lnTo>
                    <a:pt x="140993" y="2597"/>
                  </a:lnTo>
                  <a:lnTo>
                    <a:pt x="92357" y="19429"/>
                  </a:lnTo>
                  <a:lnTo>
                    <a:pt x="50760" y="49777"/>
                  </a:lnTo>
                  <a:lnTo>
                    <a:pt x="23447" y="83859"/>
                  </a:lnTo>
                  <a:lnTo>
                    <a:pt x="5840" y="123856"/>
                  </a:lnTo>
                  <a:lnTo>
                    <a:pt x="0" y="171342"/>
                  </a:lnTo>
                  <a:lnTo>
                    <a:pt x="912" y="219741"/>
                  </a:lnTo>
                  <a:lnTo>
                    <a:pt x="1103" y="367645"/>
                  </a:lnTo>
                  <a:lnTo>
                    <a:pt x="59142" y="367861"/>
                  </a:lnTo>
                  <a:lnTo>
                    <a:pt x="59167" y="214395"/>
                  </a:lnTo>
                  <a:lnTo>
                    <a:pt x="58358" y="177774"/>
                  </a:lnTo>
                  <a:lnTo>
                    <a:pt x="58631" y="159288"/>
                  </a:lnTo>
                  <a:lnTo>
                    <a:pt x="70010" y="111115"/>
                  </a:lnTo>
                  <a:lnTo>
                    <a:pt x="99750" y="74589"/>
                  </a:lnTo>
                  <a:lnTo>
                    <a:pt x="142873" y="55276"/>
                  </a:lnTo>
                  <a:lnTo>
                    <a:pt x="201007" y="53155"/>
                  </a:lnTo>
                  <a:lnTo>
                    <a:pt x="230709" y="54037"/>
                  </a:lnTo>
                  <a:lnTo>
                    <a:pt x="259484" y="54616"/>
                  </a:lnTo>
                  <a:lnTo>
                    <a:pt x="1068004" y="54819"/>
                  </a:lnTo>
                  <a:lnTo>
                    <a:pt x="1283739" y="54514"/>
                  </a:lnTo>
                  <a:lnTo>
                    <a:pt x="1306116" y="57815"/>
                  </a:lnTo>
                  <a:lnTo>
                    <a:pt x="1347622" y="78371"/>
                  </a:lnTo>
                  <a:lnTo>
                    <a:pt x="1376711" y="108080"/>
                  </a:lnTo>
                  <a:lnTo>
                    <a:pt x="1393749" y="142627"/>
                  </a:lnTo>
                  <a:lnTo>
                    <a:pt x="1400279" y="189150"/>
                  </a:lnTo>
                  <a:lnTo>
                    <a:pt x="1400424" y="218320"/>
                  </a:lnTo>
                  <a:lnTo>
                    <a:pt x="1399649" y="247608"/>
                  </a:lnTo>
                  <a:lnTo>
                    <a:pt x="1399182" y="275837"/>
                  </a:lnTo>
                  <a:lnTo>
                    <a:pt x="1400033" y="512260"/>
                  </a:lnTo>
                  <a:lnTo>
                    <a:pt x="1401011" y="1164494"/>
                  </a:lnTo>
                  <a:lnTo>
                    <a:pt x="1401049" y="1415332"/>
                  </a:lnTo>
                  <a:lnTo>
                    <a:pt x="1400806" y="1479332"/>
                  </a:lnTo>
                  <a:lnTo>
                    <a:pt x="1401251" y="1511410"/>
                  </a:lnTo>
                  <a:lnTo>
                    <a:pt x="1402954" y="1543208"/>
                  </a:lnTo>
                  <a:lnTo>
                    <a:pt x="1409681" y="1532973"/>
                  </a:lnTo>
                  <a:lnTo>
                    <a:pt x="1415894" y="1522163"/>
                  </a:lnTo>
                  <a:lnTo>
                    <a:pt x="1427681" y="1500346"/>
                  </a:lnTo>
                  <a:lnTo>
                    <a:pt x="1442464" y="1483112"/>
                  </a:lnTo>
                  <a:lnTo>
                    <a:pt x="1487866" y="1460900"/>
                  </a:lnTo>
                  <a:lnTo>
                    <a:pt x="1545956" y="1454829"/>
                  </a:lnTo>
                  <a:lnTo>
                    <a:pt x="1553538" y="1451197"/>
                  </a:lnTo>
                  <a:lnTo>
                    <a:pt x="1556027" y="1447882"/>
                  </a:lnTo>
                  <a:lnTo>
                    <a:pt x="1561540" y="1435702"/>
                  </a:lnTo>
                  <a:lnTo>
                    <a:pt x="1563816" y="1420796"/>
                  </a:lnTo>
                  <a:lnTo>
                    <a:pt x="1563839" y="1405437"/>
                  </a:lnTo>
                  <a:lnTo>
                    <a:pt x="1562593" y="1391900"/>
                  </a:lnTo>
                  <a:lnTo>
                    <a:pt x="1555471" y="1391949"/>
                  </a:lnTo>
                  <a:lnTo>
                    <a:pt x="1548653" y="1391281"/>
                  </a:lnTo>
                  <a:lnTo>
                    <a:pt x="1511071" y="1363012"/>
                  </a:lnTo>
                  <a:lnTo>
                    <a:pt x="1503351" y="1333687"/>
                  </a:lnTo>
                  <a:lnTo>
                    <a:pt x="1504029" y="1315350"/>
                  </a:lnTo>
                  <a:lnTo>
                    <a:pt x="1506766" y="1297028"/>
                  </a:lnTo>
                  <a:lnTo>
                    <a:pt x="1509761" y="1278947"/>
                  </a:lnTo>
                  <a:lnTo>
                    <a:pt x="1511927" y="1260449"/>
                  </a:lnTo>
                  <a:lnTo>
                    <a:pt x="1513844" y="1251493"/>
                  </a:lnTo>
                  <a:lnTo>
                    <a:pt x="1517407" y="1242752"/>
                  </a:lnTo>
                  <a:lnTo>
                    <a:pt x="1507437" y="1239920"/>
                  </a:lnTo>
                  <a:lnTo>
                    <a:pt x="1470747" y="1218114"/>
                  </a:lnTo>
                  <a:lnTo>
                    <a:pt x="1456924" y="1179879"/>
                  </a:lnTo>
                  <a:lnTo>
                    <a:pt x="1456965" y="1159644"/>
                  </a:lnTo>
                  <a:lnTo>
                    <a:pt x="1459647" y="1138891"/>
                  </a:lnTo>
                  <a:lnTo>
                    <a:pt x="1465527" y="1144103"/>
                  </a:lnTo>
                  <a:lnTo>
                    <a:pt x="1472271" y="1150459"/>
                  </a:lnTo>
                  <a:lnTo>
                    <a:pt x="1479253" y="1156184"/>
                  </a:lnTo>
                  <a:lnTo>
                    <a:pt x="1485847" y="1159503"/>
                  </a:lnTo>
                  <a:lnTo>
                    <a:pt x="1488095" y="1145470"/>
                  </a:lnTo>
                  <a:lnTo>
                    <a:pt x="1486980" y="1128835"/>
                  </a:lnTo>
                  <a:lnTo>
                    <a:pt x="1487020" y="1111681"/>
                  </a:lnTo>
                  <a:lnTo>
                    <a:pt x="1487917" y="1077664"/>
                  </a:lnTo>
                  <a:lnTo>
                    <a:pt x="1487854" y="950525"/>
                  </a:lnTo>
                  <a:lnTo>
                    <a:pt x="1488198" y="913315"/>
                  </a:lnTo>
                  <a:lnTo>
                    <a:pt x="1488098" y="894716"/>
                  </a:lnTo>
                  <a:lnTo>
                    <a:pt x="1487295" y="876115"/>
                  </a:lnTo>
                  <a:lnTo>
                    <a:pt x="1488618" y="858480"/>
                  </a:lnTo>
                  <a:lnTo>
                    <a:pt x="1488452" y="840570"/>
                  </a:lnTo>
                  <a:lnTo>
                    <a:pt x="1487736" y="822643"/>
                  </a:lnTo>
                  <a:lnTo>
                    <a:pt x="1487409" y="804957"/>
                  </a:lnTo>
                  <a:lnTo>
                    <a:pt x="1487320" y="637368"/>
                  </a:lnTo>
                  <a:lnTo>
                    <a:pt x="1489450" y="620661"/>
                  </a:lnTo>
                  <a:lnTo>
                    <a:pt x="1489795" y="603029"/>
                  </a:lnTo>
                  <a:lnTo>
                    <a:pt x="1488984" y="568128"/>
                  </a:lnTo>
                  <a:lnTo>
                    <a:pt x="1489378" y="339566"/>
                  </a:lnTo>
                  <a:lnTo>
                    <a:pt x="1488959" y="279609"/>
                  </a:lnTo>
                  <a:lnTo>
                    <a:pt x="1490167" y="194259"/>
                  </a:lnTo>
                  <a:lnTo>
                    <a:pt x="1488510" y="151357"/>
                  </a:lnTo>
                  <a:lnTo>
                    <a:pt x="1482469" y="109899"/>
                  </a:lnTo>
                  <a:lnTo>
                    <a:pt x="1461371" y="73209"/>
                  </a:lnTo>
                  <a:lnTo>
                    <a:pt x="1435339" y="43783"/>
                  </a:lnTo>
                  <a:lnTo>
                    <a:pt x="1372760" y="11261"/>
                  </a:lnTo>
                  <a:lnTo>
                    <a:pt x="1303018" y="2228"/>
                  </a:lnTo>
                  <a:lnTo>
                    <a:pt x="251598" y="1441"/>
                  </a:lnTo>
                  <a:lnTo>
                    <a:pt x="224268" y="861"/>
                  </a:lnTo>
                  <a:lnTo>
                    <a:pt x="196010" y="0"/>
                  </a:lnTo>
                  <a:close/>
                </a:path>
              </a:pathLst>
            </a:custGeom>
            <a:solidFill>
              <a:srgbClr val="617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7527144" y="1217461"/>
              <a:ext cx="260985" cy="1498600"/>
            </a:xfrm>
            <a:custGeom>
              <a:avLst/>
              <a:gdLst/>
              <a:ahLst/>
              <a:cxnLst/>
              <a:rect l="l" t="t" r="r" b="b"/>
              <a:pathLst>
                <a:path w="260984" h="1498600">
                  <a:moveTo>
                    <a:pt x="0" y="0"/>
                  </a:moveTo>
                  <a:lnTo>
                    <a:pt x="9567" y="4967"/>
                  </a:lnTo>
                  <a:lnTo>
                    <a:pt x="27289" y="11877"/>
                  </a:lnTo>
                  <a:lnTo>
                    <a:pt x="35991" y="15608"/>
                  </a:lnTo>
                  <a:lnTo>
                    <a:pt x="86066" y="52366"/>
                  </a:lnTo>
                  <a:lnTo>
                    <a:pt x="117767" y="105879"/>
                  </a:lnTo>
                  <a:lnTo>
                    <a:pt x="122878" y="147145"/>
                  </a:lnTo>
                  <a:lnTo>
                    <a:pt x="122834" y="160921"/>
                  </a:lnTo>
                  <a:lnTo>
                    <a:pt x="123621" y="232829"/>
                  </a:lnTo>
                  <a:lnTo>
                    <a:pt x="124663" y="1498130"/>
                  </a:lnTo>
                  <a:lnTo>
                    <a:pt x="139446" y="1480896"/>
                  </a:lnTo>
                  <a:lnTo>
                    <a:pt x="149515" y="1471953"/>
                  </a:lnTo>
                  <a:lnTo>
                    <a:pt x="160158" y="1465837"/>
                  </a:lnTo>
                  <a:lnTo>
                    <a:pt x="171798" y="1461697"/>
                  </a:lnTo>
                  <a:lnTo>
                    <a:pt x="184861" y="1458683"/>
                  </a:lnTo>
                  <a:lnTo>
                    <a:pt x="242938" y="1452626"/>
                  </a:lnTo>
                  <a:lnTo>
                    <a:pt x="250532" y="1448993"/>
                  </a:lnTo>
                  <a:lnTo>
                    <a:pt x="253009" y="1445653"/>
                  </a:lnTo>
                  <a:lnTo>
                    <a:pt x="258523" y="1433483"/>
                  </a:lnTo>
                  <a:lnTo>
                    <a:pt x="260802" y="1418585"/>
                  </a:lnTo>
                  <a:lnTo>
                    <a:pt x="260826" y="1403232"/>
                  </a:lnTo>
                  <a:lnTo>
                    <a:pt x="259575" y="1389697"/>
                  </a:lnTo>
                  <a:lnTo>
                    <a:pt x="252453" y="1389740"/>
                  </a:lnTo>
                  <a:lnTo>
                    <a:pt x="245635" y="1389072"/>
                  </a:lnTo>
                  <a:lnTo>
                    <a:pt x="208058" y="1360801"/>
                  </a:lnTo>
                  <a:lnTo>
                    <a:pt x="200340" y="1331482"/>
                  </a:lnTo>
                  <a:lnTo>
                    <a:pt x="201020" y="1313140"/>
                  </a:lnTo>
                  <a:lnTo>
                    <a:pt x="203755" y="1294814"/>
                  </a:lnTo>
                  <a:lnTo>
                    <a:pt x="206743" y="1276731"/>
                  </a:lnTo>
                  <a:lnTo>
                    <a:pt x="208913" y="1258230"/>
                  </a:lnTo>
                  <a:lnTo>
                    <a:pt x="210831" y="1249277"/>
                  </a:lnTo>
                  <a:lnTo>
                    <a:pt x="214388" y="1240548"/>
                  </a:lnTo>
                  <a:lnTo>
                    <a:pt x="204431" y="1237703"/>
                  </a:lnTo>
                  <a:lnTo>
                    <a:pt x="167728" y="1215898"/>
                  </a:lnTo>
                  <a:lnTo>
                    <a:pt x="153906" y="1177663"/>
                  </a:lnTo>
                  <a:lnTo>
                    <a:pt x="153946" y="1157428"/>
                  </a:lnTo>
                  <a:lnTo>
                    <a:pt x="156629" y="1136675"/>
                  </a:lnTo>
                  <a:lnTo>
                    <a:pt x="162514" y="1141889"/>
                  </a:lnTo>
                  <a:lnTo>
                    <a:pt x="169257" y="1148248"/>
                  </a:lnTo>
                  <a:lnTo>
                    <a:pt x="176236" y="1153973"/>
                  </a:lnTo>
                  <a:lnTo>
                    <a:pt x="182829" y="1157287"/>
                  </a:lnTo>
                  <a:lnTo>
                    <a:pt x="185077" y="1143254"/>
                  </a:lnTo>
                  <a:lnTo>
                    <a:pt x="183963" y="1126619"/>
                  </a:lnTo>
                  <a:lnTo>
                    <a:pt x="184008" y="1109467"/>
                  </a:lnTo>
                  <a:lnTo>
                    <a:pt x="184912" y="1075461"/>
                  </a:lnTo>
                  <a:lnTo>
                    <a:pt x="184848" y="948321"/>
                  </a:lnTo>
                  <a:lnTo>
                    <a:pt x="185188" y="911112"/>
                  </a:lnTo>
                  <a:lnTo>
                    <a:pt x="185091" y="892512"/>
                  </a:lnTo>
                  <a:lnTo>
                    <a:pt x="184289" y="873912"/>
                  </a:lnTo>
                  <a:lnTo>
                    <a:pt x="185611" y="856269"/>
                  </a:lnTo>
                  <a:lnTo>
                    <a:pt x="185442" y="838355"/>
                  </a:lnTo>
                  <a:lnTo>
                    <a:pt x="184725" y="820427"/>
                  </a:lnTo>
                  <a:lnTo>
                    <a:pt x="184404" y="802741"/>
                  </a:lnTo>
                  <a:lnTo>
                    <a:pt x="184315" y="635152"/>
                  </a:lnTo>
                  <a:lnTo>
                    <a:pt x="186439" y="618447"/>
                  </a:lnTo>
                  <a:lnTo>
                    <a:pt x="186785" y="600819"/>
                  </a:lnTo>
                  <a:lnTo>
                    <a:pt x="185978" y="565924"/>
                  </a:lnTo>
                  <a:lnTo>
                    <a:pt x="186359" y="337350"/>
                  </a:lnTo>
                  <a:lnTo>
                    <a:pt x="185953" y="277406"/>
                  </a:lnTo>
                  <a:lnTo>
                    <a:pt x="187155" y="192049"/>
                  </a:lnTo>
                  <a:lnTo>
                    <a:pt x="185494" y="149147"/>
                  </a:lnTo>
                  <a:lnTo>
                    <a:pt x="179451" y="107683"/>
                  </a:lnTo>
                  <a:lnTo>
                    <a:pt x="158354" y="70991"/>
                  </a:lnTo>
                  <a:lnTo>
                    <a:pt x="132321" y="41554"/>
                  </a:lnTo>
                  <a:lnTo>
                    <a:pt x="69746" y="9051"/>
                  </a:lnTo>
                  <a:lnTo>
                    <a:pt x="37036" y="2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1A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4" name="object 144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7711994" y="2450265"/>
              <a:ext cx="75972" cy="22588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56" y="446328"/>
            <a:ext cx="9144000" cy="128480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695333" y="4143952"/>
            <a:ext cx="1764664" cy="447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780"/>
              </a:lnSpc>
              <a:spcBef>
                <a:spcPts val="100"/>
              </a:spcBef>
            </a:pPr>
            <a:r>
              <a:rPr sz="1500" b="1" spc="105">
                <a:solidFill>
                  <a:srgbClr val="1F2A58"/>
                </a:solidFill>
                <a:latin typeface="Calibri"/>
                <a:cs typeface="Calibri"/>
              </a:rPr>
              <a:t>Lubna</a:t>
            </a:r>
            <a:r>
              <a:rPr sz="1500" b="1" spc="40">
                <a:solidFill>
                  <a:srgbClr val="1F2A58"/>
                </a:solidFill>
                <a:latin typeface="Calibri"/>
                <a:cs typeface="Calibri"/>
              </a:rPr>
              <a:t> </a:t>
            </a:r>
            <a:r>
              <a:rPr sz="1500" b="1" spc="55">
                <a:solidFill>
                  <a:srgbClr val="1F2A58"/>
                </a:solidFill>
                <a:latin typeface="Calibri"/>
                <a:cs typeface="Calibri"/>
              </a:rPr>
              <a:t>Fatima</a:t>
            </a:r>
            <a:endParaRPr sz="1500">
              <a:latin typeface="Calibri"/>
              <a:cs typeface="Calibri"/>
            </a:endParaRPr>
          </a:p>
          <a:p>
            <a:pPr algn="ctr">
              <a:lnSpc>
                <a:spcPts val="1540"/>
              </a:lnSpc>
            </a:pPr>
            <a:r>
              <a:rPr sz="1300" spc="-45">
                <a:solidFill>
                  <a:srgbClr val="007899"/>
                </a:solidFill>
                <a:latin typeface="Lucida Sans"/>
                <a:cs typeface="Lucida Sans"/>
                <a:hlinkClick r:id="rId3"/>
              </a:rPr>
              <a:t>lubna@ribbondata.com</a:t>
            </a:r>
            <a:endParaRPr sz="1300">
              <a:latin typeface="Lucida Sans"/>
              <a:cs typeface="Lucida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89907" y="1987210"/>
            <a:ext cx="3375660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440180" algn="l"/>
                <a:tab pos="2150110" algn="l"/>
                <a:tab pos="2585085" algn="l"/>
              </a:tabLst>
            </a:pPr>
            <a:r>
              <a:rPr sz="1500" b="1" spc="180">
                <a:solidFill>
                  <a:srgbClr val="06769F"/>
                </a:solidFill>
                <a:latin typeface="Calibri"/>
                <a:cs typeface="Calibri"/>
              </a:rPr>
              <a:t>S</a:t>
            </a:r>
            <a:r>
              <a:rPr sz="1500" b="1">
                <a:solidFill>
                  <a:srgbClr val="06769F"/>
                </a:solidFill>
                <a:latin typeface="Calibri"/>
                <a:cs typeface="Calibri"/>
              </a:rPr>
              <a:t> </a:t>
            </a:r>
            <a:r>
              <a:rPr sz="1500" b="1" spc="200">
                <a:solidFill>
                  <a:srgbClr val="06769F"/>
                </a:solidFill>
                <a:latin typeface="Calibri"/>
                <a:cs typeface="Calibri"/>
              </a:rPr>
              <a:t>C</a:t>
            </a:r>
            <a:r>
              <a:rPr sz="1500" b="1" spc="5">
                <a:solidFill>
                  <a:srgbClr val="06769F"/>
                </a:solidFill>
                <a:latin typeface="Calibri"/>
                <a:cs typeface="Calibri"/>
              </a:rPr>
              <a:t> </a:t>
            </a:r>
            <a:r>
              <a:rPr sz="1500" b="1" spc="195">
                <a:solidFill>
                  <a:srgbClr val="06769F"/>
                </a:solidFill>
                <a:latin typeface="Calibri"/>
                <a:cs typeface="Calibri"/>
              </a:rPr>
              <a:t>H</a:t>
            </a:r>
            <a:r>
              <a:rPr sz="1500" b="1" spc="45">
                <a:solidFill>
                  <a:srgbClr val="06769F"/>
                </a:solidFill>
                <a:latin typeface="Calibri"/>
                <a:cs typeface="Calibri"/>
              </a:rPr>
              <a:t> </a:t>
            </a:r>
            <a:r>
              <a:rPr sz="1500" b="1" spc="120">
                <a:solidFill>
                  <a:srgbClr val="06769F"/>
                </a:solidFill>
                <a:latin typeface="Calibri"/>
                <a:cs typeface="Calibri"/>
              </a:rPr>
              <a:t>E</a:t>
            </a:r>
            <a:r>
              <a:rPr sz="1500" b="1">
                <a:solidFill>
                  <a:srgbClr val="06769F"/>
                </a:solidFill>
                <a:latin typeface="Calibri"/>
                <a:cs typeface="Calibri"/>
              </a:rPr>
              <a:t> </a:t>
            </a:r>
            <a:r>
              <a:rPr sz="1500" b="1" spc="145">
                <a:solidFill>
                  <a:srgbClr val="06769F"/>
                </a:solidFill>
                <a:latin typeface="Calibri"/>
                <a:cs typeface="Calibri"/>
              </a:rPr>
              <a:t>D</a:t>
            </a:r>
            <a:r>
              <a:rPr sz="1500" b="1" spc="5">
                <a:solidFill>
                  <a:srgbClr val="06769F"/>
                </a:solidFill>
                <a:latin typeface="Calibri"/>
                <a:cs typeface="Calibri"/>
              </a:rPr>
              <a:t> </a:t>
            </a:r>
            <a:r>
              <a:rPr sz="1500" b="1" spc="150">
                <a:solidFill>
                  <a:srgbClr val="06769F"/>
                </a:solidFill>
                <a:latin typeface="Calibri"/>
                <a:cs typeface="Calibri"/>
              </a:rPr>
              <a:t>U</a:t>
            </a:r>
            <a:r>
              <a:rPr sz="1500" b="1">
                <a:solidFill>
                  <a:srgbClr val="06769F"/>
                </a:solidFill>
                <a:latin typeface="Calibri"/>
                <a:cs typeface="Calibri"/>
              </a:rPr>
              <a:t> </a:t>
            </a:r>
            <a:r>
              <a:rPr sz="1500" b="1" spc="110">
                <a:solidFill>
                  <a:srgbClr val="06769F"/>
                </a:solidFill>
                <a:latin typeface="Calibri"/>
                <a:cs typeface="Calibri"/>
              </a:rPr>
              <a:t>L</a:t>
            </a:r>
            <a:r>
              <a:rPr sz="1500" b="1" spc="5">
                <a:solidFill>
                  <a:srgbClr val="06769F"/>
                </a:solidFill>
                <a:latin typeface="Calibri"/>
                <a:cs typeface="Calibri"/>
              </a:rPr>
              <a:t> </a:t>
            </a:r>
            <a:r>
              <a:rPr sz="1500" b="1" spc="35">
                <a:solidFill>
                  <a:srgbClr val="06769F"/>
                </a:solidFill>
                <a:latin typeface="Calibri"/>
                <a:cs typeface="Calibri"/>
              </a:rPr>
              <a:t>E</a:t>
            </a:r>
            <a:r>
              <a:rPr sz="1500" b="1">
                <a:solidFill>
                  <a:srgbClr val="06769F"/>
                </a:solidFill>
                <a:latin typeface="Calibri"/>
                <a:cs typeface="Calibri"/>
              </a:rPr>
              <a:t>	</a:t>
            </a:r>
            <a:r>
              <a:rPr sz="1500" b="1" spc="100">
                <a:solidFill>
                  <a:srgbClr val="06769F"/>
                </a:solidFill>
                <a:latin typeface="Calibri"/>
                <a:cs typeface="Calibri"/>
              </a:rPr>
              <a:t>T</a:t>
            </a:r>
            <a:r>
              <a:rPr sz="1500" b="1" spc="-5">
                <a:solidFill>
                  <a:srgbClr val="06769F"/>
                </a:solidFill>
                <a:latin typeface="Calibri"/>
                <a:cs typeface="Calibri"/>
              </a:rPr>
              <a:t> </a:t>
            </a:r>
            <a:r>
              <a:rPr sz="1500" b="1">
                <a:solidFill>
                  <a:srgbClr val="06769F"/>
                </a:solidFill>
                <a:latin typeface="Calibri"/>
                <a:cs typeface="Calibri"/>
              </a:rPr>
              <a:t>I</a:t>
            </a:r>
            <a:r>
              <a:rPr sz="1500" b="1" spc="35">
                <a:solidFill>
                  <a:srgbClr val="06769F"/>
                </a:solidFill>
                <a:latin typeface="Calibri"/>
                <a:cs typeface="Calibri"/>
              </a:rPr>
              <a:t> </a:t>
            </a:r>
            <a:r>
              <a:rPr sz="1500" b="1">
                <a:solidFill>
                  <a:srgbClr val="06769F"/>
                </a:solidFill>
                <a:latin typeface="Calibri"/>
                <a:cs typeface="Calibri"/>
              </a:rPr>
              <a:t>M</a:t>
            </a:r>
            <a:r>
              <a:rPr sz="1500" b="1" spc="30">
                <a:solidFill>
                  <a:srgbClr val="06769F"/>
                </a:solidFill>
                <a:latin typeface="Calibri"/>
                <a:cs typeface="Calibri"/>
              </a:rPr>
              <a:t> </a:t>
            </a:r>
            <a:r>
              <a:rPr sz="1500" b="1" spc="50">
                <a:solidFill>
                  <a:srgbClr val="06769F"/>
                </a:solidFill>
                <a:latin typeface="Calibri"/>
                <a:cs typeface="Calibri"/>
              </a:rPr>
              <a:t>E</a:t>
            </a:r>
            <a:r>
              <a:rPr sz="1500" b="1">
                <a:solidFill>
                  <a:srgbClr val="06769F"/>
                </a:solidFill>
                <a:latin typeface="Calibri"/>
                <a:cs typeface="Calibri"/>
              </a:rPr>
              <a:t>	</a:t>
            </a:r>
            <a:r>
              <a:rPr sz="1500" b="1" spc="150">
                <a:solidFill>
                  <a:srgbClr val="06769F"/>
                </a:solidFill>
                <a:latin typeface="Calibri"/>
                <a:cs typeface="Calibri"/>
              </a:rPr>
              <a:t>T</a:t>
            </a:r>
            <a:r>
              <a:rPr sz="1500" b="1" spc="-10">
                <a:solidFill>
                  <a:srgbClr val="06769F"/>
                </a:solidFill>
                <a:latin typeface="Calibri"/>
                <a:cs typeface="Calibri"/>
              </a:rPr>
              <a:t> </a:t>
            </a:r>
            <a:r>
              <a:rPr sz="1500" b="1" spc="40">
                <a:solidFill>
                  <a:srgbClr val="06769F"/>
                </a:solidFill>
                <a:latin typeface="Calibri"/>
                <a:cs typeface="Calibri"/>
              </a:rPr>
              <a:t>O</a:t>
            </a:r>
            <a:r>
              <a:rPr sz="1500" b="1">
                <a:solidFill>
                  <a:srgbClr val="06769F"/>
                </a:solidFill>
                <a:latin typeface="Calibri"/>
                <a:cs typeface="Calibri"/>
              </a:rPr>
              <a:t>	</a:t>
            </a:r>
            <a:r>
              <a:rPr sz="1500" b="1" spc="155">
                <a:solidFill>
                  <a:srgbClr val="06769F"/>
                </a:solidFill>
                <a:latin typeface="Calibri"/>
                <a:cs typeface="Calibri"/>
              </a:rPr>
              <a:t>C</a:t>
            </a:r>
            <a:r>
              <a:rPr sz="1500" b="1">
                <a:solidFill>
                  <a:srgbClr val="06769F"/>
                </a:solidFill>
                <a:latin typeface="Calibri"/>
                <a:cs typeface="Calibri"/>
              </a:rPr>
              <a:t> </a:t>
            </a:r>
            <a:r>
              <a:rPr sz="1500" b="1" spc="140">
                <a:solidFill>
                  <a:srgbClr val="06769F"/>
                </a:solidFill>
                <a:latin typeface="Calibri"/>
                <a:cs typeface="Calibri"/>
              </a:rPr>
              <a:t>H</a:t>
            </a:r>
            <a:r>
              <a:rPr sz="1500" b="1" spc="35">
                <a:solidFill>
                  <a:srgbClr val="06769F"/>
                </a:solidFill>
                <a:latin typeface="Calibri"/>
                <a:cs typeface="Calibri"/>
              </a:rPr>
              <a:t> </a:t>
            </a:r>
            <a:r>
              <a:rPr sz="1500" b="1" spc="160">
                <a:solidFill>
                  <a:srgbClr val="06769F"/>
                </a:solidFill>
                <a:latin typeface="Calibri"/>
                <a:cs typeface="Calibri"/>
              </a:rPr>
              <a:t>A</a:t>
            </a:r>
            <a:r>
              <a:rPr sz="1500" b="1" spc="-110">
                <a:solidFill>
                  <a:srgbClr val="06769F"/>
                </a:solidFill>
                <a:latin typeface="Calibri"/>
                <a:cs typeface="Calibri"/>
              </a:rPr>
              <a:t> </a:t>
            </a:r>
            <a:r>
              <a:rPr sz="1500" b="1" spc="70">
                <a:solidFill>
                  <a:srgbClr val="06769F"/>
                </a:solidFill>
                <a:latin typeface="Calibri"/>
                <a:cs typeface="Calibri"/>
              </a:rPr>
              <a:t>T</a:t>
            </a:r>
            <a:r>
              <a:rPr sz="1500" b="1">
                <a:solidFill>
                  <a:srgbClr val="06769F"/>
                </a:solidFill>
                <a:latin typeface="Calibri"/>
                <a:cs typeface="Calibri"/>
              </a:rPr>
              <a:t> </a:t>
            </a:r>
            <a:r>
              <a:rPr sz="1500" b="1" spc="-50">
                <a:solidFill>
                  <a:srgbClr val="06769F"/>
                </a:solidFill>
                <a:latin typeface="Calibri"/>
                <a:cs typeface="Calibri"/>
              </a:rPr>
              <a:t>! 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72250" y="365657"/>
            <a:ext cx="6254466" cy="1015897"/>
          </a:xfrm>
          <a:prstGeom prst="rect">
            <a:avLst/>
          </a:prstGeom>
        </p:spPr>
        <p:txBody>
          <a:bodyPr vert="horz" wrap="square" lIns="0" tIns="335512" rIns="0" bIns="0" rtlCol="0">
            <a:spAutoFit/>
          </a:bodyPr>
          <a:lstStyle/>
          <a:p>
            <a:pPr marL="2175510">
              <a:spcBef>
                <a:spcPts val="95"/>
              </a:spcBef>
            </a:pPr>
            <a:r>
              <a:rPr spc="-210"/>
              <a:t>Contact</a:t>
            </a:r>
            <a:r>
              <a:rPr spc="-320"/>
              <a:t> </a:t>
            </a:r>
            <a:r>
              <a:rPr spc="-300"/>
              <a:t>Details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873748" y="3043729"/>
            <a:ext cx="1407795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300" b="1" spc="135">
                <a:latin typeface="Calibri"/>
                <a:cs typeface="Calibri"/>
              </a:rPr>
              <a:t>Scan</a:t>
            </a:r>
            <a:r>
              <a:rPr sz="1300" b="1" spc="15">
                <a:latin typeface="Calibri"/>
                <a:cs typeface="Calibri"/>
              </a:rPr>
              <a:t> </a:t>
            </a:r>
            <a:r>
              <a:rPr sz="1300" b="1" spc="50">
                <a:latin typeface="Calibri"/>
                <a:cs typeface="Calibri"/>
              </a:rPr>
              <a:t>the</a:t>
            </a:r>
            <a:r>
              <a:rPr sz="1300" b="1" spc="20">
                <a:latin typeface="Calibri"/>
                <a:cs typeface="Calibri"/>
              </a:rPr>
              <a:t> </a:t>
            </a:r>
            <a:r>
              <a:rPr sz="1300" b="1" spc="65">
                <a:latin typeface="Calibri"/>
                <a:cs typeface="Calibri"/>
              </a:rPr>
              <a:t>QR</a:t>
            </a:r>
            <a:r>
              <a:rPr sz="1300" b="1" spc="15">
                <a:latin typeface="Calibri"/>
                <a:cs typeface="Calibri"/>
              </a:rPr>
              <a:t> </a:t>
            </a:r>
            <a:r>
              <a:rPr sz="1300" b="1" spc="80">
                <a:latin typeface="Calibri"/>
                <a:cs typeface="Calibri"/>
              </a:rPr>
              <a:t>Code</a:t>
            </a:r>
            <a:endParaRPr sz="13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24403" y="2566175"/>
            <a:ext cx="1280160" cy="129679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56" y="0"/>
            <a:ext cx="9144000" cy="2704922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556" y="4981385"/>
            <a:ext cx="9144000" cy="167005"/>
          </a:xfrm>
          <a:custGeom>
            <a:avLst/>
            <a:gdLst/>
            <a:ahLst/>
            <a:cxnLst/>
            <a:rect l="l" t="t" r="r" b="b"/>
            <a:pathLst>
              <a:path w="9144000" h="167004">
                <a:moveTo>
                  <a:pt x="9144000" y="0"/>
                </a:moveTo>
                <a:lnTo>
                  <a:pt x="0" y="0"/>
                </a:lnTo>
                <a:lnTo>
                  <a:pt x="0" y="166687"/>
                </a:lnTo>
                <a:lnTo>
                  <a:pt x="9144000" y="166687"/>
                </a:lnTo>
                <a:lnTo>
                  <a:pt x="9144000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5556" y="1428230"/>
            <a:ext cx="9144000" cy="2452370"/>
            <a:chOff x="0" y="1428230"/>
            <a:chExt cx="9144000" cy="2452370"/>
          </a:xfrm>
        </p:grpSpPr>
        <p:sp>
          <p:nvSpPr>
            <p:cNvPr id="5" name="object 5"/>
            <p:cNvSpPr/>
            <p:nvPr/>
          </p:nvSpPr>
          <p:spPr>
            <a:xfrm>
              <a:off x="0" y="2434787"/>
              <a:ext cx="9144000" cy="18415"/>
            </a:xfrm>
            <a:custGeom>
              <a:avLst/>
              <a:gdLst/>
              <a:ahLst/>
              <a:cxnLst/>
              <a:rect l="l" t="t" r="r" b="b"/>
              <a:pathLst>
                <a:path w="9144000" h="18414">
                  <a:moveTo>
                    <a:pt x="0" y="0"/>
                  </a:moveTo>
                  <a:lnTo>
                    <a:pt x="0" y="17983"/>
                  </a:lnTo>
                  <a:lnTo>
                    <a:pt x="9144000" y="17983"/>
                  </a:lnTo>
                  <a:lnTo>
                    <a:pt x="9144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346072" y="1428230"/>
              <a:ext cx="2452370" cy="2452370"/>
            </a:xfrm>
            <a:custGeom>
              <a:avLst/>
              <a:gdLst/>
              <a:ahLst/>
              <a:cxnLst/>
              <a:rect l="l" t="t" r="r" b="b"/>
              <a:pathLst>
                <a:path w="2452369" h="2452370">
                  <a:moveTo>
                    <a:pt x="1225931" y="0"/>
                  </a:moveTo>
                  <a:lnTo>
                    <a:pt x="1177793" y="927"/>
                  </a:lnTo>
                  <a:lnTo>
                    <a:pt x="1130125" y="3688"/>
                  </a:lnTo>
                  <a:lnTo>
                    <a:pt x="1082961" y="8247"/>
                  </a:lnTo>
                  <a:lnTo>
                    <a:pt x="1036336" y="14571"/>
                  </a:lnTo>
                  <a:lnTo>
                    <a:pt x="990283" y="22625"/>
                  </a:lnTo>
                  <a:lnTo>
                    <a:pt x="944836" y="32376"/>
                  </a:lnTo>
                  <a:lnTo>
                    <a:pt x="900030" y="43789"/>
                  </a:lnTo>
                  <a:lnTo>
                    <a:pt x="855898" y="56831"/>
                  </a:lnTo>
                  <a:lnTo>
                    <a:pt x="812475" y="71467"/>
                  </a:lnTo>
                  <a:lnTo>
                    <a:pt x="769794" y="87663"/>
                  </a:lnTo>
                  <a:lnTo>
                    <a:pt x="727890" y="105385"/>
                  </a:lnTo>
                  <a:lnTo>
                    <a:pt x="686797" y="124600"/>
                  </a:lnTo>
                  <a:lnTo>
                    <a:pt x="646549" y="145272"/>
                  </a:lnTo>
                  <a:lnTo>
                    <a:pt x="607180" y="167369"/>
                  </a:lnTo>
                  <a:lnTo>
                    <a:pt x="568724" y="190856"/>
                  </a:lnTo>
                  <a:lnTo>
                    <a:pt x="531214" y="215698"/>
                  </a:lnTo>
                  <a:lnTo>
                    <a:pt x="494686" y="241862"/>
                  </a:lnTo>
                  <a:lnTo>
                    <a:pt x="459173" y="269314"/>
                  </a:lnTo>
                  <a:lnTo>
                    <a:pt x="424710" y="298020"/>
                  </a:lnTo>
                  <a:lnTo>
                    <a:pt x="391330" y="327945"/>
                  </a:lnTo>
                  <a:lnTo>
                    <a:pt x="359067" y="359055"/>
                  </a:lnTo>
                  <a:lnTo>
                    <a:pt x="327955" y="391318"/>
                  </a:lnTo>
                  <a:lnTo>
                    <a:pt x="298029" y="424697"/>
                  </a:lnTo>
                  <a:lnTo>
                    <a:pt x="269323" y="459160"/>
                  </a:lnTo>
                  <a:lnTo>
                    <a:pt x="241870" y="494673"/>
                  </a:lnTo>
                  <a:lnTo>
                    <a:pt x="215705" y="531200"/>
                  </a:lnTo>
                  <a:lnTo>
                    <a:pt x="190862" y="568709"/>
                  </a:lnTo>
                  <a:lnTo>
                    <a:pt x="167375" y="607165"/>
                  </a:lnTo>
                  <a:lnTo>
                    <a:pt x="145278" y="646534"/>
                  </a:lnTo>
                  <a:lnTo>
                    <a:pt x="124605" y="686782"/>
                  </a:lnTo>
                  <a:lnTo>
                    <a:pt x="105389" y="727874"/>
                  </a:lnTo>
                  <a:lnTo>
                    <a:pt x="87666" y="769778"/>
                  </a:lnTo>
                  <a:lnTo>
                    <a:pt x="71470" y="812459"/>
                  </a:lnTo>
                  <a:lnTo>
                    <a:pt x="56833" y="855882"/>
                  </a:lnTo>
                  <a:lnTo>
                    <a:pt x="43791" y="900014"/>
                  </a:lnTo>
                  <a:lnTo>
                    <a:pt x="32377" y="944820"/>
                  </a:lnTo>
                  <a:lnTo>
                    <a:pt x="22626" y="990267"/>
                  </a:lnTo>
                  <a:lnTo>
                    <a:pt x="14571" y="1036320"/>
                  </a:lnTo>
                  <a:lnTo>
                    <a:pt x="8247" y="1082946"/>
                  </a:lnTo>
                  <a:lnTo>
                    <a:pt x="3688" y="1130111"/>
                  </a:lnTo>
                  <a:lnTo>
                    <a:pt x="927" y="1177779"/>
                  </a:lnTo>
                  <a:lnTo>
                    <a:pt x="0" y="1225918"/>
                  </a:lnTo>
                  <a:lnTo>
                    <a:pt x="927" y="1274056"/>
                  </a:lnTo>
                  <a:lnTo>
                    <a:pt x="3688" y="1321723"/>
                  </a:lnTo>
                  <a:lnTo>
                    <a:pt x="8247" y="1368887"/>
                  </a:lnTo>
                  <a:lnTo>
                    <a:pt x="14571" y="1415512"/>
                  </a:lnTo>
                  <a:lnTo>
                    <a:pt x="22626" y="1461565"/>
                  </a:lnTo>
                  <a:lnTo>
                    <a:pt x="32377" y="1507012"/>
                  </a:lnTo>
                  <a:lnTo>
                    <a:pt x="43791" y="1551818"/>
                  </a:lnTo>
                  <a:lnTo>
                    <a:pt x="56833" y="1595949"/>
                  </a:lnTo>
                  <a:lnTo>
                    <a:pt x="71470" y="1639372"/>
                  </a:lnTo>
                  <a:lnTo>
                    <a:pt x="87666" y="1682052"/>
                  </a:lnTo>
                  <a:lnTo>
                    <a:pt x="105389" y="1723956"/>
                  </a:lnTo>
                  <a:lnTo>
                    <a:pt x="124605" y="1765048"/>
                  </a:lnTo>
                  <a:lnTo>
                    <a:pt x="145278" y="1805296"/>
                  </a:lnTo>
                  <a:lnTo>
                    <a:pt x="167375" y="1844665"/>
                  </a:lnTo>
                  <a:lnTo>
                    <a:pt x="190862" y="1883121"/>
                  </a:lnTo>
                  <a:lnTo>
                    <a:pt x="215705" y="1920630"/>
                  </a:lnTo>
                  <a:lnTo>
                    <a:pt x="241870" y="1957157"/>
                  </a:lnTo>
                  <a:lnTo>
                    <a:pt x="269323" y="1992670"/>
                  </a:lnTo>
                  <a:lnTo>
                    <a:pt x="298029" y="2027133"/>
                  </a:lnTo>
                  <a:lnTo>
                    <a:pt x="327955" y="2060513"/>
                  </a:lnTo>
                  <a:lnTo>
                    <a:pt x="359067" y="2092775"/>
                  </a:lnTo>
                  <a:lnTo>
                    <a:pt x="391330" y="2123886"/>
                  </a:lnTo>
                  <a:lnTo>
                    <a:pt x="424710" y="2153812"/>
                  </a:lnTo>
                  <a:lnTo>
                    <a:pt x="459173" y="2182518"/>
                  </a:lnTo>
                  <a:lnTo>
                    <a:pt x="494686" y="2209970"/>
                  </a:lnTo>
                  <a:lnTo>
                    <a:pt x="531214" y="2236134"/>
                  </a:lnTo>
                  <a:lnTo>
                    <a:pt x="568724" y="2260977"/>
                  </a:lnTo>
                  <a:lnTo>
                    <a:pt x="607180" y="2284464"/>
                  </a:lnTo>
                  <a:lnTo>
                    <a:pt x="646549" y="2306561"/>
                  </a:lnTo>
                  <a:lnTo>
                    <a:pt x="686797" y="2327233"/>
                  </a:lnTo>
                  <a:lnTo>
                    <a:pt x="727890" y="2346448"/>
                  </a:lnTo>
                  <a:lnTo>
                    <a:pt x="769794" y="2364171"/>
                  </a:lnTo>
                  <a:lnTo>
                    <a:pt x="812475" y="2380367"/>
                  </a:lnTo>
                  <a:lnTo>
                    <a:pt x="855898" y="2395004"/>
                  </a:lnTo>
                  <a:lnTo>
                    <a:pt x="900030" y="2408046"/>
                  </a:lnTo>
                  <a:lnTo>
                    <a:pt x="944836" y="2419459"/>
                  </a:lnTo>
                  <a:lnTo>
                    <a:pt x="990283" y="2429210"/>
                  </a:lnTo>
                  <a:lnTo>
                    <a:pt x="1036336" y="2437265"/>
                  </a:lnTo>
                  <a:lnTo>
                    <a:pt x="1082961" y="2443589"/>
                  </a:lnTo>
                  <a:lnTo>
                    <a:pt x="1130125" y="2448148"/>
                  </a:lnTo>
                  <a:lnTo>
                    <a:pt x="1177793" y="2450908"/>
                  </a:lnTo>
                  <a:lnTo>
                    <a:pt x="1225931" y="2451836"/>
                  </a:lnTo>
                  <a:lnTo>
                    <a:pt x="1274068" y="2450908"/>
                  </a:lnTo>
                  <a:lnTo>
                    <a:pt x="1321734" y="2448148"/>
                  </a:lnTo>
                  <a:lnTo>
                    <a:pt x="1368897" y="2443589"/>
                  </a:lnTo>
                  <a:lnTo>
                    <a:pt x="1415522" y="2437265"/>
                  </a:lnTo>
                  <a:lnTo>
                    <a:pt x="1461574" y="2429210"/>
                  </a:lnTo>
                  <a:lnTo>
                    <a:pt x="1507020" y="2419459"/>
                  </a:lnTo>
                  <a:lnTo>
                    <a:pt x="1551826" y="2408046"/>
                  </a:lnTo>
                  <a:lnTo>
                    <a:pt x="1595957" y="2395004"/>
                  </a:lnTo>
                  <a:lnTo>
                    <a:pt x="1639380" y="2380367"/>
                  </a:lnTo>
                  <a:lnTo>
                    <a:pt x="1682060" y="2364171"/>
                  </a:lnTo>
                  <a:lnTo>
                    <a:pt x="1723963" y="2346448"/>
                  </a:lnTo>
                  <a:lnTo>
                    <a:pt x="1765056" y="2327233"/>
                  </a:lnTo>
                  <a:lnTo>
                    <a:pt x="1805303" y="2306561"/>
                  </a:lnTo>
                  <a:lnTo>
                    <a:pt x="1844672" y="2284464"/>
                  </a:lnTo>
                  <a:lnTo>
                    <a:pt x="1883128" y="2260977"/>
                  </a:lnTo>
                  <a:lnTo>
                    <a:pt x="1920637" y="2236134"/>
                  </a:lnTo>
                  <a:lnTo>
                    <a:pt x="1957165" y="2209970"/>
                  </a:lnTo>
                  <a:lnTo>
                    <a:pt x="1992677" y="2182518"/>
                  </a:lnTo>
                  <a:lnTo>
                    <a:pt x="2027141" y="2153812"/>
                  </a:lnTo>
                  <a:lnTo>
                    <a:pt x="2060521" y="2123886"/>
                  </a:lnTo>
                  <a:lnTo>
                    <a:pt x="2092783" y="2092775"/>
                  </a:lnTo>
                  <a:lnTo>
                    <a:pt x="2123895" y="2060513"/>
                  </a:lnTo>
                  <a:lnTo>
                    <a:pt x="2153820" y="2027133"/>
                  </a:lnTo>
                  <a:lnTo>
                    <a:pt x="2182526" y="1992670"/>
                  </a:lnTo>
                  <a:lnTo>
                    <a:pt x="2209979" y="1957157"/>
                  </a:lnTo>
                  <a:lnTo>
                    <a:pt x="2236144" y="1920630"/>
                  </a:lnTo>
                  <a:lnTo>
                    <a:pt x="2260987" y="1883121"/>
                  </a:lnTo>
                  <a:lnTo>
                    <a:pt x="2284474" y="1844665"/>
                  </a:lnTo>
                  <a:lnTo>
                    <a:pt x="2306571" y="1805296"/>
                  </a:lnTo>
                  <a:lnTo>
                    <a:pt x="2327244" y="1765048"/>
                  </a:lnTo>
                  <a:lnTo>
                    <a:pt x="2346459" y="1723956"/>
                  </a:lnTo>
                  <a:lnTo>
                    <a:pt x="2364182" y="1682052"/>
                  </a:lnTo>
                  <a:lnTo>
                    <a:pt x="2380379" y="1639372"/>
                  </a:lnTo>
                  <a:lnTo>
                    <a:pt x="2395015" y="1595949"/>
                  </a:lnTo>
                  <a:lnTo>
                    <a:pt x="2408057" y="1551818"/>
                  </a:lnTo>
                  <a:lnTo>
                    <a:pt x="2419471" y="1507012"/>
                  </a:lnTo>
                  <a:lnTo>
                    <a:pt x="2429222" y="1461565"/>
                  </a:lnTo>
                  <a:lnTo>
                    <a:pt x="2437277" y="1415512"/>
                  </a:lnTo>
                  <a:lnTo>
                    <a:pt x="2443601" y="1368887"/>
                  </a:lnTo>
                  <a:lnTo>
                    <a:pt x="2448160" y="1321723"/>
                  </a:lnTo>
                  <a:lnTo>
                    <a:pt x="2450921" y="1274056"/>
                  </a:lnTo>
                  <a:lnTo>
                    <a:pt x="2451849" y="1225918"/>
                  </a:lnTo>
                  <a:lnTo>
                    <a:pt x="2450921" y="1177779"/>
                  </a:lnTo>
                  <a:lnTo>
                    <a:pt x="2448160" y="1130111"/>
                  </a:lnTo>
                  <a:lnTo>
                    <a:pt x="2443601" y="1082946"/>
                  </a:lnTo>
                  <a:lnTo>
                    <a:pt x="2437277" y="1036320"/>
                  </a:lnTo>
                  <a:lnTo>
                    <a:pt x="2429222" y="990267"/>
                  </a:lnTo>
                  <a:lnTo>
                    <a:pt x="2419471" y="944820"/>
                  </a:lnTo>
                  <a:lnTo>
                    <a:pt x="2408057" y="900014"/>
                  </a:lnTo>
                  <a:lnTo>
                    <a:pt x="2395015" y="855882"/>
                  </a:lnTo>
                  <a:lnTo>
                    <a:pt x="2380379" y="812459"/>
                  </a:lnTo>
                  <a:lnTo>
                    <a:pt x="2364182" y="769778"/>
                  </a:lnTo>
                  <a:lnTo>
                    <a:pt x="2346459" y="727874"/>
                  </a:lnTo>
                  <a:lnTo>
                    <a:pt x="2327244" y="686782"/>
                  </a:lnTo>
                  <a:lnTo>
                    <a:pt x="2306571" y="646534"/>
                  </a:lnTo>
                  <a:lnTo>
                    <a:pt x="2284474" y="607165"/>
                  </a:lnTo>
                  <a:lnTo>
                    <a:pt x="2260987" y="568709"/>
                  </a:lnTo>
                  <a:lnTo>
                    <a:pt x="2236144" y="531200"/>
                  </a:lnTo>
                  <a:lnTo>
                    <a:pt x="2209979" y="494673"/>
                  </a:lnTo>
                  <a:lnTo>
                    <a:pt x="2182526" y="459160"/>
                  </a:lnTo>
                  <a:lnTo>
                    <a:pt x="2153820" y="424697"/>
                  </a:lnTo>
                  <a:lnTo>
                    <a:pt x="2123895" y="391318"/>
                  </a:lnTo>
                  <a:lnTo>
                    <a:pt x="2092783" y="359055"/>
                  </a:lnTo>
                  <a:lnTo>
                    <a:pt x="2060521" y="327945"/>
                  </a:lnTo>
                  <a:lnTo>
                    <a:pt x="2027141" y="298020"/>
                  </a:lnTo>
                  <a:lnTo>
                    <a:pt x="1992677" y="269314"/>
                  </a:lnTo>
                  <a:lnTo>
                    <a:pt x="1957165" y="241862"/>
                  </a:lnTo>
                  <a:lnTo>
                    <a:pt x="1920637" y="215698"/>
                  </a:lnTo>
                  <a:lnTo>
                    <a:pt x="1883128" y="190856"/>
                  </a:lnTo>
                  <a:lnTo>
                    <a:pt x="1844672" y="167369"/>
                  </a:lnTo>
                  <a:lnTo>
                    <a:pt x="1805303" y="145272"/>
                  </a:lnTo>
                  <a:lnTo>
                    <a:pt x="1765056" y="124600"/>
                  </a:lnTo>
                  <a:lnTo>
                    <a:pt x="1723963" y="105385"/>
                  </a:lnTo>
                  <a:lnTo>
                    <a:pt x="1682060" y="87663"/>
                  </a:lnTo>
                  <a:lnTo>
                    <a:pt x="1639380" y="71467"/>
                  </a:lnTo>
                  <a:lnTo>
                    <a:pt x="1595957" y="56831"/>
                  </a:lnTo>
                  <a:lnTo>
                    <a:pt x="1551826" y="43789"/>
                  </a:lnTo>
                  <a:lnTo>
                    <a:pt x="1507020" y="32376"/>
                  </a:lnTo>
                  <a:lnTo>
                    <a:pt x="1461574" y="22625"/>
                  </a:lnTo>
                  <a:lnTo>
                    <a:pt x="1415522" y="14571"/>
                  </a:lnTo>
                  <a:lnTo>
                    <a:pt x="1368897" y="8247"/>
                  </a:lnTo>
                  <a:lnTo>
                    <a:pt x="1321734" y="3688"/>
                  </a:lnTo>
                  <a:lnTo>
                    <a:pt x="1274068" y="927"/>
                  </a:lnTo>
                  <a:lnTo>
                    <a:pt x="12259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32454" y="1514601"/>
              <a:ext cx="2279091" cy="2279078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3432075" y="3959878"/>
            <a:ext cx="2291080" cy="534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sz="1900" b="1" spc="85">
                <a:solidFill>
                  <a:srgbClr val="1F2A58"/>
                </a:solidFill>
                <a:latin typeface="Calibri"/>
                <a:cs typeface="Calibri"/>
              </a:rPr>
              <a:t>Kalaiarasi</a:t>
            </a:r>
            <a:r>
              <a:rPr sz="1900" b="1" spc="55">
                <a:solidFill>
                  <a:srgbClr val="1F2A58"/>
                </a:solidFill>
                <a:latin typeface="Calibri"/>
                <a:cs typeface="Calibri"/>
              </a:rPr>
              <a:t> </a:t>
            </a:r>
            <a:r>
              <a:rPr sz="1900" b="1" spc="90">
                <a:solidFill>
                  <a:srgbClr val="1F2A58"/>
                </a:solidFill>
                <a:latin typeface="Calibri"/>
                <a:cs typeface="Calibri"/>
              </a:rPr>
              <a:t>Kaliappan</a:t>
            </a:r>
            <a:endParaRPr sz="1900">
              <a:latin typeface="Calibri"/>
              <a:cs typeface="Calibri"/>
            </a:endParaRPr>
          </a:p>
          <a:p>
            <a:pPr algn="ctr">
              <a:spcBef>
                <a:spcPts val="40"/>
              </a:spcBef>
            </a:pPr>
            <a:r>
              <a:rPr sz="1400" spc="-60">
                <a:solidFill>
                  <a:srgbClr val="06769F"/>
                </a:solidFill>
                <a:latin typeface="Lucida Sans"/>
                <a:cs typeface="Lucida Sans"/>
              </a:rPr>
              <a:t>Data</a:t>
            </a:r>
            <a:r>
              <a:rPr sz="1400" spc="-75">
                <a:solidFill>
                  <a:srgbClr val="06769F"/>
                </a:solidFill>
                <a:latin typeface="Lucida Sans"/>
                <a:cs typeface="Lucida Sans"/>
              </a:rPr>
              <a:t> </a:t>
            </a:r>
            <a:r>
              <a:rPr sz="1400" spc="-10">
                <a:solidFill>
                  <a:srgbClr val="06769F"/>
                </a:solidFill>
                <a:latin typeface="Lucida Sans"/>
                <a:cs typeface="Lucida Sans"/>
              </a:rPr>
              <a:t>Scientist</a:t>
            </a:r>
            <a:endParaRPr sz="1400"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18790" y="0"/>
            <a:ext cx="5518150" cy="2571750"/>
            <a:chOff x="1813234" y="0"/>
            <a:chExt cx="5518150" cy="2571750"/>
          </a:xfrm>
        </p:grpSpPr>
        <p:sp>
          <p:nvSpPr>
            <p:cNvPr id="3" name="object 3"/>
            <p:cNvSpPr/>
            <p:nvPr/>
          </p:nvSpPr>
          <p:spPr>
            <a:xfrm>
              <a:off x="1813234" y="4"/>
              <a:ext cx="5518150" cy="2571750"/>
            </a:xfrm>
            <a:custGeom>
              <a:avLst/>
              <a:gdLst/>
              <a:ahLst/>
              <a:cxnLst/>
              <a:rect l="l" t="t" r="r" b="b"/>
              <a:pathLst>
                <a:path w="5518150" h="2571750">
                  <a:moveTo>
                    <a:pt x="5517527" y="0"/>
                  </a:moveTo>
                  <a:lnTo>
                    <a:pt x="0" y="0"/>
                  </a:lnTo>
                  <a:lnTo>
                    <a:pt x="3722" y="47785"/>
                  </a:lnTo>
                  <a:lnTo>
                    <a:pt x="8252" y="95339"/>
                  </a:lnTo>
                  <a:lnTo>
                    <a:pt x="13580" y="142656"/>
                  </a:lnTo>
                  <a:lnTo>
                    <a:pt x="19701" y="189728"/>
                  </a:lnTo>
                  <a:lnTo>
                    <a:pt x="26607" y="236549"/>
                  </a:lnTo>
                  <a:lnTo>
                    <a:pt x="34292" y="283113"/>
                  </a:lnTo>
                  <a:lnTo>
                    <a:pt x="42749" y="329411"/>
                  </a:lnTo>
                  <a:lnTo>
                    <a:pt x="51970" y="375437"/>
                  </a:lnTo>
                  <a:lnTo>
                    <a:pt x="61950" y="421185"/>
                  </a:lnTo>
                  <a:lnTo>
                    <a:pt x="72682" y="466648"/>
                  </a:lnTo>
                  <a:lnTo>
                    <a:pt x="84157" y="511818"/>
                  </a:lnTo>
                  <a:lnTo>
                    <a:pt x="96371" y="556689"/>
                  </a:lnTo>
                  <a:lnTo>
                    <a:pt x="109315" y="601253"/>
                  </a:lnTo>
                  <a:lnTo>
                    <a:pt x="122982" y="645505"/>
                  </a:lnTo>
                  <a:lnTo>
                    <a:pt x="137367" y="689438"/>
                  </a:lnTo>
                  <a:lnTo>
                    <a:pt x="152463" y="733043"/>
                  </a:lnTo>
                  <a:lnTo>
                    <a:pt x="168261" y="776315"/>
                  </a:lnTo>
                  <a:lnTo>
                    <a:pt x="184756" y="819247"/>
                  </a:lnTo>
                  <a:lnTo>
                    <a:pt x="201941" y="861832"/>
                  </a:lnTo>
                  <a:lnTo>
                    <a:pt x="219808" y="904062"/>
                  </a:lnTo>
                  <a:lnTo>
                    <a:pt x="238352" y="945932"/>
                  </a:lnTo>
                  <a:lnTo>
                    <a:pt x="257564" y="987434"/>
                  </a:lnTo>
                  <a:lnTo>
                    <a:pt x="277439" y="1028562"/>
                  </a:lnTo>
                  <a:lnTo>
                    <a:pt x="297969" y="1069308"/>
                  </a:lnTo>
                  <a:lnTo>
                    <a:pt x="319148" y="1109665"/>
                  </a:lnTo>
                  <a:lnTo>
                    <a:pt x="340968" y="1149628"/>
                  </a:lnTo>
                  <a:lnTo>
                    <a:pt x="363423" y="1189189"/>
                  </a:lnTo>
                  <a:lnTo>
                    <a:pt x="386506" y="1228341"/>
                  </a:lnTo>
                  <a:lnTo>
                    <a:pt x="410211" y="1267077"/>
                  </a:lnTo>
                  <a:lnTo>
                    <a:pt x="434530" y="1305390"/>
                  </a:lnTo>
                  <a:lnTo>
                    <a:pt x="459456" y="1343274"/>
                  </a:lnTo>
                  <a:lnTo>
                    <a:pt x="484982" y="1380722"/>
                  </a:lnTo>
                  <a:lnTo>
                    <a:pt x="511103" y="1417727"/>
                  </a:lnTo>
                  <a:lnTo>
                    <a:pt x="537810" y="1454282"/>
                  </a:lnTo>
                  <a:lnTo>
                    <a:pt x="565098" y="1490380"/>
                  </a:lnTo>
                  <a:lnTo>
                    <a:pt x="592958" y="1526014"/>
                  </a:lnTo>
                  <a:lnTo>
                    <a:pt x="621385" y="1561178"/>
                  </a:lnTo>
                  <a:lnTo>
                    <a:pt x="650372" y="1595865"/>
                  </a:lnTo>
                  <a:lnTo>
                    <a:pt x="679911" y="1630067"/>
                  </a:lnTo>
                  <a:lnTo>
                    <a:pt x="709996" y="1663778"/>
                  </a:lnTo>
                  <a:lnTo>
                    <a:pt x="740620" y="1696991"/>
                  </a:lnTo>
                  <a:lnTo>
                    <a:pt x="771776" y="1729700"/>
                  </a:lnTo>
                  <a:lnTo>
                    <a:pt x="803457" y="1761896"/>
                  </a:lnTo>
                  <a:lnTo>
                    <a:pt x="835657" y="1793575"/>
                  </a:lnTo>
                  <a:lnTo>
                    <a:pt x="868368" y="1824728"/>
                  </a:lnTo>
                  <a:lnTo>
                    <a:pt x="901584" y="1855348"/>
                  </a:lnTo>
                  <a:lnTo>
                    <a:pt x="935298" y="1885430"/>
                  </a:lnTo>
                  <a:lnTo>
                    <a:pt x="969503" y="1914966"/>
                  </a:lnTo>
                  <a:lnTo>
                    <a:pt x="1004192" y="1943949"/>
                  </a:lnTo>
                  <a:lnTo>
                    <a:pt x="1039358" y="1972372"/>
                  </a:lnTo>
                  <a:lnTo>
                    <a:pt x="1074995" y="2000229"/>
                  </a:lnTo>
                  <a:lnTo>
                    <a:pt x="1111095" y="2027513"/>
                  </a:lnTo>
                  <a:lnTo>
                    <a:pt x="1147653" y="2054216"/>
                  </a:lnTo>
                  <a:lnTo>
                    <a:pt x="1184660" y="2080333"/>
                  </a:lnTo>
                  <a:lnTo>
                    <a:pt x="1222110" y="2105855"/>
                  </a:lnTo>
                  <a:lnTo>
                    <a:pt x="1259996" y="2130777"/>
                  </a:lnTo>
                  <a:lnTo>
                    <a:pt x="1298312" y="2155091"/>
                  </a:lnTo>
                  <a:lnTo>
                    <a:pt x="1337050" y="2178791"/>
                  </a:lnTo>
                  <a:lnTo>
                    <a:pt x="1376204" y="2201869"/>
                  </a:lnTo>
                  <a:lnTo>
                    <a:pt x="1415766" y="2224320"/>
                  </a:lnTo>
                  <a:lnTo>
                    <a:pt x="1455731" y="2246135"/>
                  </a:lnTo>
                  <a:lnTo>
                    <a:pt x="1496091" y="2267309"/>
                  </a:lnTo>
                  <a:lnTo>
                    <a:pt x="1536839" y="2287833"/>
                  </a:lnTo>
                  <a:lnTo>
                    <a:pt x="1577968" y="2307703"/>
                  </a:lnTo>
                  <a:lnTo>
                    <a:pt x="1619472" y="2326909"/>
                  </a:lnTo>
                  <a:lnTo>
                    <a:pt x="1661344" y="2345447"/>
                  </a:lnTo>
                  <a:lnTo>
                    <a:pt x="1703576" y="2363308"/>
                  </a:lnTo>
                  <a:lnTo>
                    <a:pt x="1746163" y="2380487"/>
                  </a:lnTo>
                  <a:lnTo>
                    <a:pt x="1789097" y="2396976"/>
                  </a:lnTo>
                  <a:lnTo>
                    <a:pt x="1832371" y="2412767"/>
                  </a:lnTo>
                  <a:lnTo>
                    <a:pt x="1875978" y="2427856"/>
                  </a:lnTo>
                  <a:lnTo>
                    <a:pt x="1919912" y="2442234"/>
                  </a:lnTo>
                  <a:lnTo>
                    <a:pt x="1964166" y="2455895"/>
                  </a:lnTo>
                  <a:lnTo>
                    <a:pt x="2008733" y="2468831"/>
                  </a:lnTo>
                  <a:lnTo>
                    <a:pt x="2053606" y="2481037"/>
                  </a:lnTo>
                  <a:lnTo>
                    <a:pt x="2098778" y="2492505"/>
                  </a:lnTo>
                  <a:lnTo>
                    <a:pt x="2144243" y="2503228"/>
                  </a:lnTo>
                  <a:lnTo>
                    <a:pt x="2189993" y="2513200"/>
                  </a:lnTo>
                  <a:lnTo>
                    <a:pt x="2236021" y="2522414"/>
                  </a:lnTo>
                  <a:lnTo>
                    <a:pt x="2282322" y="2530862"/>
                  </a:lnTo>
                  <a:lnTo>
                    <a:pt x="2328887" y="2538538"/>
                  </a:lnTo>
                  <a:lnTo>
                    <a:pt x="2375711" y="2545435"/>
                  </a:lnTo>
                  <a:lnTo>
                    <a:pt x="2422786" y="2551547"/>
                  </a:lnTo>
                  <a:lnTo>
                    <a:pt x="2470105" y="2556865"/>
                  </a:lnTo>
                  <a:lnTo>
                    <a:pt x="2517662" y="2561385"/>
                  </a:lnTo>
                  <a:lnTo>
                    <a:pt x="2565449" y="2565098"/>
                  </a:lnTo>
                  <a:lnTo>
                    <a:pt x="2613461" y="2567998"/>
                  </a:lnTo>
                  <a:lnTo>
                    <a:pt x="2661689" y="2570077"/>
                  </a:lnTo>
                  <a:lnTo>
                    <a:pt x="2710128" y="2571330"/>
                  </a:lnTo>
                  <a:lnTo>
                    <a:pt x="2758770" y="2571750"/>
                  </a:lnTo>
                  <a:lnTo>
                    <a:pt x="2807411" y="2571330"/>
                  </a:lnTo>
                  <a:lnTo>
                    <a:pt x="2855849" y="2570077"/>
                  </a:lnTo>
                  <a:lnTo>
                    <a:pt x="2904076" y="2567998"/>
                  </a:lnTo>
                  <a:lnTo>
                    <a:pt x="2952087" y="2565098"/>
                  </a:lnTo>
                  <a:lnTo>
                    <a:pt x="2999874" y="2561385"/>
                  </a:lnTo>
                  <a:lnTo>
                    <a:pt x="3047430" y="2556865"/>
                  </a:lnTo>
                  <a:lnTo>
                    <a:pt x="3094749" y="2551547"/>
                  </a:lnTo>
                  <a:lnTo>
                    <a:pt x="3141823" y="2545435"/>
                  </a:lnTo>
                  <a:lnTo>
                    <a:pt x="3188646" y="2538538"/>
                  </a:lnTo>
                  <a:lnTo>
                    <a:pt x="3235211" y="2530862"/>
                  </a:lnTo>
                  <a:lnTo>
                    <a:pt x="3281511" y="2522414"/>
                  </a:lnTo>
                  <a:lnTo>
                    <a:pt x="3327539" y="2513200"/>
                  </a:lnTo>
                  <a:lnTo>
                    <a:pt x="3373289" y="2503228"/>
                  </a:lnTo>
                  <a:lnTo>
                    <a:pt x="3418753" y="2492505"/>
                  </a:lnTo>
                  <a:lnTo>
                    <a:pt x="3463925" y="2481037"/>
                  </a:lnTo>
                  <a:lnTo>
                    <a:pt x="3508797" y="2468831"/>
                  </a:lnTo>
                  <a:lnTo>
                    <a:pt x="3553364" y="2455895"/>
                  </a:lnTo>
                  <a:lnTo>
                    <a:pt x="3597617" y="2442234"/>
                  </a:lnTo>
                  <a:lnTo>
                    <a:pt x="3641551" y="2427856"/>
                  </a:lnTo>
                  <a:lnTo>
                    <a:pt x="3685158" y="2412767"/>
                  </a:lnTo>
                  <a:lnTo>
                    <a:pt x="3728432" y="2396976"/>
                  </a:lnTo>
                  <a:lnTo>
                    <a:pt x="3771366" y="2380487"/>
                  </a:lnTo>
                  <a:lnTo>
                    <a:pt x="3813952" y="2363308"/>
                  </a:lnTo>
                  <a:lnTo>
                    <a:pt x="3856184" y="2345447"/>
                  </a:lnTo>
                  <a:lnTo>
                    <a:pt x="3898056" y="2326909"/>
                  </a:lnTo>
                  <a:lnTo>
                    <a:pt x="3939560" y="2307703"/>
                  </a:lnTo>
                  <a:lnTo>
                    <a:pt x="3980689" y="2287833"/>
                  </a:lnTo>
                  <a:lnTo>
                    <a:pt x="4021437" y="2267309"/>
                  </a:lnTo>
                  <a:lnTo>
                    <a:pt x="4061797" y="2246135"/>
                  </a:lnTo>
                  <a:lnTo>
                    <a:pt x="4101761" y="2224320"/>
                  </a:lnTo>
                  <a:lnTo>
                    <a:pt x="4141324" y="2201869"/>
                  </a:lnTo>
                  <a:lnTo>
                    <a:pt x="4180478" y="2178791"/>
                  </a:lnTo>
                  <a:lnTo>
                    <a:pt x="4219216" y="2155091"/>
                  </a:lnTo>
                  <a:lnTo>
                    <a:pt x="4257532" y="2130777"/>
                  </a:lnTo>
                  <a:lnTo>
                    <a:pt x="4295418" y="2105855"/>
                  </a:lnTo>
                  <a:lnTo>
                    <a:pt x="4332868" y="2080333"/>
                  </a:lnTo>
                  <a:lnTo>
                    <a:pt x="4369875" y="2054216"/>
                  </a:lnTo>
                  <a:lnTo>
                    <a:pt x="4406432" y="2027513"/>
                  </a:lnTo>
                  <a:lnTo>
                    <a:pt x="4442533" y="2000229"/>
                  </a:lnTo>
                  <a:lnTo>
                    <a:pt x="4478170" y="1972372"/>
                  </a:lnTo>
                  <a:lnTo>
                    <a:pt x="4513336" y="1943949"/>
                  </a:lnTo>
                  <a:lnTo>
                    <a:pt x="4548025" y="1914966"/>
                  </a:lnTo>
                  <a:lnTo>
                    <a:pt x="4582230" y="1885430"/>
                  </a:lnTo>
                  <a:lnTo>
                    <a:pt x="4615944" y="1855348"/>
                  </a:lnTo>
                  <a:lnTo>
                    <a:pt x="4649160" y="1824728"/>
                  </a:lnTo>
                  <a:lnTo>
                    <a:pt x="4681871" y="1793575"/>
                  </a:lnTo>
                  <a:lnTo>
                    <a:pt x="4714071" y="1761896"/>
                  </a:lnTo>
                  <a:lnTo>
                    <a:pt x="4745753" y="1729700"/>
                  </a:lnTo>
                  <a:lnTo>
                    <a:pt x="4776909" y="1696991"/>
                  </a:lnTo>
                  <a:lnTo>
                    <a:pt x="4807533" y="1663778"/>
                  </a:lnTo>
                  <a:lnTo>
                    <a:pt x="4837618" y="1630067"/>
                  </a:lnTo>
                  <a:lnTo>
                    <a:pt x="4867157" y="1595865"/>
                  </a:lnTo>
                  <a:lnTo>
                    <a:pt x="4896144" y="1561178"/>
                  </a:lnTo>
                  <a:lnTo>
                    <a:pt x="4924571" y="1526014"/>
                  </a:lnTo>
                  <a:lnTo>
                    <a:pt x="4952432" y="1490380"/>
                  </a:lnTo>
                  <a:lnTo>
                    <a:pt x="4979719" y="1454282"/>
                  </a:lnTo>
                  <a:lnTo>
                    <a:pt x="5006427" y="1417727"/>
                  </a:lnTo>
                  <a:lnTo>
                    <a:pt x="5032547" y="1380722"/>
                  </a:lnTo>
                  <a:lnTo>
                    <a:pt x="5058074" y="1343274"/>
                  </a:lnTo>
                  <a:lnTo>
                    <a:pt x="5083000" y="1305390"/>
                  </a:lnTo>
                  <a:lnTo>
                    <a:pt x="5107319" y="1267077"/>
                  </a:lnTo>
                  <a:lnTo>
                    <a:pt x="5131024" y="1228341"/>
                  </a:lnTo>
                  <a:lnTo>
                    <a:pt x="5154107" y="1189189"/>
                  </a:lnTo>
                  <a:lnTo>
                    <a:pt x="5176562" y="1149628"/>
                  </a:lnTo>
                  <a:lnTo>
                    <a:pt x="5198383" y="1109665"/>
                  </a:lnTo>
                  <a:lnTo>
                    <a:pt x="5219562" y="1069308"/>
                  </a:lnTo>
                  <a:lnTo>
                    <a:pt x="5240092" y="1028562"/>
                  </a:lnTo>
                  <a:lnTo>
                    <a:pt x="5259966" y="987434"/>
                  </a:lnTo>
                  <a:lnTo>
                    <a:pt x="5279179" y="945932"/>
                  </a:lnTo>
                  <a:lnTo>
                    <a:pt x="5297722" y="904062"/>
                  </a:lnTo>
                  <a:lnTo>
                    <a:pt x="5315590" y="861832"/>
                  </a:lnTo>
                  <a:lnTo>
                    <a:pt x="5332774" y="819247"/>
                  </a:lnTo>
                  <a:lnTo>
                    <a:pt x="5349269" y="776315"/>
                  </a:lnTo>
                  <a:lnTo>
                    <a:pt x="5365068" y="733043"/>
                  </a:lnTo>
                  <a:lnTo>
                    <a:pt x="5380163" y="689438"/>
                  </a:lnTo>
                  <a:lnTo>
                    <a:pt x="5394548" y="645505"/>
                  </a:lnTo>
                  <a:lnTo>
                    <a:pt x="5408216" y="601253"/>
                  </a:lnTo>
                  <a:lnTo>
                    <a:pt x="5421159" y="556689"/>
                  </a:lnTo>
                  <a:lnTo>
                    <a:pt x="5433373" y="511818"/>
                  </a:lnTo>
                  <a:lnTo>
                    <a:pt x="5444848" y="466648"/>
                  </a:lnTo>
                  <a:lnTo>
                    <a:pt x="5455579" y="421185"/>
                  </a:lnTo>
                  <a:lnTo>
                    <a:pt x="5465559" y="375437"/>
                  </a:lnTo>
                  <a:lnTo>
                    <a:pt x="5474780" y="329411"/>
                  </a:lnTo>
                  <a:lnTo>
                    <a:pt x="5483237" y="283113"/>
                  </a:lnTo>
                  <a:lnTo>
                    <a:pt x="5490922" y="236549"/>
                  </a:lnTo>
                  <a:lnTo>
                    <a:pt x="5497828" y="189728"/>
                  </a:lnTo>
                  <a:lnTo>
                    <a:pt x="5503948" y="142656"/>
                  </a:lnTo>
                  <a:lnTo>
                    <a:pt x="5509276" y="95339"/>
                  </a:lnTo>
                  <a:lnTo>
                    <a:pt x="5513805" y="47785"/>
                  </a:lnTo>
                  <a:lnTo>
                    <a:pt x="5517527" y="0"/>
                  </a:lnTo>
                  <a:close/>
                </a:path>
              </a:pathLst>
            </a:custGeom>
            <a:solidFill>
              <a:srgbClr val="E3E3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478112" y="4"/>
              <a:ext cx="4187825" cy="1951989"/>
            </a:xfrm>
            <a:custGeom>
              <a:avLst/>
              <a:gdLst/>
              <a:ahLst/>
              <a:cxnLst/>
              <a:rect l="l" t="t" r="r" b="b"/>
              <a:pathLst>
                <a:path w="4187825" h="1951989">
                  <a:moveTo>
                    <a:pt x="4187774" y="0"/>
                  </a:moveTo>
                  <a:lnTo>
                    <a:pt x="0" y="0"/>
                  </a:lnTo>
                  <a:lnTo>
                    <a:pt x="3871" y="47964"/>
                  </a:lnTo>
                  <a:lnTo>
                    <a:pt x="8811" y="95619"/>
                  </a:lnTo>
                  <a:lnTo>
                    <a:pt x="14809" y="142952"/>
                  </a:lnTo>
                  <a:lnTo>
                    <a:pt x="21850" y="189952"/>
                  </a:lnTo>
                  <a:lnTo>
                    <a:pt x="29925" y="236605"/>
                  </a:lnTo>
                  <a:lnTo>
                    <a:pt x="39020" y="282901"/>
                  </a:lnTo>
                  <a:lnTo>
                    <a:pt x="49123" y="328827"/>
                  </a:lnTo>
                  <a:lnTo>
                    <a:pt x="60223" y="374371"/>
                  </a:lnTo>
                  <a:lnTo>
                    <a:pt x="72308" y="419521"/>
                  </a:lnTo>
                  <a:lnTo>
                    <a:pt x="85364" y="464265"/>
                  </a:lnTo>
                  <a:lnTo>
                    <a:pt x="99382" y="508591"/>
                  </a:lnTo>
                  <a:lnTo>
                    <a:pt x="114347" y="552487"/>
                  </a:lnTo>
                  <a:lnTo>
                    <a:pt x="130248" y="595940"/>
                  </a:lnTo>
                  <a:lnTo>
                    <a:pt x="147074" y="638939"/>
                  </a:lnTo>
                  <a:lnTo>
                    <a:pt x="164812" y="681472"/>
                  </a:lnTo>
                  <a:lnTo>
                    <a:pt x="183450" y="723526"/>
                  </a:lnTo>
                  <a:lnTo>
                    <a:pt x="202975" y="765090"/>
                  </a:lnTo>
                  <a:lnTo>
                    <a:pt x="223377" y="806151"/>
                  </a:lnTo>
                  <a:lnTo>
                    <a:pt x="244643" y="846698"/>
                  </a:lnTo>
                  <a:lnTo>
                    <a:pt x="266760" y="886718"/>
                  </a:lnTo>
                  <a:lnTo>
                    <a:pt x="289717" y="926199"/>
                  </a:lnTo>
                  <a:lnTo>
                    <a:pt x="313502" y="965130"/>
                  </a:lnTo>
                  <a:lnTo>
                    <a:pt x="338102" y="1003497"/>
                  </a:lnTo>
                  <a:lnTo>
                    <a:pt x="363507" y="1041290"/>
                  </a:lnTo>
                  <a:lnTo>
                    <a:pt x="389702" y="1078495"/>
                  </a:lnTo>
                  <a:lnTo>
                    <a:pt x="416677" y="1115102"/>
                  </a:lnTo>
                  <a:lnTo>
                    <a:pt x="444420" y="1151098"/>
                  </a:lnTo>
                  <a:lnTo>
                    <a:pt x="472918" y="1186470"/>
                  </a:lnTo>
                  <a:lnTo>
                    <a:pt x="502160" y="1221207"/>
                  </a:lnTo>
                  <a:lnTo>
                    <a:pt x="532132" y="1255297"/>
                  </a:lnTo>
                  <a:lnTo>
                    <a:pt x="562824" y="1288727"/>
                  </a:lnTo>
                  <a:lnTo>
                    <a:pt x="594223" y="1321487"/>
                  </a:lnTo>
                  <a:lnTo>
                    <a:pt x="626317" y="1353562"/>
                  </a:lnTo>
                  <a:lnTo>
                    <a:pt x="659095" y="1384942"/>
                  </a:lnTo>
                  <a:lnTo>
                    <a:pt x="692543" y="1415615"/>
                  </a:lnTo>
                  <a:lnTo>
                    <a:pt x="726650" y="1445568"/>
                  </a:lnTo>
                  <a:lnTo>
                    <a:pt x="761404" y="1474789"/>
                  </a:lnTo>
                  <a:lnTo>
                    <a:pt x="796793" y="1503267"/>
                  </a:lnTo>
                  <a:lnTo>
                    <a:pt x="832805" y="1530988"/>
                  </a:lnTo>
                  <a:lnTo>
                    <a:pt x="869428" y="1557942"/>
                  </a:lnTo>
                  <a:lnTo>
                    <a:pt x="906649" y="1584116"/>
                  </a:lnTo>
                  <a:lnTo>
                    <a:pt x="944457" y="1609498"/>
                  </a:lnTo>
                  <a:lnTo>
                    <a:pt x="982839" y="1634076"/>
                  </a:lnTo>
                  <a:lnTo>
                    <a:pt x="1021784" y="1657837"/>
                  </a:lnTo>
                  <a:lnTo>
                    <a:pt x="1061280" y="1680771"/>
                  </a:lnTo>
                  <a:lnTo>
                    <a:pt x="1101314" y="1702864"/>
                  </a:lnTo>
                  <a:lnTo>
                    <a:pt x="1141874" y="1724105"/>
                  </a:lnTo>
                  <a:lnTo>
                    <a:pt x="1182949" y="1744482"/>
                  </a:lnTo>
                  <a:lnTo>
                    <a:pt x="1224526" y="1763982"/>
                  </a:lnTo>
                  <a:lnTo>
                    <a:pt x="1266593" y="1782594"/>
                  </a:lnTo>
                  <a:lnTo>
                    <a:pt x="1309138" y="1800305"/>
                  </a:lnTo>
                  <a:lnTo>
                    <a:pt x="1352150" y="1817103"/>
                  </a:lnTo>
                  <a:lnTo>
                    <a:pt x="1395615" y="1832977"/>
                  </a:lnTo>
                  <a:lnTo>
                    <a:pt x="1439522" y="1847915"/>
                  </a:lnTo>
                  <a:lnTo>
                    <a:pt x="1483860" y="1861903"/>
                  </a:lnTo>
                  <a:lnTo>
                    <a:pt x="1528615" y="1874931"/>
                  </a:lnTo>
                  <a:lnTo>
                    <a:pt x="1573776" y="1886985"/>
                  </a:lnTo>
                  <a:lnTo>
                    <a:pt x="1619331" y="1898055"/>
                  </a:lnTo>
                  <a:lnTo>
                    <a:pt x="1665268" y="1908128"/>
                  </a:lnTo>
                  <a:lnTo>
                    <a:pt x="1711574" y="1917191"/>
                  </a:lnTo>
                  <a:lnTo>
                    <a:pt x="1758238" y="1925234"/>
                  </a:lnTo>
                  <a:lnTo>
                    <a:pt x="1805248" y="1932243"/>
                  </a:lnTo>
                  <a:lnTo>
                    <a:pt x="1852591" y="1938207"/>
                  </a:lnTo>
                  <a:lnTo>
                    <a:pt x="1900255" y="1943114"/>
                  </a:lnTo>
                  <a:lnTo>
                    <a:pt x="1948229" y="1946951"/>
                  </a:lnTo>
                  <a:lnTo>
                    <a:pt x="1996500" y="1949707"/>
                  </a:lnTo>
                  <a:lnTo>
                    <a:pt x="2045057" y="1951369"/>
                  </a:lnTo>
                  <a:lnTo>
                    <a:pt x="2093887" y="1951926"/>
                  </a:lnTo>
                  <a:lnTo>
                    <a:pt x="2142716" y="1951369"/>
                  </a:lnTo>
                  <a:lnTo>
                    <a:pt x="2191273" y="1949707"/>
                  </a:lnTo>
                  <a:lnTo>
                    <a:pt x="2239544" y="1946951"/>
                  </a:lnTo>
                  <a:lnTo>
                    <a:pt x="2287518" y="1943114"/>
                  </a:lnTo>
                  <a:lnTo>
                    <a:pt x="2335183" y="1938207"/>
                  </a:lnTo>
                  <a:lnTo>
                    <a:pt x="2382526" y="1932243"/>
                  </a:lnTo>
                  <a:lnTo>
                    <a:pt x="2429535" y="1925234"/>
                  </a:lnTo>
                  <a:lnTo>
                    <a:pt x="2476199" y="1917191"/>
                  </a:lnTo>
                  <a:lnTo>
                    <a:pt x="2522505" y="1908128"/>
                  </a:lnTo>
                  <a:lnTo>
                    <a:pt x="2568442" y="1898055"/>
                  </a:lnTo>
                  <a:lnTo>
                    <a:pt x="2613997" y="1886985"/>
                  </a:lnTo>
                  <a:lnTo>
                    <a:pt x="2659158" y="1874931"/>
                  </a:lnTo>
                  <a:lnTo>
                    <a:pt x="2703913" y="1861903"/>
                  </a:lnTo>
                  <a:lnTo>
                    <a:pt x="2748251" y="1847915"/>
                  </a:lnTo>
                  <a:lnTo>
                    <a:pt x="2792158" y="1832977"/>
                  </a:lnTo>
                  <a:lnTo>
                    <a:pt x="2835624" y="1817103"/>
                  </a:lnTo>
                  <a:lnTo>
                    <a:pt x="2878635" y="1800305"/>
                  </a:lnTo>
                  <a:lnTo>
                    <a:pt x="2921180" y="1782594"/>
                  </a:lnTo>
                  <a:lnTo>
                    <a:pt x="2963247" y="1763982"/>
                  </a:lnTo>
                  <a:lnTo>
                    <a:pt x="3004824" y="1744482"/>
                  </a:lnTo>
                  <a:lnTo>
                    <a:pt x="3045899" y="1724105"/>
                  </a:lnTo>
                  <a:lnTo>
                    <a:pt x="3086459" y="1702864"/>
                  </a:lnTo>
                  <a:lnTo>
                    <a:pt x="3126493" y="1680771"/>
                  </a:lnTo>
                  <a:lnTo>
                    <a:pt x="3165989" y="1657837"/>
                  </a:lnTo>
                  <a:lnTo>
                    <a:pt x="3204934" y="1634076"/>
                  </a:lnTo>
                  <a:lnTo>
                    <a:pt x="3243316" y="1609498"/>
                  </a:lnTo>
                  <a:lnTo>
                    <a:pt x="3281124" y="1584116"/>
                  </a:lnTo>
                  <a:lnTo>
                    <a:pt x="3318346" y="1557942"/>
                  </a:lnTo>
                  <a:lnTo>
                    <a:pt x="3354968" y="1530988"/>
                  </a:lnTo>
                  <a:lnTo>
                    <a:pt x="3390980" y="1503267"/>
                  </a:lnTo>
                  <a:lnTo>
                    <a:pt x="3426369" y="1474789"/>
                  </a:lnTo>
                  <a:lnTo>
                    <a:pt x="3461123" y="1445568"/>
                  </a:lnTo>
                  <a:lnTo>
                    <a:pt x="3495230" y="1415615"/>
                  </a:lnTo>
                  <a:lnTo>
                    <a:pt x="3528679" y="1384942"/>
                  </a:lnTo>
                  <a:lnTo>
                    <a:pt x="3561456" y="1353562"/>
                  </a:lnTo>
                  <a:lnTo>
                    <a:pt x="3593550" y="1321487"/>
                  </a:lnTo>
                  <a:lnTo>
                    <a:pt x="3624949" y="1288727"/>
                  </a:lnTo>
                  <a:lnTo>
                    <a:pt x="3655641" y="1255297"/>
                  </a:lnTo>
                  <a:lnTo>
                    <a:pt x="3685614" y="1221207"/>
                  </a:lnTo>
                  <a:lnTo>
                    <a:pt x="3714855" y="1186470"/>
                  </a:lnTo>
                  <a:lnTo>
                    <a:pt x="3743353" y="1151098"/>
                  </a:lnTo>
                  <a:lnTo>
                    <a:pt x="3771096" y="1115102"/>
                  </a:lnTo>
                  <a:lnTo>
                    <a:pt x="3798071" y="1078495"/>
                  </a:lnTo>
                  <a:lnTo>
                    <a:pt x="3824267" y="1041290"/>
                  </a:lnTo>
                  <a:lnTo>
                    <a:pt x="3849671" y="1003497"/>
                  </a:lnTo>
                  <a:lnTo>
                    <a:pt x="3874271" y="965130"/>
                  </a:lnTo>
                  <a:lnTo>
                    <a:pt x="3898056" y="926199"/>
                  </a:lnTo>
                  <a:lnTo>
                    <a:pt x="3921013" y="886718"/>
                  </a:lnTo>
                  <a:lnTo>
                    <a:pt x="3943131" y="846698"/>
                  </a:lnTo>
                  <a:lnTo>
                    <a:pt x="3964396" y="806151"/>
                  </a:lnTo>
                  <a:lnTo>
                    <a:pt x="3984798" y="765090"/>
                  </a:lnTo>
                  <a:lnTo>
                    <a:pt x="4004324" y="723526"/>
                  </a:lnTo>
                  <a:lnTo>
                    <a:pt x="4022961" y="681472"/>
                  </a:lnTo>
                  <a:lnTo>
                    <a:pt x="4040699" y="638939"/>
                  </a:lnTo>
                  <a:lnTo>
                    <a:pt x="4057525" y="595940"/>
                  </a:lnTo>
                  <a:lnTo>
                    <a:pt x="4073426" y="552487"/>
                  </a:lnTo>
                  <a:lnTo>
                    <a:pt x="4088392" y="508591"/>
                  </a:lnTo>
                  <a:lnTo>
                    <a:pt x="4102409" y="464265"/>
                  </a:lnTo>
                  <a:lnTo>
                    <a:pt x="4115465" y="419521"/>
                  </a:lnTo>
                  <a:lnTo>
                    <a:pt x="4127550" y="374371"/>
                  </a:lnTo>
                  <a:lnTo>
                    <a:pt x="4138650" y="328827"/>
                  </a:lnTo>
                  <a:lnTo>
                    <a:pt x="4148753" y="282901"/>
                  </a:lnTo>
                  <a:lnTo>
                    <a:pt x="4157848" y="236605"/>
                  </a:lnTo>
                  <a:lnTo>
                    <a:pt x="4165923" y="189952"/>
                  </a:lnTo>
                  <a:lnTo>
                    <a:pt x="4172965" y="142952"/>
                  </a:lnTo>
                  <a:lnTo>
                    <a:pt x="4178962" y="95619"/>
                  </a:lnTo>
                  <a:lnTo>
                    <a:pt x="4183902" y="47964"/>
                  </a:lnTo>
                  <a:lnTo>
                    <a:pt x="4187774" y="0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83941" y="0"/>
              <a:ext cx="3576129" cy="1646948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767869" y="424983"/>
            <a:ext cx="161988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pc="-325"/>
              <a:t>AI/</a:t>
            </a:r>
            <a:r>
              <a:rPr spc="-385"/>
              <a:t> </a:t>
            </a:r>
            <a:r>
              <a:rPr spc="-25"/>
              <a:t>ML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15131" y="2796376"/>
            <a:ext cx="3112770" cy="1013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20">
                <a:solidFill>
                  <a:srgbClr val="06769F"/>
                </a:solidFill>
                <a:latin typeface="Calibri"/>
                <a:cs typeface="Calibri"/>
              </a:rPr>
              <a:t>Artificial</a:t>
            </a:r>
            <a:r>
              <a:rPr sz="1500" b="1" spc="160">
                <a:solidFill>
                  <a:srgbClr val="06769F"/>
                </a:solidFill>
                <a:latin typeface="Calibri"/>
                <a:cs typeface="Calibri"/>
              </a:rPr>
              <a:t> </a:t>
            </a:r>
            <a:r>
              <a:rPr sz="1500" b="1" spc="55">
                <a:solidFill>
                  <a:srgbClr val="06769F"/>
                </a:solidFill>
                <a:latin typeface="Calibri"/>
                <a:cs typeface="Calibri"/>
              </a:rPr>
              <a:t>Intelligence</a:t>
            </a:r>
            <a:r>
              <a:rPr sz="1500" b="1" spc="160">
                <a:solidFill>
                  <a:srgbClr val="06769F"/>
                </a:solidFill>
                <a:latin typeface="Calibri"/>
                <a:cs typeface="Calibri"/>
              </a:rPr>
              <a:t> </a:t>
            </a:r>
            <a:r>
              <a:rPr sz="1500" b="1" spc="-20">
                <a:solidFill>
                  <a:srgbClr val="06769F"/>
                </a:solidFill>
                <a:latin typeface="Calibri"/>
                <a:cs typeface="Calibri"/>
              </a:rPr>
              <a:t>(AI)</a:t>
            </a:r>
            <a:endParaRPr sz="1500">
              <a:latin typeface="Calibri"/>
              <a:cs typeface="Calibri"/>
            </a:endParaRPr>
          </a:p>
          <a:p>
            <a:pPr marL="160020">
              <a:spcBef>
                <a:spcPts val="1300"/>
              </a:spcBef>
            </a:pPr>
            <a:r>
              <a:rPr sz="1300" b="1">
                <a:solidFill>
                  <a:srgbClr val="404041"/>
                </a:solidFill>
                <a:latin typeface="Arial"/>
                <a:cs typeface="Arial"/>
              </a:rPr>
              <a:t>What</a:t>
            </a:r>
            <a:r>
              <a:rPr sz="1300" b="1" spc="65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300" b="1">
                <a:solidFill>
                  <a:srgbClr val="404041"/>
                </a:solidFill>
                <a:latin typeface="Arial"/>
                <a:cs typeface="Arial"/>
              </a:rPr>
              <a:t>it</a:t>
            </a:r>
            <a:r>
              <a:rPr sz="1300" b="1" spc="7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300" b="1" spc="-25">
                <a:solidFill>
                  <a:srgbClr val="404041"/>
                </a:solidFill>
                <a:latin typeface="Arial"/>
                <a:cs typeface="Arial"/>
              </a:rPr>
              <a:t>is:</a:t>
            </a:r>
            <a:endParaRPr sz="1300">
              <a:latin typeface="Arial"/>
              <a:cs typeface="Arial"/>
            </a:endParaRPr>
          </a:p>
          <a:p>
            <a:pPr marL="160020" marR="5080"/>
            <a:r>
              <a:rPr sz="1300" spc="-45">
                <a:solidFill>
                  <a:srgbClr val="404041"/>
                </a:solidFill>
                <a:latin typeface="Lucida Sans"/>
                <a:cs typeface="Lucida Sans"/>
              </a:rPr>
              <a:t>Teaching</a:t>
            </a:r>
            <a:r>
              <a:rPr sz="1300" spc="-6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spc="-40">
                <a:solidFill>
                  <a:srgbClr val="404041"/>
                </a:solidFill>
                <a:latin typeface="Lucida Sans"/>
                <a:cs typeface="Lucida Sans"/>
              </a:rPr>
              <a:t>computers</a:t>
            </a:r>
            <a:r>
              <a:rPr sz="1300" spc="-6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spc="-60">
                <a:solidFill>
                  <a:srgbClr val="404041"/>
                </a:solidFill>
                <a:latin typeface="Lucida Sans"/>
                <a:cs typeface="Lucida Sans"/>
              </a:rPr>
              <a:t>to</a:t>
            </a:r>
            <a:r>
              <a:rPr sz="1300" spc="-6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spc="-70">
                <a:solidFill>
                  <a:srgbClr val="404041"/>
                </a:solidFill>
                <a:latin typeface="Lucida Sans"/>
                <a:cs typeface="Lucida Sans"/>
              </a:rPr>
              <a:t>think</a:t>
            </a:r>
            <a:r>
              <a:rPr sz="1300" spc="-60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spc="-40">
                <a:solidFill>
                  <a:srgbClr val="404041"/>
                </a:solidFill>
                <a:latin typeface="Lucida Sans"/>
                <a:cs typeface="Lucida Sans"/>
              </a:rPr>
              <a:t>and</a:t>
            </a:r>
            <a:r>
              <a:rPr sz="1300" spc="-6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spc="-25">
                <a:solidFill>
                  <a:srgbClr val="404041"/>
                </a:solidFill>
                <a:latin typeface="Lucida Sans"/>
                <a:cs typeface="Lucida Sans"/>
              </a:rPr>
              <a:t>make </a:t>
            </a:r>
            <a:r>
              <a:rPr sz="1300" spc="-50">
                <a:solidFill>
                  <a:srgbClr val="404041"/>
                </a:solidFill>
                <a:latin typeface="Lucida Sans"/>
                <a:cs typeface="Lucida Sans"/>
              </a:rPr>
              <a:t>decisions </a:t>
            </a:r>
            <a:r>
              <a:rPr sz="1300" spc="-70">
                <a:solidFill>
                  <a:srgbClr val="404041"/>
                </a:solidFill>
                <a:latin typeface="Lucida Sans"/>
                <a:cs typeface="Lucida Sans"/>
              </a:rPr>
              <a:t>like</a:t>
            </a:r>
            <a:r>
              <a:rPr sz="1300" spc="-50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spc="-10">
                <a:solidFill>
                  <a:srgbClr val="404041"/>
                </a:solidFill>
                <a:latin typeface="Lucida Sans"/>
                <a:cs typeface="Lucida Sans"/>
              </a:rPr>
              <a:t>humans.</a:t>
            </a:r>
            <a:endParaRPr sz="1300">
              <a:latin typeface="Lucida Sans"/>
              <a:cs typeface="Lucida San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73309" y="4571455"/>
            <a:ext cx="580834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0">
                <a:solidFill>
                  <a:srgbClr val="06769F"/>
                </a:solidFill>
                <a:latin typeface="Arial"/>
                <a:cs typeface="Arial"/>
              </a:rPr>
              <a:t>Key</a:t>
            </a:r>
            <a:r>
              <a:rPr sz="1500" b="1" spc="-50">
                <a:solidFill>
                  <a:srgbClr val="06769F"/>
                </a:solidFill>
                <a:latin typeface="Arial"/>
                <a:cs typeface="Arial"/>
              </a:rPr>
              <a:t> </a:t>
            </a:r>
            <a:r>
              <a:rPr sz="1500" b="1" spc="-30">
                <a:solidFill>
                  <a:srgbClr val="06769F"/>
                </a:solidFill>
                <a:latin typeface="Arial"/>
                <a:cs typeface="Arial"/>
              </a:rPr>
              <a:t>Point:</a:t>
            </a:r>
            <a:r>
              <a:rPr sz="1500" b="1" spc="-45">
                <a:solidFill>
                  <a:srgbClr val="06769F"/>
                </a:solidFill>
                <a:latin typeface="Arial"/>
                <a:cs typeface="Arial"/>
              </a:rPr>
              <a:t> </a:t>
            </a:r>
            <a:r>
              <a:rPr sz="1500" b="1" spc="65">
                <a:solidFill>
                  <a:srgbClr val="06769F"/>
                </a:solidFill>
                <a:latin typeface="Calibri"/>
                <a:cs typeface="Calibri"/>
              </a:rPr>
              <a:t>ML</a:t>
            </a:r>
            <a:r>
              <a:rPr sz="1500" b="1" spc="30">
                <a:solidFill>
                  <a:srgbClr val="06769F"/>
                </a:solidFill>
                <a:latin typeface="Calibri"/>
                <a:cs typeface="Calibri"/>
              </a:rPr>
              <a:t> </a:t>
            </a:r>
            <a:r>
              <a:rPr sz="1500" b="1" spc="60">
                <a:solidFill>
                  <a:srgbClr val="06769F"/>
                </a:solidFill>
                <a:latin typeface="Calibri"/>
                <a:cs typeface="Calibri"/>
              </a:rPr>
              <a:t>is</a:t>
            </a:r>
            <a:r>
              <a:rPr sz="1500" b="1" spc="35">
                <a:solidFill>
                  <a:srgbClr val="06769F"/>
                </a:solidFill>
                <a:latin typeface="Calibri"/>
                <a:cs typeface="Calibri"/>
              </a:rPr>
              <a:t> </a:t>
            </a:r>
            <a:r>
              <a:rPr sz="1500" b="1" spc="80">
                <a:solidFill>
                  <a:srgbClr val="06769F"/>
                </a:solidFill>
                <a:latin typeface="Calibri"/>
                <a:cs typeface="Calibri"/>
              </a:rPr>
              <a:t>a</a:t>
            </a:r>
            <a:r>
              <a:rPr sz="1500" b="1" spc="35">
                <a:solidFill>
                  <a:srgbClr val="06769F"/>
                </a:solidFill>
                <a:latin typeface="Calibri"/>
                <a:cs typeface="Calibri"/>
              </a:rPr>
              <a:t> </a:t>
            </a:r>
            <a:r>
              <a:rPr sz="1500" b="1" spc="75">
                <a:solidFill>
                  <a:srgbClr val="06769F"/>
                </a:solidFill>
                <a:latin typeface="Calibri"/>
                <a:cs typeface="Calibri"/>
              </a:rPr>
              <a:t>way</a:t>
            </a:r>
            <a:r>
              <a:rPr sz="1500" b="1" spc="35">
                <a:solidFill>
                  <a:srgbClr val="06769F"/>
                </a:solidFill>
                <a:latin typeface="Calibri"/>
                <a:cs typeface="Calibri"/>
              </a:rPr>
              <a:t> </a:t>
            </a:r>
            <a:r>
              <a:rPr sz="1500" b="1">
                <a:solidFill>
                  <a:srgbClr val="06769F"/>
                </a:solidFill>
                <a:latin typeface="Calibri"/>
                <a:cs typeface="Calibri"/>
              </a:rPr>
              <a:t>of</a:t>
            </a:r>
            <a:r>
              <a:rPr sz="1500" b="1" spc="30">
                <a:solidFill>
                  <a:srgbClr val="06769F"/>
                </a:solidFill>
                <a:latin typeface="Calibri"/>
                <a:cs typeface="Calibri"/>
              </a:rPr>
              <a:t> </a:t>
            </a:r>
            <a:r>
              <a:rPr sz="1500" b="1" spc="90">
                <a:solidFill>
                  <a:srgbClr val="06769F"/>
                </a:solidFill>
                <a:latin typeface="Calibri"/>
                <a:cs typeface="Calibri"/>
              </a:rPr>
              <a:t>making</a:t>
            </a:r>
            <a:r>
              <a:rPr sz="1500" b="1" spc="35">
                <a:solidFill>
                  <a:srgbClr val="06769F"/>
                </a:solidFill>
                <a:latin typeface="Calibri"/>
                <a:cs typeface="Calibri"/>
              </a:rPr>
              <a:t> </a:t>
            </a:r>
            <a:r>
              <a:rPr sz="1500" b="1" spc="55">
                <a:solidFill>
                  <a:srgbClr val="06769F"/>
                </a:solidFill>
                <a:latin typeface="Calibri"/>
                <a:cs typeface="Calibri"/>
              </a:rPr>
              <a:t>AI</a:t>
            </a:r>
            <a:r>
              <a:rPr sz="1500" b="1" spc="35">
                <a:solidFill>
                  <a:srgbClr val="06769F"/>
                </a:solidFill>
                <a:latin typeface="Calibri"/>
                <a:cs typeface="Calibri"/>
              </a:rPr>
              <a:t> </a:t>
            </a:r>
            <a:r>
              <a:rPr sz="1500" b="1" spc="80">
                <a:solidFill>
                  <a:srgbClr val="06769F"/>
                </a:solidFill>
                <a:latin typeface="Calibri"/>
                <a:cs typeface="Calibri"/>
              </a:rPr>
              <a:t>smarter</a:t>
            </a:r>
            <a:r>
              <a:rPr sz="1500" b="1" spc="15">
                <a:solidFill>
                  <a:srgbClr val="06769F"/>
                </a:solidFill>
                <a:latin typeface="Calibri"/>
                <a:cs typeface="Calibri"/>
              </a:rPr>
              <a:t> </a:t>
            </a:r>
            <a:r>
              <a:rPr sz="1500" b="1" spc="85">
                <a:solidFill>
                  <a:srgbClr val="06769F"/>
                </a:solidFill>
                <a:latin typeface="Calibri"/>
                <a:cs typeface="Calibri"/>
              </a:rPr>
              <a:t>by</a:t>
            </a:r>
            <a:r>
              <a:rPr sz="1500" b="1" spc="35">
                <a:solidFill>
                  <a:srgbClr val="06769F"/>
                </a:solidFill>
                <a:latin typeface="Calibri"/>
                <a:cs typeface="Calibri"/>
              </a:rPr>
              <a:t> </a:t>
            </a:r>
            <a:r>
              <a:rPr sz="1500" b="1" spc="65">
                <a:solidFill>
                  <a:srgbClr val="06769F"/>
                </a:solidFill>
                <a:latin typeface="Calibri"/>
                <a:cs typeface="Calibri"/>
              </a:rPr>
              <a:t>learning</a:t>
            </a:r>
            <a:r>
              <a:rPr sz="1500" b="1" spc="30">
                <a:solidFill>
                  <a:srgbClr val="06769F"/>
                </a:solidFill>
                <a:latin typeface="Calibri"/>
                <a:cs typeface="Calibri"/>
              </a:rPr>
              <a:t> </a:t>
            </a:r>
            <a:r>
              <a:rPr sz="1500" b="1">
                <a:solidFill>
                  <a:srgbClr val="06769F"/>
                </a:solidFill>
                <a:latin typeface="Calibri"/>
                <a:cs typeface="Calibri"/>
              </a:rPr>
              <a:t>from</a:t>
            </a:r>
            <a:r>
              <a:rPr sz="1500" b="1" spc="35">
                <a:solidFill>
                  <a:srgbClr val="06769F"/>
                </a:solidFill>
                <a:latin typeface="Calibri"/>
                <a:cs typeface="Calibri"/>
              </a:rPr>
              <a:t> </a:t>
            </a:r>
            <a:r>
              <a:rPr sz="1500" b="1" spc="-10">
                <a:solidFill>
                  <a:srgbClr val="06769F"/>
                </a:solidFill>
                <a:latin typeface="Calibri"/>
                <a:cs typeface="Calibri"/>
              </a:rPr>
              <a:t>data.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91063" y="2775094"/>
            <a:ext cx="300355" cy="300355"/>
            <a:chOff x="585506" y="2775093"/>
            <a:chExt cx="300355" cy="300355"/>
          </a:xfrm>
        </p:grpSpPr>
        <p:sp>
          <p:nvSpPr>
            <p:cNvPr id="10" name="object 10"/>
            <p:cNvSpPr/>
            <p:nvPr/>
          </p:nvSpPr>
          <p:spPr>
            <a:xfrm>
              <a:off x="585506" y="2775093"/>
              <a:ext cx="300355" cy="300355"/>
            </a:xfrm>
            <a:custGeom>
              <a:avLst/>
              <a:gdLst/>
              <a:ahLst/>
              <a:cxnLst/>
              <a:rect l="l" t="t" r="r" b="b"/>
              <a:pathLst>
                <a:path w="300355" h="300355">
                  <a:moveTo>
                    <a:pt x="228650" y="0"/>
                  </a:moveTo>
                  <a:lnTo>
                    <a:pt x="71247" y="0"/>
                  </a:lnTo>
                  <a:lnTo>
                    <a:pt x="43510" y="5597"/>
                  </a:lnTo>
                  <a:lnTo>
                    <a:pt x="20864" y="20864"/>
                  </a:lnTo>
                  <a:lnTo>
                    <a:pt x="5597" y="43510"/>
                  </a:lnTo>
                  <a:lnTo>
                    <a:pt x="0" y="71247"/>
                  </a:lnTo>
                  <a:lnTo>
                    <a:pt x="0" y="228663"/>
                  </a:lnTo>
                  <a:lnTo>
                    <a:pt x="5597" y="256394"/>
                  </a:lnTo>
                  <a:lnTo>
                    <a:pt x="20864" y="279041"/>
                  </a:lnTo>
                  <a:lnTo>
                    <a:pt x="43510" y="294310"/>
                  </a:lnTo>
                  <a:lnTo>
                    <a:pt x="71247" y="299910"/>
                  </a:lnTo>
                  <a:lnTo>
                    <a:pt x="228650" y="299910"/>
                  </a:lnTo>
                  <a:lnTo>
                    <a:pt x="256388" y="294310"/>
                  </a:lnTo>
                  <a:lnTo>
                    <a:pt x="279039" y="279041"/>
                  </a:lnTo>
                  <a:lnTo>
                    <a:pt x="294310" y="256394"/>
                  </a:lnTo>
                  <a:lnTo>
                    <a:pt x="299910" y="228663"/>
                  </a:lnTo>
                  <a:lnTo>
                    <a:pt x="299910" y="71247"/>
                  </a:lnTo>
                  <a:lnTo>
                    <a:pt x="294310" y="43510"/>
                  </a:lnTo>
                  <a:lnTo>
                    <a:pt x="279039" y="20864"/>
                  </a:lnTo>
                  <a:lnTo>
                    <a:pt x="256388" y="5597"/>
                  </a:lnTo>
                  <a:lnTo>
                    <a:pt x="228650" y="0"/>
                  </a:lnTo>
                  <a:close/>
                </a:path>
              </a:pathLst>
            </a:custGeom>
            <a:solidFill>
              <a:srgbClr val="1F2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0359" y="2809939"/>
              <a:ext cx="230200" cy="230212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5481748" y="2796376"/>
            <a:ext cx="3233420" cy="1013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60">
                <a:solidFill>
                  <a:srgbClr val="06769F"/>
                </a:solidFill>
                <a:latin typeface="Calibri"/>
                <a:cs typeface="Calibri"/>
              </a:rPr>
              <a:t>Machine</a:t>
            </a:r>
            <a:r>
              <a:rPr sz="1500" b="1" spc="25">
                <a:solidFill>
                  <a:srgbClr val="06769F"/>
                </a:solidFill>
                <a:latin typeface="Calibri"/>
                <a:cs typeface="Calibri"/>
              </a:rPr>
              <a:t> </a:t>
            </a:r>
            <a:r>
              <a:rPr sz="1500" b="1" spc="85">
                <a:solidFill>
                  <a:srgbClr val="06769F"/>
                </a:solidFill>
                <a:latin typeface="Calibri"/>
                <a:cs typeface="Calibri"/>
              </a:rPr>
              <a:t>Learning</a:t>
            </a:r>
            <a:r>
              <a:rPr sz="1500" b="1" spc="25">
                <a:solidFill>
                  <a:srgbClr val="06769F"/>
                </a:solidFill>
                <a:latin typeface="Calibri"/>
                <a:cs typeface="Calibri"/>
              </a:rPr>
              <a:t> </a:t>
            </a:r>
            <a:r>
              <a:rPr sz="1500" b="1" spc="-20">
                <a:solidFill>
                  <a:srgbClr val="06769F"/>
                </a:solidFill>
                <a:latin typeface="Calibri"/>
                <a:cs typeface="Calibri"/>
              </a:rPr>
              <a:t>(ML)</a:t>
            </a:r>
            <a:endParaRPr sz="1500">
              <a:latin typeface="Calibri"/>
              <a:cs typeface="Calibri"/>
            </a:endParaRPr>
          </a:p>
          <a:p>
            <a:pPr marL="193040">
              <a:spcBef>
                <a:spcPts val="1300"/>
              </a:spcBef>
            </a:pPr>
            <a:r>
              <a:rPr sz="1300" b="1">
                <a:solidFill>
                  <a:srgbClr val="404041"/>
                </a:solidFill>
                <a:latin typeface="Arial"/>
                <a:cs typeface="Arial"/>
              </a:rPr>
              <a:t>What</a:t>
            </a:r>
            <a:r>
              <a:rPr sz="1300" b="1" spc="65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300" b="1">
                <a:solidFill>
                  <a:srgbClr val="404041"/>
                </a:solidFill>
                <a:latin typeface="Arial"/>
                <a:cs typeface="Arial"/>
              </a:rPr>
              <a:t>it</a:t>
            </a:r>
            <a:r>
              <a:rPr sz="1300" b="1" spc="7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300" b="1" spc="-25">
                <a:solidFill>
                  <a:srgbClr val="404041"/>
                </a:solidFill>
                <a:latin typeface="Arial"/>
                <a:cs typeface="Arial"/>
              </a:rPr>
              <a:t>is:</a:t>
            </a:r>
            <a:endParaRPr sz="1300">
              <a:latin typeface="Arial"/>
              <a:cs typeface="Arial"/>
            </a:endParaRPr>
          </a:p>
          <a:p>
            <a:pPr marL="193040" marR="5080"/>
            <a:r>
              <a:rPr sz="1300">
                <a:solidFill>
                  <a:srgbClr val="404041"/>
                </a:solidFill>
                <a:latin typeface="Lucida Sans"/>
                <a:cs typeface="Lucida Sans"/>
              </a:rPr>
              <a:t>A</a:t>
            </a:r>
            <a:r>
              <a:rPr sz="1300" spc="-7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spc="-40">
                <a:solidFill>
                  <a:srgbClr val="404041"/>
                </a:solidFill>
                <a:latin typeface="Lucida Sans"/>
                <a:cs typeface="Lucida Sans"/>
              </a:rPr>
              <a:t>part</a:t>
            </a:r>
            <a:r>
              <a:rPr sz="1300" spc="-7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spc="-60">
                <a:solidFill>
                  <a:srgbClr val="404041"/>
                </a:solidFill>
                <a:latin typeface="Lucida Sans"/>
                <a:cs typeface="Lucida Sans"/>
              </a:rPr>
              <a:t>of</a:t>
            </a:r>
            <a:r>
              <a:rPr sz="1300" spc="-7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spc="-55">
                <a:solidFill>
                  <a:srgbClr val="404041"/>
                </a:solidFill>
                <a:latin typeface="Lucida Sans"/>
                <a:cs typeface="Lucida Sans"/>
              </a:rPr>
              <a:t>AI</a:t>
            </a:r>
            <a:r>
              <a:rPr sz="1300" spc="-7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spc="-25">
                <a:solidFill>
                  <a:srgbClr val="404041"/>
                </a:solidFill>
                <a:latin typeface="Lucida Sans"/>
                <a:cs typeface="Lucida Sans"/>
              </a:rPr>
              <a:t>where</a:t>
            </a:r>
            <a:r>
              <a:rPr sz="1300" spc="-70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spc="-40">
                <a:solidFill>
                  <a:srgbClr val="404041"/>
                </a:solidFill>
                <a:latin typeface="Lucida Sans"/>
                <a:cs typeface="Lucida Sans"/>
              </a:rPr>
              <a:t>computers</a:t>
            </a:r>
            <a:r>
              <a:rPr sz="1300" spc="-7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spc="-55">
                <a:solidFill>
                  <a:srgbClr val="404041"/>
                </a:solidFill>
                <a:latin typeface="Lucida Sans"/>
                <a:cs typeface="Lucida Sans"/>
              </a:rPr>
              <a:t>learn</a:t>
            </a:r>
            <a:r>
              <a:rPr sz="1300" spc="-7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spc="-40">
                <a:solidFill>
                  <a:srgbClr val="404041"/>
                </a:solidFill>
                <a:latin typeface="Lucida Sans"/>
                <a:cs typeface="Lucida Sans"/>
              </a:rPr>
              <a:t>from </a:t>
            </a:r>
            <a:r>
              <a:rPr sz="1300" spc="-30">
                <a:solidFill>
                  <a:srgbClr val="404041"/>
                </a:solidFill>
                <a:latin typeface="Lucida Sans"/>
                <a:cs typeface="Lucida Sans"/>
              </a:rPr>
              <a:t>data</a:t>
            </a:r>
            <a:r>
              <a:rPr sz="1300" spc="-7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spc="-60">
                <a:solidFill>
                  <a:srgbClr val="404041"/>
                </a:solidFill>
                <a:latin typeface="Lucida Sans"/>
                <a:cs typeface="Lucida Sans"/>
              </a:rPr>
              <a:t>to</a:t>
            </a:r>
            <a:r>
              <a:rPr sz="1300" spc="-7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spc="-45">
                <a:solidFill>
                  <a:srgbClr val="404041"/>
                </a:solidFill>
                <a:latin typeface="Lucida Sans"/>
                <a:cs typeface="Lucida Sans"/>
              </a:rPr>
              <a:t>get</a:t>
            </a:r>
            <a:r>
              <a:rPr sz="1300" spc="-7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spc="-40">
                <a:solidFill>
                  <a:srgbClr val="404041"/>
                </a:solidFill>
                <a:latin typeface="Lucida Sans"/>
                <a:cs typeface="Lucida Sans"/>
              </a:rPr>
              <a:t>better</a:t>
            </a:r>
            <a:r>
              <a:rPr sz="1300" spc="-7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spc="-35">
                <a:solidFill>
                  <a:srgbClr val="404041"/>
                </a:solidFill>
                <a:latin typeface="Lucida Sans"/>
                <a:cs typeface="Lucida Sans"/>
              </a:rPr>
              <a:t>at</a:t>
            </a:r>
            <a:r>
              <a:rPr sz="1300" spc="-7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spc="-35">
                <a:solidFill>
                  <a:srgbClr val="404041"/>
                </a:solidFill>
                <a:latin typeface="Lucida Sans"/>
                <a:cs typeface="Lucida Sans"/>
              </a:rPr>
              <a:t>tasks</a:t>
            </a:r>
            <a:r>
              <a:rPr sz="1300" spc="-7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spc="-25">
                <a:solidFill>
                  <a:srgbClr val="404041"/>
                </a:solidFill>
                <a:latin typeface="Lucida Sans"/>
                <a:cs typeface="Lucida Sans"/>
              </a:rPr>
              <a:t>over</a:t>
            </a:r>
            <a:r>
              <a:rPr sz="1300" spc="-7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spc="-10">
                <a:solidFill>
                  <a:srgbClr val="404041"/>
                </a:solidFill>
                <a:latin typeface="Lucida Sans"/>
                <a:cs typeface="Lucida Sans"/>
              </a:rPr>
              <a:t>time.</a:t>
            </a:r>
            <a:endParaRPr sz="1300">
              <a:latin typeface="Lucida Sans"/>
              <a:cs typeface="Lucida Sans"/>
            </a:endParaRP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57674" y="2775093"/>
            <a:ext cx="299910" cy="299910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1163054" y="3968522"/>
            <a:ext cx="251079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300" b="1" spc="-10">
                <a:solidFill>
                  <a:srgbClr val="404041"/>
                </a:solidFill>
                <a:latin typeface="Arial"/>
                <a:cs typeface="Arial"/>
              </a:rPr>
              <a:t>Example:</a:t>
            </a:r>
            <a:endParaRPr sz="1300">
              <a:latin typeface="Arial"/>
              <a:cs typeface="Arial"/>
            </a:endParaRPr>
          </a:p>
          <a:p>
            <a:pPr marL="12700"/>
            <a:r>
              <a:rPr sz="1300" spc="-10">
                <a:solidFill>
                  <a:srgbClr val="404041"/>
                </a:solidFill>
                <a:latin typeface="Lucida Sans"/>
                <a:cs typeface="Lucida Sans"/>
              </a:rPr>
              <a:t>Voice</a:t>
            </a:r>
            <a:r>
              <a:rPr sz="1300" spc="-7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spc="-45">
                <a:solidFill>
                  <a:srgbClr val="404041"/>
                </a:solidFill>
                <a:latin typeface="Lucida Sans"/>
                <a:cs typeface="Lucida Sans"/>
              </a:rPr>
              <a:t>assistants</a:t>
            </a:r>
            <a:r>
              <a:rPr sz="1300" spc="-7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spc="-70">
                <a:solidFill>
                  <a:srgbClr val="404041"/>
                </a:solidFill>
                <a:latin typeface="Lucida Sans"/>
                <a:cs typeface="Lucida Sans"/>
              </a:rPr>
              <a:t>like </a:t>
            </a:r>
            <a:r>
              <a:rPr sz="1300" spc="-40">
                <a:solidFill>
                  <a:srgbClr val="404041"/>
                </a:solidFill>
                <a:latin typeface="Lucida Sans"/>
                <a:cs typeface="Lucida Sans"/>
              </a:rPr>
              <a:t>Siri</a:t>
            </a:r>
            <a:r>
              <a:rPr sz="1300" spc="-7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spc="-65">
                <a:solidFill>
                  <a:srgbClr val="404041"/>
                </a:solidFill>
                <a:latin typeface="Lucida Sans"/>
                <a:cs typeface="Lucida Sans"/>
              </a:rPr>
              <a:t>or</a:t>
            </a:r>
            <a:r>
              <a:rPr sz="1300" spc="-70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spc="-30">
                <a:solidFill>
                  <a:srgbClr val="404041"/>
                </a:solidFill>
                <a:latin typeface="Lucida Sans"/>
                <a:cs typeface="Lucida Sans"/>
              </a:rPr>
              <a:t>Alexa.</a:t>
            </a:r>
            <a:endParaRPr sz="1300">
              <a:latin typeface="Lucida Sans"/>
              <a:cs typeface="Lucida San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662579" y="3968522"/>
            <a:ext cx="251079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300" b="1" spc="-10">
                <a:solidFill>
                  <a:srgbClr val="404041"/>
                </a:solidFill>
                <a:latin typeface="Arial"/>
                <a:cs typeface="Arial"/>
              </a:rPr>
              <a:t>Example:</a:t>
            </a:r>
            <a:endParaRPr sz="1300">
              <a:latin typeface="Arial"/>
              <a:cs typeface="Arial"/>
            </a:endParaRPr>
          </a:p>
          <a:p>
            <a:pPr marL="12700"/>
            <a:r>
              <a:rPr sz="1300" spc="-10">
                <a:solidFill>
                  <a:srgbClr val="404041"/>
                </a:solidFill>
                <a:latin typeface="Lucida Sans"/>
                <a:cs typeface="Lucida Sans"/>
              </a:rPr>
              <a:t>Voice</a:t>
            </a:r>
            <a:r>
              <a:rPr sz="1300" spc="-7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spc="-45">
                <a:solidFill>
                  <a:srgbClr val="404041"/>
                </a:solidFill>
                <a:latin typeface="Lucida Sans"/>
                <a:cs typeface="Lucida Sans"/>
              </a:rPr>
              <a:t>assistants</a:t>
            </a:r>
            <a:r>
              <a:rPr sz="1300" spc="-7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spc="-70">
                <a:solidFill>
                  <a:srgbClr val="404041"/>
                </a:solidFill>
                <a:latin typeface="Lucida Sans"/>
                <a:cs typeface="Lucida Sans"/>
              </a:rPr>
              <a:t>like </a:t>
            </a:r>
            <a:r>
              <a:rPr sz="1300" spc="-40">
                <a:solidFill>
                  <a:srgbClr val="404041"/>
                </a:solidFill>
                <a:latin typeface="Lucida Sans"/>
                <a:cs typeface="Lucida Sans"/>
              </a:rPr>
              <a:t>Siri</a:t>
            </a:r>
            <a:r>
              <a:rPr sz="1300" spc="-7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spc="-65">
                <a:solidFill>
                  <a:srgbClr val="404041"/>
                </a:solidFill>
                <a:latin typeface="Lucida Sans"/>
                <a:cs typeface="Lucida Sans"/>
              </a:rPr>
              <a:t>or</a:t>
            </a:r>
            <a:r>
              <a:rPr sz="1300" spc="-70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spc="-30">
                <a:solidFill>
                  <a:srgbClr val="404041"/>
                </a:solidFill>
                <a:latin typeface="Lucida Sans"/>
                <a:cs typeface="Lucida Sans"/>
              </a:rPr>
              <a:t>Alexa.</a:t>
            </a:r>
            <a:endParaRPr sz="1300">
              <a:latin typeface="Lucida Sans"/>
              <a:cs typeface="Lucida San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556" y="4979099"/>
            <a:ext cx="9144000" cy="167005"/>
          </a:xfrm>
          <a:custGeom>
            <a:avLst/>
            <a:gdLst/>
            <a:ahLst/>
            <a:cxnLst/>
            <a:rect l="l" t="t" r="r" b="b"/>
            <a:pathLst>
              <a:path w="9144000" h="167004">
                <a:moveTo>
                  <a:pt x="0" y="0"/>
                </a:moveTo>
                <a:lnTo>
                  <a:pt x="0" y="166687"/>
                </a:lnTo>
                <a:lnTo>
                  <a:pt x="9143999" y="166687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52343" y="3279546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30581" y="0"/>
                </a:moveTo>
                <a:lnTo>
                  <a:pt x="18677" y="2403"/>
                </a:lnTo>
                <a:lnTo>
                  <a:pt x="8956" y="8958"/>
                </a:lnTo>
                <a:lnTo>
                  <a:pt x="2403" y="18682"/>
                </a:lnTo>
                <a:lnTo>
                  <a:pt x="0" y="30594"/>
                </a:lnTo>
                <a:lnTo>
                  <a:pt x="2403" y="42498"/>
                </a:lnTo>
                <a:lnTo>
                  <a:pt x="8956" y="52219"/>
                </a:lnTo>
                <a:lnTo>
                  <a:pt x="18677" y="58772"/>
                </a:lnTo>
                <a:lnTo>
                  <a:pt x="30581" y="61175"/>
                </a:lnTo>
                <a:lnTo>
                  <a:pt x="42487" y="58772"/>
                </a:lnTo>
                <a:lnTo>
                  <a:pt x="52212" y="52219"/>
                </a:lnTo>
                <a:lnTo>
                  <a:pt x="58770" y="42498"/>
                </a:lnTo>
                <a:lnTo>
                  <a:pt x="61175" y="30594"/>
                </a:lnTo>
                <a:lnTo>
                  <a:pt x="58770" y="18682"/>
                </a:lnTo>
                <a:lnTo>
                  <a:pt x="52212" y="8958"/>
                </a:lnTo>
                <a:lnTo>
                  <a:pt x="42487" y="2403"/>
                </a:lnTo>
                <a:lnTo>
                  <a:pt x="30581" y="0"/>
                </a:lnTo>
                <a:close/>
              </a:path>
            </a:pathLst>
          </a:custGeom>
          <a:solidFill>
            <a:srgbClr val="D57C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542090" y="3279546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581" y="0"/>
                </a:moveTo>
                <a:lnTo>
                  <a:pt x="18677" y="2403"/>
                </a:lnTo>
                <a:lnTo>
                  <a:pt x="8956" y="8958"/>
                </a:lnTo>
                <a:lnTo>
                  <a:pt x="2403" y="18682"/>
                </a:lnTo>
                <a:lnTo>
                  <a:pt x="0" y="30594"/>
                </a:lnTo>
                <a:lnTo>
                  <a:pt x="2403" y="42498"/>
                </a:lnTo>
                <a:lnTo>
                  <a:pt x="8956" y="52219"/>
                </a:lnTo>
                <a:lnTo>
                  <a:pt x="18677" y="58772"/>
                </a:lnTo>
                <a:lnTo>
                  <a:pt x="30581" y="61175"/>
                </a:lnTo>
                <a:lnTo>
                  <a:pt x="42493" y="58772"/>
                </a:lnTo>
                <a:lnTo>
                  <a:pt x="52217" y="52219"/>
                </a:lnTo>
                <a:lnTo>
                  <a:pt x="58772" y="42498"/>
                </a:lnTo>
                <a:lnTo>
                  <a:pt x="61175" y="30594"/>
                </a:lnTo>
                <a:lnTo>
                  <a:pt x="58772" y="18682"/>
                </a:lnTo>
                <a:lnTo>
                  <a:pt x="52217" y="8958"/>
                </a:lnTo>
                <a:lnTo>
                  <a:pt x="42493" y="2403"/>
                </a:lnTo>
                <a:lnTo>
                  <a:pt x="30581" y="0"/>
                </a:lnTo>
                <a:close/>
              </a:path>
            </a:pathLst>
          </a:custGeom>
          <a:solidFill>
            <a:srgbClr val="D57C1E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53416" y="-2289"/>
            <a:ext cx="6996137" cy="514807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778484" y="879923"/>
            <a:ext cx="977265" cy="3086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850" spc="45">
                <a:solidFill>
                  <a:srgbClr val="06769F"/>
                </a:solidFill>
                <a:latin typeface="Arial"/>
                <a:cs typeface="Arial"/>
              </a:rPr>
              <a:t>RIBBON</a:t>
            </a:r>
            <a:endParaRPr sz="18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84820" y="1114032"/>
            <a:ext cx="965200" cy="14619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850" spc="-10">
                <a:solidFill>
                  <a:srgbClr val="06769F"/>
                </a:solidFill>
                <a:latin typeface="Arial"/>
                <a:cs typeface="Arial"/>
              </a:rPr>
              <a:t>DEMOGRAPHICS</a:t>
            </a:r>
            <a:endParaRPr sz="8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52091" y="1689046"/>
            <a:ext cx="4109085" cy="192722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1710"/>
              </a:lnSpc>
              <a:spcBef>
                <a:spcPts val="229"/>
              </a:spcBef>
            </a:pPr>
            <a:r>
              <a:rPr sz="1500" b="1">
                <a:solidFill>
                  <a:srgbClr val="06769F"/>
                </a:solidFill>
                <a:latin typeface="Calibri"/>
                <a:cs typeface="Calibri"/>
              </a:rPr>
              <a:t>Hire</a:t>
            </a:r>
            <a:r>
              <a:rPr sz="1500" b="1" spc="80">
                <a:solidFill>
                  <a:srgbClr val="06769F"/>
                </a:solidFill>
                <a:latin typeface="Calibri"/>
                <a:cs typeface="Calibri"/>
              </a:rPr>
              <a:t> a </a:t>
            </a:r>
            <a:r>
              <a:rPr sz="1500" b="1" spc="70">
                <a:solidFill>
                  <a:srgbClr val="06769F"/>
                </a:solidFill>
                <a:latin typeface="Calibri"/>
                <a:cs typeface="Calibri"/>
              </a:rPr>
              <a:t>Part-</a:t>
            </a:r>
            <a:r>
              <a:rPr sz="1500" b="1" spc="80">
                <a:solidFill>
                  <a:srgbClr val="06769F"/>
                </a:solidFill>
                <a:latin typeface="Calibri"/>
                <a:cs typeface="Calibri"/>
              </a:rPr>
              <a:t>Time </a:t>
            </a:r>
            <a:r>
              <a:rPr sz="1500" b="1">
                <a:solidFill>
                  <a:srgbClr val="06769F"/>
                </a:solidFill>
                <a:latin typeface="Calibri"/>
                <a:cs typeface="Calibri"/>
              </a:rPr>
              <a:t>or</a:t>
            </a:r>
            <a:r>
              <a:rPr sz="1500" b="1" spc="65">
                <a:solidFill>
                  <a:srgbClr val="06769F"/>
                </a:solidFill>
                <a:latin typeface="Calibri"/>
                <a:cs typeface="Calibri"/>
              </a:rPr>
              <a:t> </a:t>
            </a:r>
            <a:r>
              <a:rPr sz="1500" b="1" spc="55">
                <a:solidFill>
                  <a:srgbClr val="06769F"/>
                </a:solidFill>
                <a:latin typeface="Calibri"/>
                <a:cs typeface="Calibri"/>
              </a:rPr>
              <a:t>Full-</a:t>
            </a:r>
            <a:r>
              <a:rPr sz="1500" b="1" spc="75">
                <a:solidFill>
                  <a:srgbClr val="06769F"/>
                </a:solidFill>
                <a:latin typeface="Calibri"/>
                <a:cs typeface="Calibri"/>
              </a:rPr>
              <a:t>Time</a:t>
            </a:r>
            <a:r>
              <a:rPr sz="1500" b="1" spc="80">
                <a:solidFill>
                  <a:srgbClr val="06769F"/>
                </a:solidFill>
                <a:latin typeface="Calibri"/>
                <a:cs typeface="Calibri"/>
              </a:rPr>
              <a:t> </a:t>
            </a:r>
            <a:r>
              <a:rPr sz="1500" b="1">
                <a:solidFill>
                  <a:srgbClr val="06769F"/>
                </a:solidFill>
                <a:latin typeface="Calibri"/>
                <a:cs typeface="Calibri"/>
              </a:rPr>
              <a:t>Market</a:t>
            </a:r>
            <a:r>
              <a:rPr sz="1500" b="1" spc="85">
                <a:solidFill>
                  <a:srgbClr val="06769F"/>
                </a:solidFill>
                <a:latin typeface="Calibri"/>
                <a:cs typeface="Calibri"/>
              </a:rPr>
              <a:t> </a:t>
            </a:r>
            <a:r>
              <a:rPr sz="1500" b="1" spc="75">
                <a:solidFill>
                  <a:srgbClr val="06769F"/>
                </a:solidFill>
                <a:latin typeface="Calibri"/>
                <a:cs typeface="Calibri"/>
              </a:rPr>
              <a:t>Analyst</a:t>
            </a:r>
            <a:r>
              <a:rPr sz="1500" b="1" spc="80">
                <a:solidFill>
                  <a:srgbClr val="06769F"/>
                </a:solidFill>
                <a:latin typeface="Calibri"/>
                <a:cs typeface="Calibri"/>
              </a:rPr>
              <a:t> </a:t>
            </a:r>
            <a:r>
              <a:rPr sz="1500" b="1" spc="-25">
                <a:solidFill>
                  <a:srgbClr val="06769F"/>
                </a:solidFill>
                <a:latin typeface="Calibri"/>
                <a:cs typeface="Calibri"/>
              </a:rPr>
              <a:t>to </a:t>
            </a:r>
            <a:r>
              <a:rPr sz="1500" b="1" spc="60">
                <a:solidFill>
                  <a:srgbClr val="06769F"/>
                </a:solidFill>
                <a:latin typeface="Calibri"/>
                <a:cs typeface="Calibri"/>
              </a:rPr>
              <a:t>Provide</a:t>
            </a:r>
            <a:r>
              <a:rPr sz="1500" b="1" spc="20">
                <a:solidFill>
                  <a:srgbClr val="06769F"/>
                </a:solidFill>
                <a:latin typeface="Calibri"/>
                <a:cs typeface="Calibri"/>
              </a:rPr>
              <a:t> </a:t>
            </a:r>
            <a:r>
              <a:rPr sz="1500" b="1" spc="95">
                <a:solidFill>
                  <a:srgbClr val="06769F"/>
                </a:solidFill>
                <a:latin typeface="Calibri"/>
                <a:cs typeface="Calibri"/>
              </a:rPr>
              <a:t>Support</a:t>
            </a:r>
            <a:r>
              <a:rPr sz="1500" b="1" spc="20">
                <a:solidFill>
                  <a:srgbClr val="06769F"/>
                </a:solidFill>
                <a:latin typeface="Calibri"/>
                <a:cs typeface="Calibri"/>
              </a:rPr>
              <a:t> </a:t>
            </a:r>
            <a:r>
              <a:rPr sz="1500" b="1" spc="110">
                <a:solidFill>
                  <a:srgbClr val="06769F"/>
                </a:solidFill>
                <a:latin typeface="Calibri"/>
                <a:cs typeface="Calibri"/>
              </a:rPr>
              <a:t>as</a:t>
            </a:r>
            <a:r>
              <a:rPr sz="1500" b="1" spc="20">
                <a:solidFill>
                  <a:srgbClr val="06769F"/>
                </a:solidFill>
                <a:latin typeface="Calibri"/>
                <a:cs typeface="Calibri"/>
              </a:rPr>
              <a:t> </a:t>
            </a:r>
            <a:r>
              <a:rPr sz="1500" b="1" spc="65">
                <a:solidFill>
                  <a:srgbClr val="06769F"/>
                </a:solidFill>
                <a:latin typeface="Calibri"/>
                <a:cs typeface="Calibri"/>
              </a:rPr>
              <a:t>Your</a:t>
            </a:r>
            <a:r>
              <a:rPr sz="1500" b="1" spc="5">
                <a:solidFill>
                  <a:srgbClr val="06769F"/>
                </a:solidFill>
                <a:latin typeface="Calibri"/>
                <a:cs typeface="Calibri"/>
              </a:rPr>
              <a:t> </a:t>
            </a:r>
            <a:r>
              <a:rPr sz="1500" b="1" spc="65">
                <a:solidFill>
                  <a:srgbClr val="06769F"/>
                </a:solidFill>
                <a:latin typeface="Calibri"/>
                <a:cs typeface="Calibri"/>
              </a:rPr>
              <a:t>Organization</a:t>
            </a:r>
            <a:r>
              <a:rPr sz="1500" b="1" spc="20">
                <a:solidFill>
                  <a:srgbClr val="06769F"/>
                </a:solidFill>
                <a:latin typeface="Calibri"/>
                <a:cs typeface="Calibri"/>
              </a:rPr>
              <a:t> </a:t>
            </a:r>
            <a:r>
              <a:rPr sz="1500" b="1" spc="70">
                <a:solidFill>
                  <a:srgbClr val="06769F"/>
                </a:solidFill>
                <a:latin typeface="Calibri"/>
                <a:cs typeface="Calibri"/>
              </a:rPr>
              <a:t>Grows</a:t>
            </a:r>
            <a:endParaRPr sz="1500">
              <a:latin typeface="Calibri"/>
              <a:cs typeface="Calibri"/>
            </a:endParaRPr>
          </a:p>
          <a:p>
            <a:pPr marL="243840" marR="3245485">
              <a:lnSpc>
                <a:spcPct val="128200"/>
              </a:lnSpc>
              <a:spcBef>
                <a:spcPts val="1425"/>
              </a:spcBef>
            </a:pPr>
            <a:r>
              <a:rPr sz="1300" spc="-70">
                <a:solidFill>
                  <a:srgbClr val="404041"/>
                </a:solidFill>
                <a:latin typeface="Lucida Sans"/>
                <a:cs typeface="Lucida Sans"/>
              </a:rPr>
              <a:t>Training </a:t>
            </a:r>
            <a:r>
              <a:rPr sz="1300" spc="-10">
                <a:solidFill>
                  <a:srgbClr val="404041"/>
                </a:solidFill>
                <a:latin typeface="Lucida Sans"/>
                <a:cs typeface="Lucida Sans"/>
              </a:rPr>
              <a:t>Salary </a:t>
            </a:r>
            <a:r>
              <a:rPr sz="1300" spc="-35">
                <a:solidFill>
                  <a:srgbClr val="404041"/>
                </a:solidFill>
                <a:latin typeface="Lucida Sans"/>
                <a:cs typeface="Lucida Sans"/>
              </a:rPr>
              <a:t>Benefits</a:t>
            </a:r>
            <a:endParaRPr sz="1300">
              <a:latin typeface="Lucida Sans"/>
              <a:cs typeface="Lucida Sans"/>
            </a:endParaRPr>
          </a:p>
          <a:p>
            <a:pPr marL="243840" marR="2106295">
              <a:lnSpc>
                <a:spcPct val="128200"/>
              </a:lnSpc>
            </a:pPr>
            <a:r>
              <a:rPr sz="1300" spc="-55">
                <a:solidFill>
                  <a:srgbClr val="404041"/>
                </a:solidFill>
                <a:latin typeface="Lucida Sans"/>
                <a:cs typeface="Lucida Sans"/>
              </a:rPr>
              <a:t>On-Going</a:t>
            </a:r>
            <a:r>
              <a:rPr sz="1300" spc="-4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spc="-40">
                <a:solidFill>
                  <a:srgbClr val="404041"/>
                </a:solidFill>
                <a:latin typeface="Lucida Sans"/>
                <a:cs typeface="Lucida Sans"/>
              </a:rPr>
              <a:t>Management </a:t>
            </a:r>
            <a:r>
              <a:rPr sz="1300" spc="-50">
                <a:solidFill>
                  <a:srgbClr val="404041"/>
                </a:solidFill>
                <a:latin typeface="Lucida Sans"/>
                <a:cs typeface="Lucida Sans"/>
              </a:rPr>
              <a:t>Administrative</a:t>
            </a:r>
            <a:r>
              <a:rPr sz="1300" spc="20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spc="-10">
                <a:solidFill>
                  <a:srgbClr val="404041"/>
                </a:solidFill>
                <a:latin typeface="Lucida Sans"/>
                <a:cs typeface="Lucida Sans"/>
              </a:rPr>
              <a:t>Costs</a:t>
            </a:r>
            <a:endParaRPr sz="1300">
              <a:latin typeface="Lucida Sans"/>
              <a:cs typeface="Lucida San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40165" y="2466150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4">
                <a:moveTo>
                  <a:pt x="30594" y="0"/>
                </a:moveTo>
                <a:lnTo>
                  <a:pt x="18688" y="2403"/>
                </a:lnTo>
                <a:lnTo>
                  <a:pt x="8963" y="8958"/>
                </a:lnTo>
                <a:lnTo>
                  <a:pt x="2405" y="18682"/>
                </a:lnTo>
                <a:lnTo>
                  <a:pt x="0" y="30594"/>
                </a:lnTo>
                <a:lnTo>
                  <a:pt x="2405" y="42498"/>
                </a:lnTo>
                <a:lnTo>
                  <a:pt x="8963" y="52219"/>
                </a:lnTo>
                <a:lnTo>
                  <a:pt x="18688" y="58772"/>
                </a:lnTo>
                <a:lnTo>
                  <a:pt x="30594" y="61175"/>
                </a:lnTo>
                <a:lnTo>
                  <a:pt x="42498" y="58772"/>
                </a:lnTo>
                <a:lnTo>
                  <a:pt x="52219" y="52219"/>
                </a:lnTo>
                <a:lnTo>
                  <a:pt x="58772" y="42498"/>
                </a:lnTo>
                <a:lnTo>
                  <a:pt x="61175" y="30594"/>
                </a:lnTo>
                <a:lnTo>
                  <a:pt x="58772" y="18682"/>
                </a:lnTo>
                <a:lnTo>
                  <a:pt x="52219" y="8958"/>
                </a:lnTo>
                <a:lnTo>
                  <a:pt x="42498" y="2403"/>
                </a:lnTo>
                <a:lnTo>
                  <a:pt x="30594" y="0"/>
                </a:lnTo>
                <a:close/>
              </a:path>
            </a:pathLst>
          </a:custGeom>
          <a:solidFill>
            <a:srgbClr val="D57C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40165" y="2729873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4">
                <a:moveTo>
                  <a:pt x="30594" y="0"/>
                </a:moveTo>
                <a:lnTo>
                  <a:pt x="18688" y="2405"/>
                </a:lnTo>
                <a:lnTo>
                  <a:pt x="8963" y="8963"/>
                </a:lnTo>
                <a:lnTo>
                  <a:pt x="2405" y="18688"/>
                </a:lnTo>
                <a:lnTo>
                  <a:pt x="0" y="30594"/>
                </a:lnTo>
                <a:lnTo>
                  <a:pt x="2405" y="42500"/>
                </a:lnTo>
                <a:lnTo>
                  <a:pt x="8963" y="52225"/>
                </a:lnTo>
                <a:lnTo>
                  <a:pt x="18688" y="58783"/>
                </a:lnTo>
                <a:lnTo>
                  <a:pt x="30594" y="61188"/>
                </a:lnTo>
                <a:lnTo>
                  <a:pt x="42498" y="58783"/>
                </a:lnTo>
                <a:lnTo>
                  <a:pt x="52219" y="52225"/>
                </a:lnTo>
                <a:lnTo>
                  <a:pt x="58772" y="42500"/>
                </a:lnTo>
                <a:lnTo>
                  <a:pt x="61175" y="30594"/>
                </a:lnTo>
                <a:lnTo>
                  <a:pt x="58772" y="18688"/>
                </a:lnTo>
                <a:lnTo>
                  <a:pt x="52219" y="8963"/>
                </a:lnTo>
                <a:lnTo>
                  <a:pt x="42498" y="2405"/>
                </a:lnTo>
                <a:lnTo>
                  <a:pt x="30594" y="0"/>
                </a:lnTo>
                <a:close/>
              </a:path>
            </a:pathLst>
          </a:custGeom>
          <a:solidFill>
            <a:srgbClr val="D57C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40165" y="2978739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4">
                <a:moveTo>
                  <a:pt x="30594" y="0"/>
                </a:moveTo>
                <a:lnTo>
                  <a:pt x="18688" y="2403"/>
                </a:lnTo>
                <a:lnTo>
                  <a:pt x="8963" y="8958"/>
                </a:lnTo>
                <a:lnTo>
                  <a:pt x="2405" y="18682"/>
                </a:lnTo>
                <a:lnTo>
                  <a:pt x="0" y="30594"/>
                </a:lnTo>
                <a:lnTo>
                  <a:pt x="2405" y="42498"/>
                </a:lnTo>
                <a:lnTo>
                  <a:pt x="8963" y="52219"/>
                </a:lnTo>
                <a:lnTo>
                  <a:pt x="18688" y="58772"/>
                </a:lnTo>
                <a:lnTo>
                  <a:pt x="30594" y="61175"/>
                </a:lnTo>
                <a:lnTo>
                  <a:pt x="42498" y="58772"/>
                </a:lnTo>
                <a:lnTo>
                  <a:pt x="52219" y="52219"/>
                </a:lnTo>
                <a:lnTo>
                  <a:pt x="58772" y="42498"/>
                </a:lnTo>
                <a:lnTo>
                  <a:pt x="61175" y="30594"/>
                </a:lnTo>
                <a:lnTo>
                  <a:pt x="58772" y="18682"/>
                </a:lnTo>
                <a:lnTo>
                  <a:pt x="52219" y="8958"/>
                </a:lnTo>
                <a:lnTo>
                  <a:pt x="42498" y="2403"/>
                </a:lnTo>
                <a:lnTo>
                  <a:pt x="30594" y="0"/>
                </a:lnTo>
                <a:close/>
              </a:path>
            </a:pathLst>
          </a:custGeom>
          <a:solidFill>
            <a:srgbClr val="D57C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40165" y="3227593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30594" y="0"/>
                </a:moveTo>
                <a:lnTo>
                  <a:pt x="18688" y="2405"/>
                </a:lnTo>
                <a:lnTo>
                  <a:pt x="8963" y="8963"/>
                </a:lnTo>
                <a:lnTo>
                  <a:pt x="2405" y="18688"/>
                </a:lnTo>
                <a:lnTo>
                  <a:pt x="0" y="30594"/>
                </a:lnTo>
                <a:lnTo>
                  <a:pt x="2405" y="42500"/>
                </a:lnTo>
                <a:lnTo>
                  <a:pt x="8963" y="52225"/>
                </a:lnTo>
                <a:lnTo>
                  <a:pt x="18688" y="58783"/>
                </a:lnTo>
                <a:lnTo>
                  <a:pt x="30594" y="61188"/>
                </a:lnTo>
                <a:lnTo>
                  <a:pt x="42498" y="58783"/>
                </a:lnTo>
                <a:lnTo>
                  <a:pt x="52219" y="52225"/>
                </a:lnTo>
                <a:lnTo>
                  <a:pt x="58772" y="42500"/>
                </a:lnTo>
                <a:lnTo>
                  <a:pt x="61175" y="30594"/>
                </a:lnTo>
                <a:lnTo>
                  <a:pt x="58772" y="18688"/>
                </a:lnTo>
                <a:lnTo>
                  <a:pt x="52219" y="8963"/>
                </a:lnTo>
                <a:lnTo>
                  <a:pt x="42498" y="2405"/>
                </a:lnTo>
                <a:lnTo>
                  <a:pt x="30594" y="0"/>
                </a:lnTo>
                <a:close/>
              </a:path>
            </a:pathLst>
          </a:custGeom>
          <a:solidFill>
            <a:srgbClr val="D57C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40165" y="3474126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30594" y="0"/>
                </a:moveTo>
                <a:lnTo>
                  <a:pt x="18688" y="2403"/>
                </a:lnTo>
                <a:lnTo>
                  <a:pt x="8963" y="8958"/>
                </a:lnTo>
                <a:lnTo>
                  <a:pt x="2405" y="18682"/>
                </a:lnTo>
                <a:lnTo>
                  <a:pt x="0" y="30594"/>
                </a:lnTo>
                <a:lnTo>
                  <a:pt x="2405" y="42498"/>
                </a:lnTo>
                <a:lnTo>
                  <a:pt x="8963" y="52219"/>
                </a:lnTo>
                <a:lnTo>
                  <a:pt x="18688" y="58772"/>
                </a:lnTo>
                <a:lnTo>
                  <a:pt x="30594" y="61175"/>
                </a:lnTo>
                <a:lnTo>
                  <a:pt x="42498" y="58772"/>
                </a:lnTo>
                <a:lnTo>
                  <a:pt x="52219" y="52219"/>
                </a:lnTo>
                <a:lnTo>
                  <a:pt x="58772" y="42498"/>
                </a:lnTo>
                <a:lnTo>
                  <a:pt x="61175" y="30594"/>
                </a:lnTo>
                <a:lnTo>
                  <a:pt x="58772" y="18682"/>
                </a:lnTo>
                <a:lnTo>
                  <a:pt x="52219" y="8958"/>
                </a:lnTo>
                <a:lnTo>
                  <a:pt x="42498" y="2403"/>
                </a:lnTo>
                <a:lnTo>
                  <a:pt x="30594" y="0"/>
                </a:lnTo>
                <a:close/>
              </a:path>
            </a:pathLst>
          </a:custGeom>
          <a:solidFill>
            <a:srgbClr val="D57C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72250" y="365656"/>
            <a:ext cx="6254466" cy="873242"/>
          </a:xfrm>
          <a:prstGeom prst="rect">
            <a:avLst/>
          </a:prstGeom>
        </p:spPr>
        <p:txBody>
          <a:bodyPr vert="horz" wrap="square" lIns="0" tIns="194237" rIns="0" bIns="0" rtlCol="0">
            <a:spAutoFit/>
          </a:bodyPr>
          <a:lstStyle/>
          <a:p>
            <a:pPr marL="16510">
              <a:spcBef>
                <a:spcPts val="95"/>
              </a:spcBef>
            </a:pPr>
            <a:r>
              <a:rPr spc="-315">
                <a:solidFill>
                  <a:srgbClr val="06769F"/>
                </a:solidFill>
              </a:rPr>
              <a:t>Traditional</a:t>
            </a:r>
            <a:r>
              <a:rPr spc="-365">
                <a:solidFill>
                  <a:srgbClr val="06769F"/>
                </a:solidFill>
              </a:rPr>
              <a:t> </a:t>
            </a:r>
            <a:r>
              <a:rPr b="1" spc="265">
                <a:solidFill>
                  <a:srgbClr val="06769F"/>
                </a:solidFill>
                <a:latin typeface="Calibri"/>
                <a:cs typeface="Calibri"/>
              </a:rPr>
              <a:t>Approach</a:t>
            </a:r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5988" y="1716676"/>
            <a:ext cx="216915" cy="21691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82790" y="527043"/>
            <a:ext cx="1990089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pc="-90">
                <a:solidFill>
                  <a:srgbClr val="06769F"/>
                </a:solidFill>
              </a:rPr>
              <a:t>Process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556" y="1757132"/>
            <a:ext cx="2957830" cy="3391535"/>
            <a:chOff x="0" y="1757131"/>
            <a:chExt cx="2957830" cy="3391535"/>
          </a:xfrm>
        </p:grpSpPr>
        <p:sp>
          <p:nvSpPr>
            <p:cNvPr id="4" name="object 4"/>
            <p:cNvSpPr/>
            <p:nvPr/>
          </p:nvSpPr>
          <p:spPr>
            <a:xfrm>
              <a:off x="0" y="1757131"/>
              <a:ext cx="2957830" cy="3391535"/>
            </a:xfrm>
            <a:custGeom>
              <a:avLst/>
              <a:gdLst/>
              <a:ahLst/>
              <a:cxnLst/>
              <a:rect l="l" t="t" r="r" b="b"/>
              <a:pathLst>
                <a:path w="2957830" h="3391535">
                  <a:moveTo>
                    <a:pt x="2712118" y="0"/>
                  </a:moveTo>
                  <a:lnTo>
                    <a:pt x="0" y="0"/>
                  </a:lnTo>
                  <a:lnTo>
                    <a:pt x="0" y="3390940"/>
                  </a:lnTo>
                  <a:lnTo>
                    <a:pt x="2957418" y="3390940"/>
                  </a:lnTo>
                  <a:lnTo>
                    <a:pt x="2957418" y="245300"/>
                  </a:lnTo>
                  <a:lnTo>
                    <a:pt x="2952434" y="195861"/>
                  </a:lnTo>
                  <a:lnTo>
                    <a:pt x="2938140" y="149815"/>
                  </a:lnTo>
                  <a:lnTo>
                    <a:pt x="2915523" y="108147"/>
                  </a:lnTo>
                  <a:lnTo>
                    <a:pt x="2885569" y="71843"/>
                  </a:lnTo>
                  <a:lnTo>
                    <a:pt x="2849265" y="41891"/>
                  </a:lnTo>
                  <a:lnTo>
                    <a:pt x="2807598" y="19275"/>
                  </a:lnTo>
                  <a:lnTo>
                    <a:pt x="2761553" y="4983"/>
                  </a:lnTo>
                  <a:lnTo>
                    <a:pt x="2712118" y="0"/>
                  </a:lnTo>
                  <a:close/>
                </a:path>
              </a:pathLst>
            </a:custGeom>
            <a:solidFill>
              <a:srgbClr val="0676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9878" y="2114348"/>
              <a:ext cx="1557527" cy="60045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60270" y="2164626"/>
              <a:ext cx="1374140" cy="415290"/>
            </a:xfrm>
            <a:custGeom>
              <a:avLst/>
              <a:gdLst/>
              <a:ahLst/>
              <a:cxnLst/>
              <a:rect l="l" t="t" r="r" b="b"/>
              <a:pathLst>
                <a:path w="1374140" h="415289">
                  <a:moveTo>
                    <a:pt x="1291412" y="0"/>
                  </a:moveTo>
                  <a:lnTo>
                    <a:pt x="82664" y="0"/>
                  </a:lnTo>
                  <a:lnTo>
                    <a:pt x="50492" y="6495"/>
                  </a:lnTo>
                  <a:lnTo>
                    <a:pt x="24215" y="24210"/>
                  </a:lnTo>
                  <a:lnTo>
                    <a:pt x="6497" y="50486"/>
                  </a:lnTo>
                  <a:lnTo>
                    <a:pt x="0" y="82664"/>
                  </a:lnTo>
                  <a:lnTo>
                    <a:pt x="0" y="332574"/>
                  </a:lnTo>
                  <a:lnTo>
                    <a:pt x="6497" y="364752"/>
                  </a:lnTo>
                  <a:lnTo>
                    <a:pt x="24215" y="391028"/>
                  </a:lnTo>
                  <a:lnTo>
                    <a:pt x="50492" y="408743"/>
                  </a:lnTo>
                  <a:lnTo>
                    <a:pt x="82664" y="415239"/>
                  </a:lnTo>
                  <a:lnTo>
                    <a:pt x="1291412" y="415239"/>
                  </a:lnTo>
                  <a:lnTo>
                    <a:pt x="1323589" y="408743"/>
                  </a:lnTo>
                  <a:lnTo>
                    <a:pt x="1349865" y="391028"/>
                  </a:lnTo>
                  <a:lnTo>
                    <a:pt x="1367580" y="364752"/>
                  </a:lnTo>
                  <a:lnTo>
                    <a:pt x="1374076" y="332574"/>
                  </a:lnTo>
                  <a:lnTo>
                    <a:pt x="1374076" y="82664"/>
                  </a:lnTo>
                  <a:lnTo>
                    <a:pt x="1367580" y="50486"/>
                  </a:lnTo>
                  <a:lnTo>
                    <a:pt x="1349865" y="24210"/>
                  </a:lnTo>
                  <a:lnTo>
                    <a:pt x="1323589" y="6495"/>
                  </a:lnTo>
                  <a:lnTo>
                    <a:pt x="12914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3078305" y="1757132"/>
            <a:ext cx="2999105" cy="3391535"/>
          </a:xfrm>
          <a:custGeom>
            <a:avLst/>
            <a:gdLst/>
            <a:ahLst/>
            <a:cxnLst/>
            <a:rect l="l" t="t" r="r" b="b"/>
            <a:pathLst>
              <a:path w="2999104" h="3391535">
                <a:moveTo>
                  <a:pt x="2753207" y="0"/>
                </a:moveTo>
                <a:lnTo>
                  <a:pt x="245300" y="0"/>
                </a:lnTo>
                <a:lnTo>
                  <a:pt x="195861" y="4983"/>
                </a:lnTo>
                <a:lnTo>
                  <a:pt x="149815" y="19275"/>
                </a:lnTo>
                <a:lnTo>
                  <a:pt x="108147" y="41891"/>
                </a:lnTo>
                <a:lnTo>
                  <a:pt x="71843" y="71843"/>
                </a:lnTo>
                <a:lnTo>
                  <a:pt x="41891" y="108147"/>
                </a:lnTo>
                <a:lnTo>
                  <a:pt x="19275" y="149815"/>
                </a:lnTo>
                <a:lnTo>
                  <a:pt x="4983" y="195861"/>
                </a:lnTo>
                <a:lnTo>
                  <a:pt x="0" y="245300"/>
                </a:lnTo>
                <a:lnTo>
                  <a:pt x="0" y="3390940"/>
                </a:lnTo>
                <a:lnTo>
                  <a:pt x="2998508" y="3390940"/>
                </a:lnTo>
                <a:lnTo>
                  <a:pt x="2998508" y="245300"/>
                </a:lnTo>
                <a:lnTo>
                  <a:pt x="2993524" y="195861"/>
                </a:lnTo>
                <a:lnTo>
                  <a:pt x="2979232" y="149815"/>
                </a:lnTo>
                <a:lnTo>
                  <a:pt x="2956616" y="108147"/>
                </a:lnTo>
                <a:lnTo>
                  <a:pt x="2926664" y="71843"/>
                </a:lnTo>
                <a:lnTo>
                  <a:pt x="2890360" y="41891"/>
                </a:lnTo>
                <a:lnTo>
                  <a:pt x="2848692" y="19275"/>
                </a:lnTo>
                <a:lnTo>
                  <a:pt x="2802646" y="4983"/>
                </a:lnTo>
                <a:lnTo>
                  <a:pt x="2753207" y="0"/>
                </a:lnTo>
                <a:close/>
              </a:path>
            </a:pathLst>
          </a:custGeom>
          <a:solidFill>
            <a:srgbClr val="066C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92148" y="1757132"/>
            <a:ext cx="2957830" cy="3391535"/>
          </a:xfrm>
          <a:custGeom>
            <a:avLst/>
            <a:gdLst/>
            <a:ahLst/>
            <a:cxnLst/>
            <a:rect l="l" t="t" r="r" b="b"/>
            <a:pathLst>
              <a:path w="2957829" h="3391535">
                <a:moveTo>
                  <a:pt x="2957407" y="0"/>
                </a:moveTo>
                <a:lnTo>
                  <a:pt x="245287" y="0"/>
                </a:lnTo>
                <a:lnTo>
                  <a:pt x="195853" y="4983"/>
                </a:lnTo>
                <a:lnTo>
                  <a:pt x="149809" y="19275"/>
                </a:lnTo>
                <a:lnTo>
                  <a:pt x="108144" y="41891"/>
                </a:lnTo>
                <a:lnTo>
                  <a:pt x="71842" y="71843"/>
                </a:lnTo>
                <a:lnTo>
                  <a:pt x="41890" y="108147"/>
                </a:lnTo>
                <a:lnTo>
                  <a:pt x="19275" y="149815"/>
                </a:lnTo>
                <a:lnTo>
                  <a:pt x="4983" y="195861"/>
                </a:lnTo>
                <a:lnTo>
                  <a:pt x="0" y="245300"/>
                </a:lnTo>
                <a:lnTo>
                  <a:pt x="0" y="3390940"/>
                </a:lnTo>
                <a:lnTo>
                  <a:pt x="2957407" y="3390940"/>
                </a:lnTo>
                <a:lnTo>
                  <a:pt x="2957407" y="0"/>
                </a:lnTo>
                <a:close/>
              </a:path>
            </a:pathLst>
          </a:custGeom>
          <a:solidFill>
            <a:srgbClr val="0657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168177" y="2215723"/>
            <a:ext cx="56959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600" spc="-10">
                <a:solidFill>
                  <a:srgbClr val="201D1E"/>
                </a:solidFill>
                <a:latin typeface="Lucida Sans"/>
                <a:cs typeface="Lucida Sans"/>
              </a:rPr>
              <a:t>Step</a:t>
            </a:r>
            <a:r>
              <a:rPr sz="1600" spc="-135">
                <a:solidFill>
                  <a:srgbClr val="201D1E"/>
                </a:solidFill>
                <a:latin typeface="Lucida Sans"/>
                <a:cs typeface="Lucida Sans"/>
              </a:rPr>
              <a:t> </a:t>
            </a:r>
            <a:r>
              <a:rPr sz="1600" spc="-509">
                <a:solidFill>
                  <a:srgbClr val="201D1E"/>
                </a:solidFill>
                <a:latin typeface="Lucida Sans"/>
                <a:cs typeface="Lucida Sans"/>
              </a:rPr>
              <a:t>1</a:t>
            </a:r>
            <a:endParaRPr sz="1600">
              <a:latin typeface="Lucida Sans"/>
              <a:cs typeface="Lucida San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11125" y="4405358"/>
            <a:ext cx="1483995" cy="47117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329565" marR="5080" indent="-317500">
              <a:lnSpc>
                <a:spcPts val="1710"/>
              </a:lnSpc>
              <a:spcBef>
                <a:spcPts val="229"/>
              </a:spcBef>
            </a:pPr>
            <a:r>
              <a:rPr sz="1500" b="1" spc="65">
                <a:solidFill>
                  <a:srgbClr val="FFFFFF"/>
                </a:solidFill>
                <a:latin typeface="Calibri"/>
                <a:cs typeface="Calibri"/>
              </a:rPr>
              <a:t>Algorithm</a:t>
            </a:r>
            <a:r>
              <a:rPr sz="1500" b="1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80">
                <a:solidFill>
                  <a:srgbClr val="FFFFFF"/>
                </a:solidFill>
                <a:latin typeface="Calibri"/>
                <a:cs typeface="Calibri"/>
              </a:rPr>
              <a:t>Reads </a:t>
            </a:r>
            <a:r>
              <a:rPr sz="1500" b="1" spc="60">
                <a:solidFill>
                  <a:srgbClr val="FFFFFF"/>
                </a:solidFill>
                <a:latin typeface="Calibri"/>
                <a:cs typeface="Calibri"/>
              </a:rPr>
              <a:t>Database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56482" y="4405358"/>
            <a:ext cx="1242060" cy="47117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65405" marR="5080" indent="-53340">
              <a:lnSpc>
                <a:spcPts val="1710"/>
              </a:lnSpc>
              <a:spcBef>
                <a:spcPts val="229"/>
              </a:spcBef>
            </a:pPr>
            <a:r>
              <a:rPr sz="1500" b="1" spc="5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r>
              <a:rPr sz="1500" b="1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75">
                <a:solidFill>
                  <a:srgbClr val="FFFFFF"/>
                </a:solidFill>
                <a:latin typeface="Calibri"/>
                <a:cs typeface="Calibri"/>
              </a:rPr>
              <a:t>Cleaning </a:t>
            </a:r>
            <a:r>
              <a:rPr sz="1500" b="1" spc="85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500" b="1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70">
                <a:solidFill>
                  <a:srgbClr val="FFFFFF"/>
                </a:solidFill>
                <a:latin typeface="Calibri"/>
                <a:cs typeface="Calibri"/>
              </a:rPr>
              <a:t>Analysis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118402" y="4405358"/>
            <a:ext cx="1146175" cy="47117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 indent="358140">
              <a:lnSpc>
                <a:spcPts val="1710"/>
              </a:lnSpc>
              <a:spcBef>
                <a:spcPts val="229"/>
              </a:spcBef>
            </a:pPr>
            <a:r>
              <a:rPr sz="1500" b="1" spc="-20">
                <a:solidFill>
                  <a:srgbClr val="FFFFFF"/>
                </a:solidFill>
                <a:latin typeface="Calibri"/>
                <a:cs typeface="Calibri"/>
              </a:rPr>
              <a:t>Data </a:t>
            </a:r>
            <a:r>
              <a:rPr sz="1500" b="1" spc="50">
                <a:solidFill>
                  <a:srgbClr val="FFFFFF"/>
                </a:solidFill>
                <a:latin typeface="Calibri"/>
                <a:cs typeface="Calibri"/>
              </a:rPr>
              <a:t>Visualization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839636" y="2114348"/>
            <a:ext cx="1557655" cy="600710"/>
            <a:chOff x="3834079" y="2114348"/>
            <a:chExt cx="1557655" cy="600710"/>
          </a:xfrm>
        </p:grpSpPr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34079" y="2114348"/>
              <a:ext cx="1557526" cy="60045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884954" y="2164625"/>
              <a:ext cx="1374140" cy="415290"/>
            </a:xfrm>
            <a:custGeom>
              <a:avLst/>
              <a:gdLst/>
              <a:ahLst/>
              <a:cxnLst/>
              <a:rect l="l" t="t" r="r" b="b"/>
              <a:pathLst>
                <a:path w="1374139" h="415289">
                  <a:moveTo>
                    <a:pt x="1291424" y="0"/>
                  </a:moveTo>
                  <a:lnTo>
                    <a:pt x="82664" y="0"/>
                  </a:lnTo>
                  <a:lnTo>
                    <a:pt x="50492" y="6495"/>
                  </a:lnTo>
                  <a:lnTo>
                    <a:pt x="24215" y="24210"/>
                  </a:lnTo>
                  <a:lnTo>
                    <a:pt x="6497" y="50486"/>
                  </a:lnTo>
                  <a:lnTo>
                    <a:pt x="0" y="82664"/>
                  </a:lnTo>
                  <a:lnTo>
                    <a:pt x="0" y="332574"/>
                  </a:lnTo>
                  <a:lnTo>
                    <a:pt x="6497" y="364752"/>
                  </a:lnTo>
                  <a:lnTo>
                    <a:pt x="24215" y="391028"/>
                  </a:lnTo>
                  <a:lnTo>
                    <a:pt x="50492" y="408743"/>
                  </a:lnTo>
                  <a:lnTo>
                    <a:pt x="82664" y="415239"/>
                  </a:lnTo>
                  <a:lnTo>
                    <a:pt x="1291424" y="415239"/>
                  </a:lnTo>
                  <a:lnTo>
                    <a:pt x="1323602" y="408743"/>
                  </a:lnTo>
                  <a:lnTo>
                    <a:pt x="1349878" y="391028"/>
                  </a:lnTo>
                  <a:lnTo>
                    <a:pt x="1367593" y="364752"/>
                  </a:lnTo>
                  <a:lnTo>
                    <a:pt x="1374089" y="332574"/>
                  </a:lnTo>
                  <a:lnTo>
                    <a:pt x="1374089" y="82664"/>
                  </a:lnTo>
                  <a:lnTo>
                    <a:pt x="1367593" y="50486"/>
                  </a:lnTo>
                  <a:lnTo>
                    <a:pt x="1349878" y="24210"/>
                  </a:lnTo>
                  <a:lnTo>
                    <a:pt x="1323602" y="6495"/>
                  </a:lnTo>
                  <a:lnTo>
                    <a:pt x="12914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272347" y="2215723"/>
            <a:ext cx="61087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600" spc="-10">
                <a:solidFill>
                  <a:srgbClr val="201D1E"/>
                </a:solidFill>
                <a:latin typeface="Lucida Sans"/>
                <a:cs typeface="Lucida Sans"/>
              </a:rPr>
              <a:t>Step</a:t>
            </a:r>
            <a:r>
              <a:rPr sz="1600" spc="-135">
                <a:solidFill>
                  <a:srgbClr val="201D1E"/>
                </a:solidFill>
                <a:latin typeface="Lucida Sans"/>
                <a:cs typeface="Lucida Sans"/>
              </a:rPr>
              <a:t> </a:t>
            </a:r>
            <a:r>
              <a:rPr sz="1600" spc="-65">
                <a:solidFill>
                  <a:srgbClr val="201D1E"/>
                </a:solidFill>
                <a:latin typeface="Lucida Sans"/>
                <a:cs typeface="Lucida Sans"/>
              </a:rPr>
              <a:t>2</a:t>
            </a:r>
            <a:endParaRPr sz="1600">
              <a:latin typeface="Lucida Sans"/>
              <a:cs typeface="Lucida Sans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954692" y="2114348"/>
            <a:ext cx="1557655" cy="600710"/>
            <a:chOff x="6949135" y="2114348"/>
            <a:chExt cx="1557655" cy="600710"/>
          </a:xfrm>
        </p:grpSpPr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49135" y="2114348"/>
              <a:ext cx="1557526" cy="600454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6998785" y="2164625"/>
              <a:ext cx="1374140" cy="415290"/>
            </a:xfrm>
            <a:custGeom>
              <a:avLst/>
              <a:gdLst/>
              <a:ahLst/>
              <a:cxnLst/>
              <a:rect l="l" t="t" r="r" b="b"/>
              <a:pathLst>
                <a:path w="1374140" h="415289">
                  <a:moveTo>
                    <a:pt x="1291424" y="0"/>
                  </a:moveTo>
                  <a:lnTo>
                    <a:pt x="82677" y="0"/>
                  </a:lnTo>
                  <a:lnTo>
                    <a:pt x="50502" y="6495"/>
                  </a:lnTo>
                  <a:lnTo>
                    <a:pt x="24222" y="24210"/>
                  </a:lnTo>
                  <a:lnTo>
                    <a:pt x="6499" y="50486"/>
                  </a:lnTo>
                  <a:lnTo>
                    <a:pt x="0" y="82664"/>
                  </a:lnTo>
                  <a:lnTo>
                    <a:pt x="0" y="332574"/>
                  </a:lnTo>
                  <a:lnTo>
                    <a:pt x="6499" y="364752"/>
                  </a:lnTo>
                  <a:lnTo>
                    <a:pt x="24222" y="391028"/>
                  </a:lnTo>
                  <a:lnTo>
                    <a:pt x="50502" y="408743"/>
                  </a:lnTo>
                  <a:lnTo>
                    <a:pt x="82677" y="415239"/>
                  </a:lnTo>
                  <a:lnTo>
                    <a:pt x="1291424" y="415239"/>
                  </a:lnTo>
                  <a:lnTo>
                    <a:pt x="1323602" y="408743"/>
                  </a:lnTo>
                  <a:lnTo>
                    <a:pt x="1349878" y="391028"/>
                  </a:lnTo>
                  <a:lnTo>
                    <a:pt x="1367593" y="364752"/>
                  </a:lnTo>
                  <a:lnTo>
                    <a:pt x="1374089" y="332574"/>
                  </a:lnTo>
                  <a:lnTo>
                    <a:pt x="1374089" y="82664"/>
                  </a:lnTo>
                  <a:lnTo>
                    <a:pt x="1367593" y="50486"/>
                  </a:lnTo>
                  <a:lnTo>
                    <a:pt x="1349878" y="24210"/>
                  </a:lnTo>
                  <a:lnTo>
                    <a:pt x="1323602" y="6495"/>
                  </a:lnTo>
                  <a:lnTo>
                    <a:pt x="12914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7383449" y="2215723"/>
            <a:ext cx="61595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600" spc="-10">
                <a:solidFill>
                  <a:srgbClr val="201D1E"/>
                </a:solidFill>
                <a:latin typeface="Lucida Sans"/>
                <a:cs typeface="Lucida Sans"/>
              </a:rPr>
              <a:t>Step</a:t>
            </a:r>
            <a:r>
              <a:rPr sz="1600" spc="-135">
                <a:solidFill>
                  <a:srgbClr val="201D1E"/>
                </a:solidFill>
                <a:latin typeface="Lucida Sans"/>
                <a:cs typeface="Lucida Sans"/>
              </a:rPr>
              <a:t> </a:t>
            </a:r>
            <a:r>
              <a:rPr sz="1600" spc="-50">
                <a:solidFill>
                  <a:srgbClr val="201D1E"/>
                </a:solidFill>
                <a:latin typeface="Lucida Sans"/>
                <a:cs typeface="Lucida Sans"/>
              </a:rPr>
              <a:t>3</a:t>
            </a:r>
            <a:endParaRPr sz="1600">
              <a:latin typeface="Lucida Sans"/>
              <a:cs typeface="Lucida Sans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679589" y="2902466"/>
            <a:ext cx="1796414" cy="1324610"/>
            <a:chOff x="3674033" y="2902466"/>
            <a:chExt cx="1796414" cy="1324610"/>
          </a:xfrm>
        </p:grpSpPr>
        <p:sp>
          <p:nvSpPr>
            <p:cNvPr id="22" name="object 22"/>
            <p:cNvSpPr/>
            <p:nvPr/>
          </p:nvSpPr>
          <p:spPr>
            <a:xfrm>
              <a:off x="3674034" y="2902470"/>
              <a:ext cx="1796414" cy="1244600"/>
            </a:xfrm>
            <a:custGeom>
              <a:avLst/>
              <a:gdLst/>
              <a:ahLst/>
              <a:cxnLst/>
              <a:rect l="l" t="t" r="r" b="b"/>
              <a:pathLst>
                <a:path w="1796414" h="1244600">
                  <a:moveTo>
                    <a:pt x="343573" y="1206627"/>
                  </a:moveTo>
                  <a:lnTo>
                    <a:pt x="188429" y="1206627"/>
                  </a:lnTo>
                  <a:lnTo>
                    <a:pt x="188429" y="1207516"/>
                  </a:lnTo>
                  <a:lnTo>
                    <a:pt x="343573" y="1207516"/>
                  </a:lnTo>
                  <a:lnTo>
                    <a:pt x="343573" y="1206627"/>
                  </a:lnTo>
                  <a:close/>
                </a:path>
                <a:path w="1796414" h="1244600">
                  <a:moveTo>
                    <a:pt x="398297" y="1206627"/>
                  </a:moveTo>
                  <a:lnTo>
                    <a:pt x="375551" y="1206627"/>
                  </a:lnTo>
                  <a:lnTo>
                    <a:pt x="375551" y="1207516"/>
                  </a:lnTo>
                  <a:lnTo>
                    <a:pt x="398297" y="1207516"/>
                  </a:lnTo>
                  <a:lnTo>
                    <a:pt x="398297" y="1206627"/>
                  </a:lnTo>
                  <a:close/>
                </a:path>
                <a:path w="1796414" h="1244600">
                  <a:moveTo>
                    <a:pt x="508533" y="1176134"/>
                  </a:moveTo>
                  <a:lnTo>
                    <a:pt x="0" y="1176134"/>
                  </a:lnTo>
                  <a:lnTo>
                    <a:pt x="0" y="1177023"/>
                  </a:lnTo>
                  <a:lnTo>
                    <a:pt x="508533" y="1177023"/>
                  </a:lnTo>
                  <a:lnTo>
                    <a:pt x="508533" y="1176134"/>
                  </a:lnTo>
                  <a:close/>
                </a:path>
                <a:path w="1796414" h="1244600">
                  <a:moveTo>
                    <a:pt x="808697" y="1221790"/>
                  </a:moveTo>
                  <a:lnTo>
                    <a:pt x="472236" y="1221790"/>
                  </a:lnTo>
                  <a:lnTo>
                    <a:pt x="472236" y="1222679"/>
                  </a:lnTo>
                  <a:lnTo>
                    <a:pt x="808697" y="1222679"/>
                  </a:lnTo>
                  <a:lnTo>
                    <a:pt x="808697" y="1221790"/>
                  </a:lnTo>
                  <a:close/>
                </a:path>
                <a:path w="1796414" h="1244600">
                  <a:moveTo>
                    <a:pt x="871816" y="20497"/>
                  </a:moveTo>
                  <a:lnTo>
                    <a:pt x="870902" y="15963"/>
                  </a:lnTo>
                  <a:lnTo>
                    <a:pt x="870902" y="20497"/>
                  </a:lnTo>
                  <a:lnTo>
                    <a:pt x="870902" y="995451"/>
                  </a:lnTo>
                  <a:lnTo>
                    <a:pt x="869365" y="1003071"/>
                  </a:lnTo>
                  <a:lnTo>
                    <a:pt x="865162" y="1009294"/>
                  </a:lnTo>
                  <a:lnTo>
                    <a:pt x="858939" y="1013498"/>
                  </a:lnTo>
                  <a:lnTo>
                    <a:pt x="851306" y="1015034"/>
                  </a:lnTo>
                  <a:lnTo>
                    <a:pt x="157721" y="1015034"/>
                  </a:lnTo>
                  <a:lnTo>
                    <a:pt x="150101" y="1013498"/>
                  </a:lnTo>
                  <a:lnTo>
                    <a:pt x="143878" y="1009294"/>
                  </a:lnTo>
                  <a:lnTo>
                    <a:pt x="139674" y="1003071"/>
                  </a:lnTo>
                  <a:lnTo>
                    <a:pt x="138125" y="995451"/>
                  </a:lnTo>
                  <a:lnTo>
                    <a:pt x="138125" y="20497"/>
                  </a:lnTo>
                  <a:lnTo>
                    <a:pt x="139674" y="12877"/>
                  </a:lnTo>
                  <a:lnTo>
                    <a:pt x="143878" y="6642"/>
                  </a:lnTo>
                  <a:lnTo>
                    <a:pt x="150101" y="2438"/>
                  </a:lnTo>
                  <a:lnTo>
                    <a:pt x="157721" y="889"/>
                  </a:lnTo>
                  <a:lnTo>
                    <a:pt x="851306" y="889"/>
                  </a:lnTo>
                  <a:lnTo>
                    <a:pt x="858939" y="2438"/>
                  </a:lnTo>
                  <a:lnTo>
                    <a:pt x="865162" y="6642"/>
                  </a:lnTo>
                  <a:lnTo>
                    <a:pt x="869365" y="12877"/>
                  </a:lnTo>
                  <a:lnTo>
                    <a:pt x="870902" y="20497"/>
                  </a:lnTo>
                  <a:lnTo>
                    <a:pt x="870902" y="15963"/>
                  </a:lnTo>
                  <a:lnTo>
                    <a:pt x="855700" y="889"/>
                  </a:lnTo>
                  <a:lnTo>
                    <a:pt x="851306" y="0"/>
                  </a:lnTo>
                  <a:lnTo>
                    <a:pt x="157721" y="0"/>
                  </a:lnTo>
                  <a:lnTo>
                    <a:pt x="149758" y="1612"/>
                  </a:lnTo>
                  <a:lnTo>
                    <a:pt x="143243" y="6007"/>
                  </a:lnTo>
                  <a:lnTo>
                    <a:pt x="138836" y="12534"/>
                  </a:lnTo>
                  <a:lnTo>
                    <a:pt x="137223" y="20497"/>
                  </a:lnTo>
                  <a:lnTo>
                    <a:pt x="137223" y="995451"/>
                  </a:lnTo>
                  <a:lnTo>
                    <a:pt x="138772" y="1003071"/>
                  </a:lnTo>
                  <a:lnTo>
                    <a:pt x="138836" y="1003414"/>
                  </a:lnTo>
                  <a:lnTo>
                    <a:pt x="143243" y="1009942"/>
                  </a:lnTo>
                  <a:lnTo>
                    <a:pt x="149758" y="1014336"/>
                  </a:lnTo>
                  <a:lnTo>
                    <a:pt x="157721" y="1015949"/>
                  </a:lnTo>
                  <a:lnTo>
                    <a:pt x="851306" y="1015949"/>
                  </a:lnTo>
                  <a:lnTo>
                    <a:pt x="855827" y="1015034"/>
                  </a:lnTo>
                  <a:lnTo>
                    <a:pt x="859282" y="1014336"/>
                  </a:lnTo>
                  <a:lnTo>
                    <a:pt x="865809" y="1009942"/>
                  </a:lnTo>
                  <a:lnTo>
                    <a:pt x="870204" y="1003414"/>
                  </a:lnTo>
                  <a:lnTo>
                    <a:pt x="871816" y="995451"/>
                  </a:lnTo>
                  <a:lnTo>
                    <a:pt x="871816" y="20497"/>
                  </a:lnTo>
                  <a:close/>
                </a:path>
                <a:path w="1796414" h="1244600">
                  <a:moveTo>
                    <a:pt x="1189697" y="1243685"/>
                  </a:moveTo>
                  <a:lnTo>
                    <a:pt x="1158481" y="1243685"/>
                  </a:lnTo>
                  <a:lnTo>
                    <a:pt x="1158481" y="1244587"/>
                  </a:lnTo>
                  <a:lnTo>
                    <a:pt x="1189697" y="1244587"/>
                  </a:lnTo>
                  <a:lnTo>
                    <a:pt x="1189697" y="1243685"/>
                  </a:lnTo>
                  <a:close/>
                </a:path>
                <a:path w="1796414" h="1244600">
                  <a:moveTo>
                    <a:pt x="1493418" y="1200594"/>
                  </a:moveTo>
                  <a:lnTo>
                    <a:pt x="1424482" y="1200594"/>
                  </a:lnTo>
                  <a:lnTo>
                    <a:pt x="1424482" y="1201496"/>
                  </a:lnTo>
                  <a:lnTo>
                    <a:pt x="1493418" y="1201496"/>
                  </a:lnTo>
                  <a:lnTo>
                    <a:pt x="1493418" y="1200594"/>
                  </a:lnTo>
                  <a:close/>
                </a:path>
                <a:path w="1796414" h="1244600">
                  <a:moveTo>
                    <a:pt x="1615986" y="1233944"/>
                  </a:moveTo>
                  <a:lnTo>
                    <a:pt x="1497012" y="1233944"/>
                  </a:lnTo>
                  <a:lnTo>
                    <a:pt x="1497012" y="1234833"/>
                  </a:lnTo>
                  <a:lnTo>
                    <a:pt x="1615986" y="1234833"/>
                  </a:lnTo>
                  <a:lnTo>
                    <a:pt x="1615986" y="1233944"/>
                  </a:lnTo>
                  <a:close/>
                </a:path>
                <a:path w="1796414" h="1244600">
                  <a:moveTo>
                    <a:pt x="1648726" y="20497"/>
                  </a:moveTo>
                  <a:lnTo>
                    <a:pt x="1647825" y="16027"/>
                  </a:lnTo>
                  <a:lnTo>
                    <a:pt x="1647825" y="20497"/>
                  </a:lnTo>
                  <a:lnTo>
                    <a:pt x="1647825" y="995451"/>
                  </a:lnTo>
                  <a:lnTo>
                    <a:pt x="1646288" y="1003071"/>
                  </a:lnTo>
                  <a:lnTo>
                    <a:pt x="1642084" y="1009294"/>
                  </a:lnTo>
                  <a:lnTo>
                    <a:pt x="1635848" y="1013498"/>
                  </a:lnTo>
                  <a:lnTo>
                    <a:pt x="1628216" y="1015034"/>
                  </a:lnTo>
                  <a:lnTo>
                    <a:pt x="934631" y="1015034"/>
                  </a:lnTo>
                  <a:lnTo>
                    <a:pt x="927011" y="1013498"/>
                  </a:lnTo>
                  <a:lnTo>
                    <a:pt x="920788" y="1009294"/>
                  </a:lnTo>
                  <a:lnTo>
                    <a:pt x="916584" y="1003071"/>
                  </a:lnTo>
                  <a:lnTo>
                    <a:pt x="915035" y="995451"/>
                  </a:lnTo>
                  <a:lnTo>
                    <a:pt x="915035" y="20497"/>
                  </a:lnTo>
                  <a:lnTo>
                    <a:pt x="916584" y="12877"/>
                  </a:lnTo>
                  <a:lnTo>
                    <a:pt x="920788" y="6642"/>
                  </a:lnTo>
                  <a:lnTo>
                    <a:pt x="927011" y="2438"/>
                  </a:lnTo>
                  <a:lnTo>
                    <a:pt x="934631" y="889"/>
                  </a:lnTo>
                  <a:lnTo>
                    <a:pt x="1628216" y="889"/>
                  </a:lnTo>
                  <a:lnTo>
                    <a:pt x="1635848" y="2438"/>
                  </a:lnTo>
                  <a:lnTo>
                    <a:pt x="1642084" y="6642"/>
                  </a:lnTo>
                  <a:lnTo>
                    <a:pt x="1646288" y="12877"/>
                  </a:lnTo>
                  <a:lnTo>
                    <a:pt x="1647825" y="20497"/>
                  </a:lnTo>
                  <a:lnTo>
                    <a:pt x="1647825" y="16027"/>
                  </a:lnTo>
                  <a:lnTo>
                    <a:pt x="1632610" y="889"/>
                  </a:lnTo>
                  <a:lnTo>
                    <a:pt x="1628216" y="0"/>
                  </a:lnTo>
                  <a:lnTo>
                    <a:pt x="934631" y="0"/>
                  </a:lnTo>
                  <a:lnTo>
                    <a:pt x="926668" y="1612"/>
                  </a:lnTo>
                  <a:lnTo>
                    <a:pt x="920153" y="6007"/>
                  </a:lnTo>
                  <a:lnTo>
                    <a:pt x="915758" y="12534"/>
                  </a:lnTo>
                  <a:lnTo>
                    <a:pt x="914146" y="20497"/>
                  </a:lnTo>
                  <a:lnTo>
                    <a:pt x="914146" y="995451"/>
                  </a:lnTo>
                  <a:lnTo>
                    <a:pt x="934631" y="1015949"/>
                  </a:lnTo>
                  <a:lnTo>
                    <a:pt x="1628216" y="1015949"/>
                  </a:lnTo>
                  <a:lnTo>
                    <a:pt x="1632737" y="1015034"/>
                  </a:lnTo>
                  <a:lnTo>
                    <a:pt x="1636191" y="1014336"/>
                  </a:lnTo>
                  <a:lnTo>
                    <a:pt x="1642719" y="1009942"/>
                  </a:lnTo>
                  <a:lnTo>
                    <a:pt x="1647113" y="1003414"/>
                  </a:lnTo>
                  <a:lnTo>
                    <a:pt x="1648726" y="995451"/>
                  </a:lnTo>
                  <a:lnTo>
                    <a:pt x="1648726" y="20497"/>
                  </a:lnTo>
                  <a:close/>
                </a:path>
                <a:path w="1796414" h="1244600">
                  <a:moveTo>
                    <a:pt x="1795932" y="1176134"/>
                  </a:moveTo>
                  <a:lnTo>
                    <a:pt x="1339418" y="1176134"/>
                  </a:lnTo>
                  <a:lnTo>
                    <a:pt x="1339418" y="1177023"/>
                  </a:lnTo>
                  <a:lnTo>
                    <a:pt x="1795932" y="1177023"/>
                  </a:lnTo>
                  <a:lnTo>
                    <a:pt x="1795932" y="1176134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10415" y="2956331"/>
              <a:ext cx="134406" cy="16764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73985" y="3023982"/>
              <a:ext cx="111544" cy="101114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4134739" y="3122688"/>
              <a:ext cx="875030" cy="25400"/>
            </a:xfrm>
            <a:custGeom>
              <a:avLst/>
              <a:gdLst/>
              <a:ahLst/>
              <a:cxnLst/>
              <a:rect l="l" t="t" r="r" b="b"/>
              <a:pathLst>
                <a:path w="875029" h="25400">
                  <a:moveTo>
                    <a:pt x="874534" y="0"/>
                  </a:moveTo>
                  <a:lnTo>
                    <a:pt x="0" y="0"/>
                  </a:lnTo>
                  <a:lnTo>
                    <a:pt x="0" y="25311"/>
                  </a:lnTo>
                  <a:lnTo>
                    <a:pt x="874534" y="25311"/>
                  </a:lnTo>
                  <a:lnTo>
                    <a:pt x="874534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962140" y="3148000"/>
              <a:ext cx="31115" cy="61594"/>
            </a:xfrm>
            <a:custGeom>
              <a:avLst/>
              <a:gdLst/>
              <a:ahLst/>
              <a:cxnLst/>
              <a:rect l="l" t="t" r="r" b="b"/>
              <a:pathLst>
                <a:path w="31114" h="61594">
                  <a:moveTo>
                    <a:pt x="30772" y="0"/>
                  </a:moveTo>
                  <a:lnTo>
                    <a:pt x="0" y="0"/>
                  </a:lnTo>
                  <a:lnTo>
                    <a:pt x="0" y="61518"/>
                  </a:lnTo>
                  <a:lnTo>
                    <a:pt x="30772" y="0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962138" y="3148000"/>
              <a:ext cx="46355" cy="61594"/>
            </a:xfrm>
            <a:custGeom>
              <a:avLst/>
              <a:gdLst/>
              <a:ahLst/>
              <a:cxnLst/>
              <a:rect l="l" t="t" r="r" b="b"/>
              <a:pathLst>
                <a:path w="46354" h="61594">
                  <a:moveTo>
                    <a:pt x="46151" y="0"/>
                  </a:moveTo>
                  <a:lnTo>
                    <a:pt x="30772" y="0"/>
                  </a:lnTo>
                  <a:lnTo>
                    <a:pt x="0" y="61518"/>
                  </a:lnTo>
                  <a:lnTo>
                    <a:pt x="15392" y="61518"/>
                  </a:lnTo>
                  <a:lnTo>
                    <a:pt x="46151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150107" y="3148000"/>
              <a:ext cx="31115" cy="61594"/>
            </a:xfrm>
            <a:custGeom>
              <a:avLst/>
              <a:gdLst/>
              <a:ahLst/>
              <a:cxnLst/>
              <a:rect l="l" t="t" r="r" b="b"/>
              <a:pathLst>
                <a:path w="31114" h="61594">
                  <a:moveTo>
                    <a:pt x="30759" y="0"/>
                  </a:moveTo>
                  <a:lnTo>
                    <a:pt x="0" y="0"/>
                  </a:lnTo>
                  <a:lnTo>
                    <a:pt x="30759" y="61518"/>
                  </a:lnTo>
                  <a:lnTo>
                    <a:pt x="30759" y="0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134728" y="3148000"/>
              <a:ext cx="46355" cy="61594"/>
            </a:xfrm>
            <a:custGeom>
              <a:avLst/>
              <a:gdLst/>
              <a:ahLst/>
              <a:cxnLst/>
              <a:rect l="l" t="t" r="r" b="b"/>
              <a:pathLst>
                <a:path w="46354" h="61594">
                  <a:moveTo>
                    <a:pt x="15379" y="0"/>
                  </a:moveTo>
                  <a:lnTo>
                    <a:pt x="0" y="0"/>
                  </a:lnTo>
                  <a:lnTo>
                    <a:pt x="30759" y="61518"/>
                  </a:lnTo>
                  <a:lnTo>
                    <a:pt x="46139" y="61518"/>
                  </a:lnTo>
                  <a:lnTo>
                    <a:pt x="15379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77793" y="2986874"/>
              <a:ext cx="133845" cy="13618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48068" y="2998217"/>
              <a:ext cx="199369" cy="12508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93779" y="3698054"/>
              <a:ext cx="200612" cy="241579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3932457" y="3668252"/>
              <a:ext cx="116205" cy="264795"/>
            </a:xfrm>
            <a:custGeom>
              <a:avLst/>
              <a:gdLst/>
              <a:ahLst/>
              <a:cxnLst/>
              <a:rect l="l" t="t" r="r" b="b"/>
              <a:pathLst>
                <a:path w="116204" h="264795">
                  <a:moveTo>
                    <a:pt x="48748" y="0"/>
                  </a:moveTo>
                  <a:lnTo>
                    <a:pt x="41032" y="14625"/>
                  </a:lnTo>
                  <a:lnTo>
                    <a:pt x="39906" y="46804"/>
                  </a:lnTo>
                  <a:lnTo>
                    <a:pt x="42737" y="85648"/>
                  </a:lnTo>
                  <a:lnTo>
                    <a:pt x="47186" y="122402"/>
                  </a:lnTo>
                  <a:lnTo>
                    <a:pt x="44151" y="123151"/>
                  </a:lnTo>
                  <a:lnTo>
                    <a:pt x="35831" y="102367"/>
                  </a:lnTo>
                  <a:lnTo>
                    <a:pt x="26236" y="84699"/>
                  </a:lnTo>
                  <a:lnTo>
                    <a:pt x="15314" y="73331"/>
                  </a:lnTo>
                  <a:lnTo>
                    <a:pt x="3739" y="73482"/>
                  </a:lnTo>
                  <a:lnTo>
                    <a:pt x="0" y="90092"/>
                  </a:lnTo>
                  <a:lnTo>
                    <a:pt x="32568" y="148763"/>
                  </a:lnTo>
                  <a:lnTo>
                    <a:pt x="41344" y="186575"/>
                  </a:lnTo>
                  <a:lnTo>
                    <a:pt x="41139" y="221647"/>
                  </a:lnTo>
                  <a:lnTo>
                    <a:pt x="42098" y="247778"/>
                  </a:lnTo>
                  <a:lnTo>
                    <a:pt x="44750" y="262729"/>
                  </a:lnTo>
                  <a:lnTo>
                    <a:pt x="49624" y="264261"/>
                  </a:lnTo>
                  <a:lnTo>
                    <a:pt x="50132" y="263486"/>
                  </a:lnTo>
                  <a:lnTo>
                    <a:pt x="50931" y="243947"/>
                  </a:lnTo>
                  <a:lnTo>
                    <a:pt x="56403" y="205828"/>
                  </a:lnTo>
                  <a:lnTo>
                    <a:pt x="70947" y="158003"/>
                  </a:lnTo>
                  <a:lnTo>
                    <a:pt x="98977" y="109816"/>
                  </a:lnTo>
                  <a:lnTo>
                    <a:pt x="115635" y="86368"/>
                  </a:lnTo>
                  <a:lnTo>
                    <a:pt x="111046" y="85813"/>
                  </a:lnTo>
                  <a:lnTo>
                    <a:pt x="95321" y="97965"/>
                  </a:lnTo>
                  <a:lnTo>
                    <a:pt x="77082" y="113969"/>
                  </a:lnTo>
                  <a:lnTo>
                    <a:pt x="74847" y="112255"/>
                  </a:lnTo>
                  <a:lnTo>
                    <a:pt x="87592" y="86708"/>
                  </a:lnTo>
                  <a:lnTo>
                    <a:pt x="100540" y="56789"/>
                  </a:lnTo>
                  <a:lnTo>
                    <a:pt x="108814" y="29235"/>
                  </a:lnTo>
                  <a:lnTo>
                    <a:pt x="106597" y="12547"/>
                  </a:lnTo>
                  <a:lnTo>
                    <a:pt x="96471" y="15744"/>
                  </a:lnTo>
                  <a:lnTo>
                    <a:pt x="85056" y="35198"/>
                  </a:lnTo>
                  <a:lnTo>
                    <a:pt x="74191" y="61814"/>
                  </a:lnTo>
                  <a:lnTo>
                    <a:pt x="65068" y="88493"/>
                  </a:lnTo>
                  <a:lnTo>
                    <a:pt x="62096" y="87960"/>
                  </a:lnTo>
                  <a:lnTo>
                    <a:pt x="62961" y="59894"/>
                  </a:lnTo>
                  <a:lnTo>
                    <a:pt x="62013" y="31030"/>
                  </a:lnTo>
                  <a:lnTo>
                    <a:pt x="57799" y="8117"/>
                  </a:lnTo>
                  <a:lnTo>
                    <a:pt x="48748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929775" y="3911178"/>
              <a:ext cx="109245" cy="167474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067723" y="3811900"/>
              <a:ext cx="186461" cy="263227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3858256" y="4145663"/>
              <a:ext cx="1393190" cy="81915"/>
            </a:xfrm>
            <a:custGeom>
              <a:avLst/>
              <a:gdLst/>
              <a:ahLst/>
              <a:cxnLst/>
              <a:rect l="l" t="t" r="r" b="b"/>
              <a:pathLst>
                <a:path w="1393189" h="81914">
                  <a:moveTo>
                    <a:pt x="696429" y="0"/>
                  </a:moveTo>
                  <a:lnTo>
                    <a:pt x="615210" y="273"/>
                  </a:lnTo>
                  <a:lnTo>
                    <a:pt x="536743" y="1073"/>
                  </a:lnTo>
                  <a:lnTo>
                    <a:pt x="461550" y="2369"/>
                  </a:lnTo>
                  <a:lnTo>
                    <a:pt x="390155" y="4131"/>
                  </a:lnTo>
                  <a:lnTo>
                    <a:pt x="323080" y="6329"/>
                  </a:lnTo>
                  <a:lnTo>
                    <a:pt x="260846" y="8931"/>
                  </a:lnTo>
                  <a:lnTo>
                    <a:pt x="203977" y="11907"/>
                  </a:lnTo>
                  <a:lnTo>
                    <a:pt x="152996" y="15228"/>
                  </a:lnTo>
                  <a:lnTo>
                    <a:pt x="108424" y="18861"/>
                  </a:lnTo>
                  <a:lnTo>
                    <a:pt x="40600" y="26947"/>
                  </a:lnTo>
                  <a:lnTo>
                    <a:pt x="0" y="40665"/>
                  </a:lnTo>
                  <a:lnTo>
                    <a:pt x="4685" y="45409"/>
                  </a:lnTo>
                  <a:lnTo>
                    <a:pt x="70785" y="58554"/>
                  </a:lnTo>
                  <a:lnTo>
                    <a:pt x="152996" y="66107"/>
                  </a:lnTo>
                  <a:lnTo>
                    <a:pt x="203977" y="69429"/>
                  </a:lnTo>
                  <a:lnTo>
                    <a:pt x="260846" y="72407"/>
                  </a:lnTo>
                  <a:lnTo>
                    <a:pt x="323080" y="75010"/>
                  </a:lnTo>
                  <a:lnTo>
                    <a:pt x="390155" y="77209"/>
                  </a:lnTo>
                  <a:lnTo>
                    <a:pt x="461550" y="78972"/>
                  </a:lnTo>
                  <a:lnTo>
                    <a:pt x="536743" y="80269"/>
                  </a:lnTo>
                  <a:lnTo>
                    <a:pt x="615210" y="81069"/>
                  </a:lnTo>
                  <a:lnTo>
                    <a:pt x="696429" y="81343"/>
                  </a:lnTo>
                  <a:lnTo>
                    <a:pt x="777646" y="81069"/>
                  </a:lnTo>
                  <a:lnTo>
                    <a:pt x="856111" y="80269"/>
                  </a:lnTo>
                  <a:lnTo>
                    <a:pt x="931302" y="78972"/>
                  </a:lnTo>
                  <a:lnTo>
                    <a:pt x="1002696" y="77209"/>
                  </a:lnTo>
                  <a:lnTo>
                    <a:pt x="1069770" y="75010"/>
                  </a:lnTo>
                  <a:lnTo>
                    <a:pt x="1132002" y="72407"/>
                  </a:lnTo>
                  <a:lnTo>
                    <a:pt x="1188870" y="69429"/>
                  </a:lnTo>
                  <a:lnTo>
                    <a:pt x="1239851" y="66107"/>
                  </a:lnTo>
                  <a:lnTo>
                    <a:pt x="1284423" y="62472"/>
                  </a:lnTo>
                  <a:lnTo>
                    <a:pt x="1352246" y="54384"/>
                  </a:lnTo>
                  <a:lnTo>
                    <a:pt x="1392847" y="40665"/>
                  </a:lnTo>
                  <a:lnTo>
                    <a:pt x="1388161" y="35921"/>
                  </a:lnTo>
                  <a:lnTo>
                    <a:pt x="1322062" y="22778"/>
                  </a:lnTo>
                  <a:lnTo>
                    <a:pt x="1239851" y="15228"/>
                  </a:lnTo>
                  <a:lnTo>
                    <a:pt x="1188870" y="11907"/>
                  </a:lnTo>
                  <a:lnTo>
                    <a:pt x="1132002" y="8931"/>
                  </a:lnTo>
                  <a:lnTo>
                    <a:pt x="1069770" y="6329"/>
                  </a:lnTo>
                  <a:lnTo>
                    <a:pt x="1002696" y="4131"/>
                  </a:lnTo>
                  <a:lnTo>
                    <a:pt x="931302" y="2369"/>
                  </a:lnTo>
                  <a:lnTo>
                    <a:pt x="856111" y="1073"/>
                  </a:lnTo>
                  <a:lnTo>
                    <a:pt x="777646" y="273"/>
                  </a:lnTo>
                  <a:lnTo>
                    <a:pt x="696429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956627" y="3232993"/>
              <a:ext cx="1247775" cy="368300"/>
            </a:xfrm>
            <a:custGeom>
              <a:avLst/>
              <a:gdLst/>
              <a:ahLst/>
              <a:cxnLst/>
              <a:rect l="l" t="t" r="r" b="b"/>
              <a:pathLst>
                <a:path w="1247775" h="368300">
                  <a:moveTo>
                    <a:pt x="1151381" y="0"/>
                  </a:moveTo>
                  <a:lnTo>
                    <a:pt x="1095641" y="0"/>
                  </a:lnTo>
                  <a:lnTo>
                    <a:pt x="1071180" y="6903"/>
                  </a:lnTo>
                  <a:lnTo>
                    <a:pt x="1049043" y="25265"/>
                  </a:lnTo>
                  <a:lnTo>
                    <a:pt x="1028267" y="51558"/>
                  </a:lnTo>
                  <a:lnTo>
                    <a:pt x="992204" y="106049"/>
                  </a:lnTo>
                  <a:lnTo>
                    <a:pt x="975704" y="128363"/>
                  </a:lnTo>
                  <a:lnTo>
                    <a:pt x="959387" y="144903"/>
                  </a:lnTo>
                  <a:lnTo>
                    <a:pt x="944257" y="151371"/>
                  </a:lnTo>
                  <a:lnTo>
                    <a:pt x="307974" y="151371"/>
                  </a:lnTo>
                  <a:lnTo>
                    <a:pt x="292845" y="144903"/>
                  </a:lnTo>
                  <a:lnTo>
                    <a:pt x="276529" y="128363"/>
                  </a:lnTo>
                  <a:lnTo>
                    <a:pt x="260033" y="106049"/>
                  </a:lnTo>
                  <a:lnTo>
                    <a:pt x="223970" y="51558"/>
                  </a:lnTo>
                  <a:lnTo>
                    <a:pt x="203190" y="25265"/>
                  </a:lnTo>
                  <a:lnTo>
                    <a:pt x="181052" y="6903"/>
                  </a:lnTo>
                  <a:lnTo>
                    <a:pt x="156590" y="0"/>
                  </a:lnTo>
                  <a:lnTo>
                    <a:pt x="100850" y="0"/>
                  </a:lnTo>
                  <a:lnTo>
                    <a:pt x="100850" y="28727"/>
                  </a:lnTo>
                  <a:lnTo>
                    <a:pt x="156590" y="28727"/>
                  </a:lnTo>
                  <a:lnTo>
                    <a:pt x="171733" y="35199"/>
                  </a:lnTo>
                  <a:lnTo>
                    <a:pt x="188052" y="51746"/>
                  </a:lnTo>
                  <a:lnTo>
                    <a:pt x="204546" y="74065"/>
                  </a:lnTo>
                  <a:lnTo>
                    <a:pt x="229672" y="112389"/>
                  </a:lnTo>
                  <a:lnTo>
                    <a:pt x="239102" y="126388"/>
                  </a:lnTo>
                  <a:lnTo>
                    <a:pt x="248600" y="139499"/>
                  </a:lnTo>
                  <a:lnTo>
                    <a:pt x="258254" y="151371"/>
                  </a:lnTo>
                  <a:lnTo>
                    <a:pt x="0" y="151371"/>
                  </a:lnTo>
                  <a:lnTo>
                    <a:pt x="0" y="180111"/>
                  </a:lnTo>
                  <a:lnTo>
                    <a:pt x="289725" y="180111"/>
                  </a:lnTo>
                  <a:lnTo>
                    <a:pt x="276427" y="195519"/>
                  </a:lnTo>
                  <a:lnTo>
                    <a:pt x="263390" y="213032"/>
                  </a:lnTo>
                  <a:lnTo>
                    <a:pt x="250464" y="232046"/>
                  </a:lnTo>
                  <a:lnTo>
                    <a:pt x="217089" y="282914"/>
                  </a:lnTo>
                  <a:lnTo>
                    <a:pt x="196114" y="311054"/>
                  </a:lnTo>
                  <a:lnTo>
                    <a:pt x="175343" y="331508"/>
                  </a:lnTo>
                  <a:lnTo>
                    <a:pt x="155536" y="339407"/>
                  </a:lnTo>
                  <a:lnTo>
                    <a:pt x="49872" y="339407"/>
                  </a:lnTo>
                  <a:lnTo>
                    <a:pt x="49872" y="368147"/>
                  </a:lnTo>
                  <a:lnTo>
                    <a:pt x="155536" y="368147"/>
                  </a:lnTo>
                  <a:lnTo>
                    <a:pt x="184737" y="359705"/>
                  </a:lnTo>
                  <a:lnTo>
                    <a:pt x="211442" y="337253"/>
                  </a:lnTo>
                  <a:lnTo>
                    <a:pt x="236718" y="305102"/>
                  </a:lnTo>
                  <a:lnTo>
                    <a:pt x="282038" y="236604"/>
                  </a:lnTo>
                  <a:lnTo>
                    <a:pt x="303007" y="208464"/>
                  </a:lnTo>
                  <a:lnTo>
                    <a:pt x="323774" y="188010"/>
                  </a:lnTo>
                  <a:lnTo>
                    <a:pt x="343573" y="180111"/>
                  </a:lnTo>
                  <a:lnTo>
                    <a:pt x="953554" y="180111"/>
                  </a:lnTo>
                  <a:lnTo>
                    <a:pt x="973361" y="188010"/>
                  </a:lnTo>
                  <a:lnTo>
                    <a:pt x="994135" y="208464"/>
                  </a:lnTo>
                  <a:lnTo>
                    <a:pt x="1015106" y="236604"/>
                  </a:lnTo>
                  <a:lnTo>
                    <a:pt x="1060423" y="305102"/>
                  </a:lnTo>
                  <a:lnTo>
                    <a:pt x="1085702" y="337253"/>
                  </a:lnTo>
                  <a:lnTo>
                    <a:pt x="1112407" y="359705"/>
                  </a:lnTo>
                  <a:lnTo>
                    <a:pt x="1141602" y="368147"/>
                  </a:lnTo>
                  <a:lnTo>
                    <a:pt x="1247266" y="368147"/>
                  </a:lnTo>
                  <a:lnTo>
                    <a:pt x="1247266" y="339407"/>
                  </a:lnTo>
                  <a:lnTo>
                    <a:pt x="1141602" y="339407"/>
                  </a:lnTo>
                  <a:lnTo>
                    <a:pt x="1121798" y="331508"/>
                  </a:lnTo>
                  <a:lnTo>
                    <a:pt x="1101031" y="311054"/>
                  </a:lnTo>
                  <a:lnTo>
                    <a:pt x="1080061" y="282914"/>
                  </a:lnTo>
                  <a:lnTo>
                    <a:pt x="1046687" y="232046"/>
                  </a:lnTo>
                  <a:lnTo>
                    <a:pt x="1033762" y="213032"/>
                  </a:lnTo>
                  <a:lnTo>
                    <a:pt x="1020725" y="195519"/>
                  </a:lnTo>
                  <a:lnTo>
                    <a:pt x="1007427" y="180111"/>
                  </a:lnTo>
                  <a:lnTo>
                    <a:pt x="1066850" y="180111"/>
                  </a:lnTo>
                  <a:lnTo>
                    <a:pt x="1066850" y="151371"/>
                  </a:lnTo>
                  <a:lnTo>
                    <a:pt x="993965" y="151371"/>
                  </a:lnTo>
                  <a:lnTo>
                    <a:pt x="1003625" y="139499"/>
                  </a:lnTo>
                  <a:lnTo>
                    <a:pt x="1013123" y="126388"/>
                  </a:lnTo>
                  <a:lnTo>
                    <a:pt x="1022554" y="112389"/>
                  </a:lnTo>
                  <a:lnTo>
                    <a:pt x="1047687" y="74065"/>
                  </a:lnTo>
                  <a:lnTo>
                    <a:pt x="1064185" y="51746"/>
                  </a:lnTo>
                  <a:lnTo>
                    <a:pt x="1080504" y="35199"/>
                  </a:lnTo>
                  <a:lnTo>
                    <a:pt x="1095641" y="28727"/>
                  </a:lnTo>
                  <a:lnTo>
                    <a:pt x="1151381" y="28727"/>
                  </a:lnTo>
                  <a:lnTo>
                    <a:pt x="1151381" y="0"/>
                  </a:lnTo>
                  <a:close/>
                </a:path>
              </a:pathLst>
            </a:custGeom>
            <a:solidFill>
              <a:srgbClr val="192E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956634" y="3245230"/>
              <a:ext cx="1114425" cy="342265"/>
            </a:xfrm>
            <a:custGeom>
              <a:avLst/>
              <a:gdLst/>
              <a:ahLst/>
              <a:cxnLst/>
              <a:rect l="l" t="t" r="r" b="b"/>
              <a:pathLst>
                <a:path w="1114425" h="342264">
                  <a:moveTo>
                    <a:pt x="21551" y="151371"/>
                  </a:moveTo>
                  <a:lnTo>
                    <a:pt x="0" y="151371"/>
                  </a:lnTo>
                  <a:lnTo>
                    <a:pt x="0" y="154063"/>
                  </a:lnTo>
                  <a:lnTo>
                    <a:pt x="21551" y="154063"/>
                  </a:lnTo>
                  <a:lnTo>
                    <a:pt x="21551" y="151371"/>
                  </a:lnTo>
                  <a:close/>
                </a:path>
                <a:path w="1114425" h="342264">
                  <a:moveTo>
                    <a:pt x="71412" y="339407"/>
                  </a:moveTo>
                  <a:lnTo>
                    <a:pt x="49872" y="339407"/>
                  </a:lnTo>
                  <a:lnTo>
                    <a:pt x="49872" y="342099"/>
                  </a:lnTo>
                  <a:lnTo>
                    <a:pt x="71412" y="342099"/>
                  </a:lnTo>
                  <a:lnTo>
                    <a:pt x="71412" y="339407"/>
                  </a:lnTo>
                  <a:close/>
                </a:path>
                <a:path w="1114425" h="342264">
                  <a:moveTo>
                    <a:pt x="122402" y="0"/>
                  </a:moveTo>
                  <a:lnTo>
                    <a:pt x="100850" y="0"/>
                  </a:lnTo>
                  <a:lnTo>
                    <a:pt x="100850" y="2705"/>
                  </a:lnTo>
                  <a:lnTo>
                    <a:pt x="122402" y="2705"/>
                  </a:lnTo>
                  <a:lnTo>
                    <a:pt x="122402" y="0"/>
                  </a:lnTo>
                  <a:close/>
                </a:path>
                <a:path w="1114425" h="342264">
                  <a:moveTo>
                    <a:pt x="126022" y="151384"/>
                  </a:moveTo>
                  <a:lnTo>
                    <a:pt x="42443" y="151384"/>
                  </a:lnTo>
                  <a:lnTo>
                    <a:pt x="42443" y="154076"/>
                  </a:lnTo>
                  <a:lnTo>
                    <a:pt x="126022" y="154076"/>
                  </a:lnTo>
                  <a:lnTo>
                    <a:pt x="126022" y="151384"/>
                  </a:lnTo>
                  <a:close/>
                </a:path>
                <a:path w="1114425" h="342264">
                  <a:moveTo>
                    <a:pt x="184251" y="331393"/>
                  </a:moveTo>
                  <a:lnTo>
                    <a:pt x="182664" y="329209"/>
                  </a:lnTo>
                  <a:lnTo>
                    <a:pt x="175653" y="333705"/>
                  </a:lnTo>
                  <a:lnTo>
                    <a:pt x="168833" y="336892"/>
                  </a:lnTo>
                  <a:lnTo>
                    <a:pt x="162140" y="338785"/>
                  </a:lnTo>
                  <a:lnTo>
                    <a:pt x="155536" y="339420"/>
                  </a:lnTo>
                  <a:lnTo>
                    <a:pt x="84264" y="339420"/>
                  </a:lnTo>
                  <a:lnTo>
                    <a:pt x="84264" y="342112"/>
                  </a:lnTo>
                  <a:lnTo>
                    <a:pt x="155536" y="342112"/>
                  </a:lnTo>
                  <a:lnTo>
                    <a:pt x="162560" y="341452"/>
                  </a:lnTo>
                  <a:lnTo>
                    <a:pt x="169659" y="339458"/>
                  </a:lnTo>
                  <a:lnTo>
                    <a:pt x="176872" y="336118"/>
                  </a:lnTo>
                  <a:lnTo>
                    <a:pt x="184251" y="331393"/>
                  </a:lnTo>
                  <a:close/>
                </a:path>
                <a:path w="1114425" h="342264">
                  <a:moveTo>
                    <a:pt x="226593" y="283806"/>
                  </a:moveTo>
                  <a:lnTo>
                    <a:pt x="224383" y="282257"/>
                  </a:lnTo>
                  <a:lnTo>
                    <a:pt x="215557" y="294474"/>
                  </a:lnTo>
                  <a:lnTo>
                    <a:pt x="207352" y="304927"/>
                  </a:lnTo>
                  <a:lnTo>
                    <a:pt x="199644" y="313778"/>
                  </a:lnTo>
                  <a:lnTo>
                    <a:pt x="192290" y="321195"/>
                  </a:lnTo>
                  <a:lnTo>
                    <a:pt x="194132" y="323164"/>
                  </a:lnTo>
                  <a:lnTo>
                    <a:pt x="201587" y="315645"/>
                  </a:lnTo>
                  <a:lnTo>
                    <a:pt x="209384" y="306692"/>
                  </a:lnTo>
                  <a:lnTo>
                    <a:pt x="217678" y="296138"/>
                  </a:lnTo>
                  <a:lnTo>
                    <a:pt x="226593" y="283806"/>
                  </a:lnTo>
                  <a:close/>
                </a:path>
                <a:path w="1114425" h="342264">
                  <a:moveTo>
                    <a:pt x="230949" y="72491"/>
                  </a:moveTo>
                  <a:lnTo>
                    <a:pt x="213906" y="46837"/>
                  </a:lnTo>
                  <a:lnTo>
                    <a:pt x="195795" y="23507"/>
                  </a:lnTo>
                  <a:lnTo>
                    <a:pt x="176682" y="6553"/>
                  </a:lnTo>
                  <a:lnTo>
                    <a:pt x="156578" y="0"/>
                  </a:lnTo>
                  <a:lnTo>
                    <a:pt x="137960" y="0"/>
                  </a:lnTo>
                  <a:lnTo>
                    <a:pt x="137960" y="2705"/>
                  </a:lnTo>
                  <a:lnTo>
                    <a:pt x="156578" y="2705"/>
                  </a:lnTo>
                  <a:lnTo>
                    <a:pt x="175768" y="9144"/>
                  </a:lnTo>
                  <a:lnTo>
                    <a:pt x="194259" y="25806"/>
                  </a:lnTo>
                  <a:lnTo>
                    <a:pt x="211950" y="48729"/>
                  </a:lnTo>
                  <a:lnTo>
                    <a:pt x="228676" y="73952"/>
                  </a:lnTo>
                  <a:lnTo>
                    <a:pt x="230949" y="72491"/>
                  </a:lnTo>
                  <a:close/>
                </a:path>
                <a:path w="1114425" h="342264">
                  <a:moveTo>
                    <a:pt x="247738" y="252018"/>
                  </a:moveTo>
                  <a:lnTo>
                    <a:pt x="245478" y="250558"/>
                  </a:lnTo>
                  <a:lnTo>
                    <a:pt x="236194" y="264858"/>
                  </a:lnTo>
                  <a:lnTo>
                    <a:pt x="231546" y="271780"/>
                  </a:lnTo>
                  <a:lnTo>
                    <a:pt x="233781" y="273278"/>
                  </a:lnTo>
                  <a:lnTo>
                    <a:pt x="240766" y="262750"/>
                  </a:lnTo>
                  <a:lnTo>
                    <a:pt x="247738" y="252018"/>
                  </a:lnTo>
                  <a:close/>
                </a:path>
                <a:path w="1114425" h="342264">
                  <a:moveTo>
                    <a:pt x="276771" y="135077"/>
                  </a:moveTo>
                  <a:lnTo>
                    <a:pt x="266979" y="124333"/>
                  </a:lnTo>
                  <a:lnTo>
                    <a:pt x="257378" y="111950"/>
                  </a:lnTo>
                  <a:lnTo>
                    <a:pt x="248145" y="98767"/>
                  </a:lnTo>
                  <a:lnTo>
                    <a:pt x="239433" y="85598"/>
                  </a:lnTo>
                  <a:lnTo>
                    <a:pt x="237159" y="87071"/>
                  </a:lnTo>
                  <a:lnTo>
                    <a:pt x="245948" y="100342"/>
                  </a:lnTo>
                  <a:lnTo>
                    <a:pt x="255270" y="113626"/>
                  </a:lnTo>
                  <a:lnTo>
                    <a:pt x="264972" y="126123"/>
                  </a:lnTo>
                  <a:lnTo>
                    <a:pt x="274891" y="136994"/>
                  </a:lnTo>
                  <a:lnTo>
                    <a:pt x="276771" y="135077"/>
                  </a:lnTo>
                  <a:close/>
                </a:path>
                <a:path w="1114425" h="342264">
                  <a:moveTo>
                    <a:pt x="314045" y="151384"/>
                  </a:moveTo>
                  <a:lnTo>
                    <a:pt x="301663" y="151384"/>
                  </a:lnTo>
                  <a:lnTo>
                    <a:pt x="295325" y="149225"/>
                  </a:lnTo>
                  <a:lnTo>
                    <a:pt x="288569" y="144792"/>
                  </a:lnTo>
                  <a:lnTo>
                    <a:pt x="287096" y="147053"/>
                  </a:lnTo>
                  <a:lnTo>
                    <a:pt x="289826" y="148844"/>
                  </a:lnTo>
                  <a:lnTo>
                    <a:pt x="292493" y="150279"/>
                  </a:lnTo>
                  <a:lnTo>
                    <a:pt x="295135" y="151384"/>
                  </a:lnTo>
                  <a:lnTo>
                    <a:pt x="146900" y="151384"/>
                  </a:lnTo>
                  <a:lnTo>
                    <a:pt x="146900" y="154076"/>
                  </a:lnTo>
                  <a:lnTo>
                    <a:pt x="314045" y="154076"/>
                  </a:lnTo>
                  <a:lnTo>
                    <a:pt x="314045" y="151384"/>
                  </a:lnTo>
                  <a:close/>
                </a:path>
                <a:path w="1114425" h="342264">
                  <a:moveTo>
                    <a:pt x="317906" y="163245"/>
                  </a:moveTo>
                  <a:lnTo>
                    <a:pt x="284619" y="193167"/>
                  </a:lnTo>
                  <a:lnTo>
                    <a:pt x="252361" y="239928"/>
                  </a:lnTo>
                  <a:lnTo>
                    <a:pt x="254622" y="241401"/>
                  </a:lnTo>
                  <a:lnTo>
                    <a:pt x="270852" y="216839"/>
                  </a:lnTo>
                  <a:lnTo>
                    <a:pt x="286600" y="194995"/>
                  </a:lnTo>
                  <a:lnTo>
                    <a:pt x="302183" y="176809"/>
                  </a:lnTo>
                  <a:lnTo>
                    <a:pt x="317906" y="163245"/>
                  </a:lnTo>
                  <a:close/>
                </a:path>
                <a:path w="1114425" h="342264">
                  <a:moveTo>
                    <a:pt x="378561" y="151384"/>
                  </a:moveTo>
                  <a:lnTo>
                    <a:pt x="343560" y="151384"/>
                  </a:lnTo>
                  <a:lnTo>
                    <a:pt x="334937" y="151384"/>
                  </a:lnTo>
                  <a:lnTo>
                    <a:pt x="334937" y="152425"/>
                  </a:lnTo>
                  <a:lnTo>
                    <a:pt x="332536" y="152971"/>
                  </a:lnTo>
                  <a:lnTo>
                    <a:pt x="330111" y="153733"/>
                  </a:lnTo>
                  <a:lnTo>
                    <a:pt x="327698" y="154736"/>
                  </a:lnTo>
                  <a:lnTo>
                    <a:pt x="328739" y="157226"/>
                  </a:lnTo>
                  <a:lnTo>
                    <a:pt x="333743" y="155130"/>
                  </a:lnTo>
                  <a:lnTo>
                    <a:pt x="338734" y="154076"/>
                  </a:lnTo>
                  <a:lnTo>
                    <a:pt x="378561" y="154076"/>
                  </a:lnTo>
                  <a:lnTo>
                    <a:pt x="378561" y="151384"/>
                  </a:lnTo>
                  <a:close/>
                </a:path>
                <a:path w="1114425" h="342264">
                  <a:moveTo>
                    <a:pt x="481190" y="151384"/>
                  </a:moveTo>
                  <a:lnTo>
                    <a:pt x="397611" y="151384"/>
                  </a:lnTo>
                  <a:lnTo>
                    <a:pt x="391261" y="151384"/>
                  </a:lnTo>
                  <a:lnTo>
                    <a:pt x="391261" y="154076"/>
                  </a:lnTo>
                  <a:lnTo>
                    <a:pt x="481190" y="154076"/>
                  </a:lnTo>
                  <a:lnTo>
                    <a:pt x="481190" y="151384"/>
                  </a:lnTo>
                  <a:close/>
                </a:path>
                <a:path w="1114425" h="342264">
                  <a:moveTo>
                    <a:pt x="669226" y="151371"/>
                  </a:moveTo>
                  <a:lnTo>
                    <a:pt x="502081" y="151371"/>
                  </a:lnTo>
                  <a:lnTo>
                    <a:pt x="502081" y="154063"/>
                  </a:lnTo>
                  <a:lnTo>
                    <a:pt x="669226" y="154063"/>
                  </a:lnTo>
                  <a:lnTo>
                    <a:pt x="669226" y="151371"/>
                  </a:lnTo>
                  <a:close/>
                </a:path>
                <a:path w="1114425" h="342264">
                  <a:moveTo>
                    <a:pt x="731913" y="151371"/>
                  </a:moveTo>
                  <a:lnTo>
                    <a:pt x="690130" y="151371"/>
                  </a:lnTo>
                  <a:lnTo>
                    <a:pt x="690130" y="154063"/>
                  </a:lnTo>
                  <a:lnTo>
                    <a:pt x="731913" y="154063"/>
                  </a:lnTo>
                  <a:lnTo>
                    <a:pt x="731913" y="151371"/>
                  </a:lnTo>
                  <a:close/>
                </a:path>
                <a:path w="1114425" h="342264">
                  <a:moveTo>
                    <a:pt x="836371" y="151371"/>
                  </a:moveTo>
                  <a:lnTo>
                    <a:pt x="752792" y="151371"/>
                  </a:lnTo>
                  <a:lnTo>
                    <a:pt x="752792" y="154063"/>
                  </a:lnTo>
                  <a:lnTo>
                    <a:pt x="836371" y="154063"/>
                  </a:lnTo>
                  <a:lnTo>
                    <a:pt x="836371" y="151371"/>
                  </a:lnTo>
                  <a:close/>
                </a:path>
                <a:path w="1114425" h="342264">
                  <a:moveTo>
                    <a:pt x="1015034" y="87071"/>
                  </a:moveTo>
                  <a:lnTo>
                    <a:pt x="1012774" y="85610"/>
                  </a:lnTo>
                  <a:lnTo>
                    <a:pt x="1004062" y="98767"/>
                  </a:lnTo>
                  <a:lnTo>
                    <a:pt x="994829" y="111950"/>
                  </a:lnTo>
                  <a:lnTo>
                    <a:pt x="985227" y="124333"/>
                  </a:lnTo>
                  <a:lnTo>
                    <a:pt x="975436" y="135077"/>
                  </a:lnTo>
                  <a:lnTo>
                    <a:pt x="977315" y="137007"/>
                  </a:lnTo>
                  <a:lnTo>
                    <a:pt x="987247" y="126123"/>
                  </a:lnTo>
                  <a:lnTo>
                    <a:pt x="996950" y="113626"/>
                  </a:lnTo>
                  <a:lnTo>
                    <a:pt x="1006259" y="100330"/>
                  </a:lnTo>
                  <a:lnTo>
                    <a:pt x="1015034" y="87071"/>
                  </a:lnTo>
                  <a:close/>
                </a:path>
                <a:path w="1114425" h="342264">
                  <a:moveTo>
                    <a:pt x="1024407" y="151384"/>
                  </a:moveTo>
                  <a:lnTo>
                    <a:pt x="957084" y="151384"/>
                  </a:lnTo>
                  <a:lnTo>
                    <a:pt x="959726" y="150279"/>
                  </a:lnTo>
                  <a:lnTo>
                    <a:pt x="962393" y="148844"/>
                  </a:lnTo>
                  <a:lnTo>
                    <a:pt x="965123" y="147053"/>
                  </a:lnTo>
                  <a:lnTo>
                    <a:pt x="963650" y="144805"/>
                  </a:lnTo>
                  <a:lnTo>
                    <a:pt x="956906" y="149225"/>
                  </a:lnTo>
                  <a:lnTo>
                    <a:pt x="950569" y="151384"/>
                  </a:lnTo>
                  <a:lnTo>
                    <a:pt x="857262" y="151384"/>
                  </a:lnTo>
                  <a:lnTo>
                    <a:pt x="857262" y="154076"/>
                  </a:lnTo>
                  <a:lnTo>
                    <a:pt x="958392" y="154076"/>
                  </a:lnTo>
                  <a:lnTo>
                    <a:pt x="963371" y="155130"/>
                  </a:lnTo>
                  <a:lnTo>
                    <a:pt x="968387" y="157226"/>
                  </a:lnTo>
                  <a:lnTo>
                    <a:pt x="969416" y="154736"/>
                  </a:lnTo>
                  <a:lnTo>
                    <a:pt x="967613" y="154076"/>
                  </a:lnTo>
                  <a:lnTo>
                    <a:pt x="1024407" y="154076"/>
                  </a:lnTo>
                  <a:lnTo>
                    <a:pt x="1024407" y="151384"/>
                  </a:lnTo>
                  <a:close/>
                </a:path>
                <a:path w="1114425" h="342264">
                  <a:moveTo>
                    <a:pt x="1044765" y="239928"/>
                  </a:moveTo>
                  <a:lnTo>
                    <a:pt x="1028407" y="215188"/>
                  </a:lnTo>
                  <a:lnTo>
                    <a:pt x="1012494" y="193167"/>
                  </a:lnTo>
                  <a:lnTo>
                    <a:pt x="996708" y="174802"/>
                  </a:lnTo>
                  <a:lnTo>
                    <a:pt x="980744" y="161023"/>
                  </a:lnTo>
                  <a:lnTo>
                    <a:pt x="979208" y="163245"/>
                  </a:lnTo>
                  <a:lnTo>
                    <a:pt x="994918" y="176809"/>
                  </a:lnTo>
                  <a:lnTo>
                    <a:pt x="1010500" y="194995"/>
                  </a:lnTo>
                  <a:lnTo>
                    <a:pt x="1026261" y="216839"/>
                  </a:lnTo>
                  <a:lnTo>
                    <a:pt x="1042492" y="241401"/>
                  </a:lnTo>
                  <a:lnTo>
                    <a:pt x="1044765" y="239928"/>
                  </a:lnTo>
                  <a:close/>
                </a:path>
                <a:path w="1114425" h="342264">
                  <a:moveTo>
                    <a:pt x="1046556" y="151371"/>
                  </a:moveTo>
                  <a:lnTo>
                    <a:pt x="1045311" y="151371"/>
                  </a:lnTo>
                  <a:lnTo>
                    <a:pt x="1045311" y="154063"/>
                  </a:lnTo>
                  <a:lnTo>
                    <a:pt x="1046556" y="154063"/>
                  </a:lnTo>
                  <a:lnTo>
                    <a:pt x="1046556" y="151371"/>
                  </a:lnTo>
                  <a:close/>
                </a:path>
                <a:path w="1114425" h="342264">
                  <a:moveTo>
                    <a:pt x="1065568" y="255828"/>
                  </a:moveTo>
                  <a:lnTo>
                    <a:pt x="1049375" y="255828"/>
                  </a:lnTo>
                  <a:lnTo>
                    <a:pt x="1049375" y="273291"/>
                  </a:lnTo>
                  <a:lnTo>
                    <a:pt x="1065568" y="273291"/>
                  </a:lnTo>
                  <a:lnTo>
                    <a:pt x="1065568" y="255828"/>
                  </a:lnTo>
                  <a:close/>
                </a:path>
                <a:path w="1114425" h="342264">
                  <a:moveTo>
                    <a:pt x="1104823" y="321195"/>
                  </a:moveTo>
                  <a:lnTo>
                    <a:pt x="1097470" y="313766"/>
                  </a:lnTo>
                  <a:lnTo>
                    <a:pt x="1089774" y="304927"/>
                  </a:lnTo>
                  <a:lnTo>
                    <a:pt x="1081570" y="294474"/>
                  </a:lnTo>
                  <a:lnTo>
                    <a:pt x="1072730" y="282257"/>
                  </a:lnTo>
                  <a:lnTo>
                    <a:pt x="1070521" y="283806"/>
                  </a:lnTo>
                  <a:lnTo>
                    <a:pt x="1079449" y="296138"/>
                  </a:lnTo>
                  <a:lnTo>
                    <a:pt x="1087742" y="306692"/>
                  </a:lnTo>
                  <a:lnTo>
                    <a:pt x="1095540" y="315645"/>
                  </a:lnTo>
                  <a:lnTo>
                    <a:pt x="1102995" y="323176"/>
                  </a:lnTo>
                  <a:lnTo>
                    <a:pt x="1104823" y="321195"/>
                  </a:lnTo>
                  <a:close/>
                </a:path>
                <a:path w="1114425" h="342264">
                  <a:moveTo>
                    <a:pt x="1114247" y="0"/>
                  </a:moveTo>
                  <a:lnTo>
                    <a:pt x="1095629" y="0"/>
                  </a:lnTo>
                  <a:lnTo>
                    <a:pt x="1075524" y="6553"/>
                  </a:lnTo>
                  <a:lnTo>
                    <a:pt x="1056411" y="23507"/>
                  </a:lnTo>
                  <a:lnTo>
                    <a:pt x="1038313" y="46837"/>
                  </a:lnTo>
                  <a:lnTo>
                    <a:pt x="1021270" y="72491"/>
                  </a:lnTo>
                  <a:lnTo>
                    <a:pt x="1023531" y="73952"/>
                  </a:lnTo>
                  <a:lnTo>
                    <a:pt x="1040257" y="48729"/>
                  </a:lnTo>
                  <a:lnTo>
                    <a:pt x="1057948" y="25793"/>
                  </a:lnTo>
                  <a:lnTo>
                    <a:pt x="1076439" y="9131"/>
                  </a:lnTo>
                  <a:lnTo>
                    <a:pt x="1095629" y="2705"/>
                  </a:lnTo>
                  <a:lnTo>
                    <a:pt x="1114247" y="2705"/>
                  </a:lnTo>
                  <a:lnTo>
                    <a:pt x="1114247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974701" y="3517371"/>
              <a:ext cx="153670" cy="139065"/>
            </a:xfrm>
            <a:custGeom>
              <a:avLst/>
              <a:gdLst/>
              <a:ahLst/>
              <a:cxnLst/>
              <a:rect l="l" t="t" r="r" b="b"/>
              <a:pathLst>
                <a:path w="153670" h="139064">
                  <a:moveTo>
                    <a:pt x="145338" y="0"/>
                  </a:moveTo>
                  <a:lnTo>
                    <a:pt x="138709" y="0"/>
                  </a:lnTo>
                  <a:lnTo>
                    <a:pt x="106159" y="0"/>
                  </a:lnTo>
                  <a:lnTo>
                    <a:pt x="100380" y="3098"/>
                  </a:lnTo>
                  <a:lnTo>
                    <a:pt x="89966" y="18834"/>
                  </a:lnTo>
                  <a:lnTo>
                    <a:pt x="84658" y="21691"/>
                  </a:lnTo>
                  <a:lnTo>
                    <a:pt x="4953" y="21691"/>
                  </a:lnTo>
                  <a:lnTo>
                    <a:pt x="0" y="26631"/>
                  </a:lnTo>
                  <a:lnTo>
                    <a:pt x="0" y="138811"/>
                  </a:lnTo>
                  <a:lnTo>
                    <a:pt x="153187" y="138811"/>
                  </a:lnTo>
                  <a:lnTo>
                    <a:pt x="153187" y="21691"/>
                  </a:lnTo>
                  <a:lnTo>
                    <a:pt x="150964" y="4914"/>
                  </a:lnTo>
                  <a:lnTo>
                    <a:pt x="145338" y="0"/>
                  </a:lnTo>
                  <a:close/>
                </a:path>
              </a:pathLst>
            </a:custGeom>
            <a:solidFill>
              <a:srgbClr val="007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974701" y="3517371"/>
              <a:ext cx="153670" cy="139065"/>
            </a:xfrm>
            <a:custGeom>
              <a:avLst/>
              <a:gdLst/>
              <a:ahLst/>
              <a:cxnLst/>
              <a:rect l="l" t="t" r="r" b="b"/>
              <a:pathLst>
                <a:path w="153670" h="139064">
                  <a:moveTo>
                    <a:pt x="145338" y="0"/>
                  </a:moveTo>
                  <a:lnTo>
                    <a:pt x="138709" y="0"/>
                  </a:lnTo>
                  <a:lnTo>
                    <a:pt x="106159" y="0"/>
                  </a:lnTo>
                  <a:lnTo>
                    <a:pt x="100380" y="3098"/>
                  </a:lnTo>
                  <a:lnTo>
                    <a:pt x="89966" y="18834"/>
                  </a:lnTo>
                  <a:lnTo>
                    <a:pt x="84658" y="21691"/>
                  </a:lnTo>
                  <a:lnTo>
                    <a:pt x="4953" y="21691"/>
                  </a:lnTo>
                  <a:lnTo>
                    <a:pt x="0" y="26631"/>
                  </a:lnTo>
                  <a:lnTo>
                    <a:pt x="0" y="138811"/>
                  </a:lnTo>
                  <a:lnTo>
                    <a:pt x="153187" y="138811"/>
                  </a:lnTo>
                  <a:lnTo>
                    <a:pt x="153187" y="21691"/>
                  </a:lnTo>
                  <a:lnTo>
                    <a:pt x="150964" y="4914"/>
                  </a:lnTo>
                  <a:lnTo>
                    <a:pt x="145338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986199" y="3552456"/>
              <a:ext cx="130810" cy="89535"/>
            </a:xfrm>
            <a:custGeom>
              <a:avLst/>
              <a:gdLst/>
              <a:ahLst/>
              <a:cxnLst/>
              <a:rect l="l" t="t" r="r" b="b"/>
              <a:pathLst>
                <a:path w="130810" h="89535">
                  <a:moveTo>
                    <a:pt x="130200" y="0"/>
                  </a:moveTo>
                  <a:lnTo>
                    <a:pt x="0" y="0"/>
                  </a:lnTo>
                  <a:lnTo>
                    <a:pt x="0" y="89039"/>
                  </a:lnTo>
                  <a:lnTo>
                    <a:pt x="130200" y="89039"/>
                  </a:lnTo>
                  <a:lnTo>
                    <a:pt x="130200" y="0"/>
                  </a:lnTo>
                  <a:close/>
                </a:path>
              </a:pathLst>
            </a:custGeom>
            <a:solidFill>
              <a:srgbClr val="FFFFFF">
                <a:alpha val="8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950529" y="3562032"/>
              <a:ext cx="177800" cy="94615"/>
            </a:xfrm>
            <a:custGeom>
              <a:avLst/>
              <a:gdLst/>
              <a:ahLst/>
              <a:cxnLst/>
              <a:rect l="l" t="t" r="r" b="b"/>
              <a:pathLst>
                <a:path w="177800" h="94614">
                  <a:moveTo>
                    <a:pt x="145414" y="0"/>
                  </a:moveTo>
                  <a:lnTo>
                    <a:pt x="4673" y="0"/>
                  </a:lnTo>
                  <a:lnTo>
                    <a:pt x="0" y="6108"/>
                  </a:lnTo>
                  <a:lnTo>
                    <a:pt x="24168" y="94145"/>
                  </a:lnTo>
                  <a:lnTo>
                    <a:pt x="177355" y="94145"/>
                  </a:lnTo>
                  <a:lnTo>
                    <a:pt x="153123" y="5880"/>
                  </a:lnTo>
                  <a:lnTo>
                    <a:pt x="145414" y="0"/>
                  </a:lnTo>
                  <a:close/>
                </a:path>
              </a:pathLst>
            </a:custGeom>
            <a:solidFill>
              <a:srgbClr val="007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950529" y="3562032"/>
              <a:ext cx="177800" cy="94615"/>
            </a:xfrm>
            <a:custGeom>
              <a:avLst/>
              <a:gdLst/>
              <a:ahLst/>
              <a:cxnLst/>
              <a:rect l="l" t="t" r="r" b="b"/>
              <a:pathLst>
                <a:path w="177800" h="94614">
                  <a:moveTo>
                    <a:pt x="145414" y="0"/>
                  </a:moveTo>
                  <a:lnTo>
                    <a:pt x="4673" y="0"/>
                  </a:lnTo>
                  <a:lnTo>
                    <a:pt x="0" y="6108"/>
                  </a:lnTo>
                  <a:lnTo>
                    <a:pt x="24168" y="94145"/>
                  </a:lnTo>
                  <a:lnTo>
                    <a:pt x="177355" y="94145"/>
                  </a:lnTo>
                  <a:lnTo>
                    <a:pt x="153123" y="5880"/>
                  </a:lnTo>
                  <a:lnTo>
                    <a:pt x="145414" y="0"/>
                  </a:ln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928522" y="3127367"/>
              <a:ext cx="165735" cy="149860"/>
            </a:xfrm>
            <a:custGeom>
              <a:avLst/>
              <a:gdLst/>
              <a:ahLst/>
              <a:cxnLst/>
              <a:rect l="l" t="t" r="r" b="b"/>
              <a:pathLst>
                <a:path w="165735" h="149860">
                  <a:moveTo>
                    <a:pt x="50723" y="0"/>
                  </a:moveTo>
                  <a:lnTo>
                    <a:pt x="15621" y="0"/>
                  </a:lnTo>
                  <a:lnTo>
                    <a:pt x="8458" y="0"/>
                  </a:lnTo>
                  <a:lnTo>
                    <a:pt x="2400" y="5308"/>
                  </a:lnTo>
                  <a:lnTo>
                    <a:pt x="0" y="23393"/>
                  </a:lnTo>
                  <a:lnTo>
                    <a:pt x="0" y="145389"/>
                  </a:lnTo>
                  <a:lnTo>
                    <a:pt x="4343" y="149745"/>
                  </a:lnTo>
                  <a:lnTo>
                    <a:pt x="160896" y="149745"/>
                  </a:lnTo>
                  <a:lnTo>
                    <a:pt x="165252" y="145389"/>
                  </a:lnTo>
                  <a:lnTo>
                    <a:pt x="165252" y="28727"/>
                  </a:lnTo>
                  <a:lnTo>
                    <a:pt x="159918" y="23393"/>
                  </a:lnTo>
                  <a:lnTo>
                    <a:pt x="73926" y="23393"/>
                  </a:lnTo>
                  <a:lnTo>
                    <a:pt x="68199" y="20320"/>
                  </a:lnTo>
                  <a:lnTo>
                    <a:pt x="56959" y="3352"/>
                  </a:lnTo>
                  <a:lnTo>
                    <a:pt x="50723" y="0"/>
                  </a:lnTo>
                  <a:close/>
                </a:path>
              </a:pathLst>
            </a:custGeom>
            <a:solidFill>
              <a:srgbClr val="007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928522" y="3127367"/>
              <a:ext cx="165735" cy="149860"/>
            </a:xfrm>
            <a:custGeom>
              <a:avLst/>
              <a:gdLst/>
              <a:ahLst/>
              <a:cxnLst/>
              <a:rect l="l" t="t" r="r" b="b"/>
              <a:pathLst>
                <a:path w="165735" h="149860">
                  <a:moveTo>
                    <a:pt x="50723" y="0"/>
                  </a:moveTo>
                  <a:lnTo>
                    <a:pt x="15621" y="0"/>
                  </a:lnTo>
                  <a:lnTo>
                    <a:pt x="8458" y="0"/>
                  </a:lnTo>
                  <a:lnTo>
                    <a:pt x="2400" y="5308"/>
                  </a:lnTo>
                  <a:lnTo>
                    <a:pt x="0" y="23393"/>
                  </a:lnTo>
                  <a:lnTo>
                    <a:pt x="0" y="145389"/>
                  </a:lnTo>
                  <a:lnTo>
                    <a:pt x="4343" y="149745"/>
                  </a:lnTo>
                  <a:lnTo>
                    <a:pt x="160896" y="149745"/>
                  </a:lnTo>
                  <a:lnTo>
                    <a:pt x="165252" y="145389"/>
                  </a:lnTo>
                  <a:lnTo>
                    <a:pt x="165252" y="28727"/>
                  </a:lnTo>
                  <a:lnTo>
                    <a:pt x="159918" y="23393"/>
                  </a:lnTo>
                  <a:lnTo>
                    <a:pt x="73926" y="23393"/>
                  </a:lnTo>
                  <a:lnTo>
                    <a:pt x="68199" y="20320"/>
                  </a:lnTo>
                  <a:lnTo>
                    <a:pt x="56959" y="3352"/>
                  </a:lnTo>
                  <a:lnTo>
                    <a:pt x="50723" y="0"/>
                  </a:ln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049382" y="3150755"/>
              <a:ext cx="15240" cy="102235"/>
            </a:xfrm>
            <a:custGeom>
              <a:avLst/>
              <a:gdLst/>
              <a:ahLst/>
              <a:cxnLst/>
              <a:rect l="l" t="t" r="r" b="b"/>
              <a:pathLst>
                <a:path w="15239" h="102235">
                  <a:moveTo>
                    <a:pt x="14681" y="0"/>
                  </a:moveTo>
                  <a:lnTo>
                    <a:pt x="0" y="0"/>
                  </a:lnTo>
                  <a:lnTo>
                    <a:pt x="0" y="101777"/>
                  </a:lnTo>
                  <a:lnTo>
                    <a:pt x="14681" y="101777"/>
                  </a:lnTo>
                  <a:lnTo>
                    <a:pt x="14681" y="0"/>
                  </a:lnTo>
                  <a:close/>
                </a:path>
              </a:pathLst>
            </a:custGeom>
            <a:solidFill>
              <a:srgbClr val="192E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049382" y="3150755"/>
              <a:ext cx="15240" cy="102235"/>
            </a:xfrm>
            <a:custGeom>
              <a:avLst/>
              <a:gdLst/>
              <a:ahLst/>
              <a:cxnLst/>
              <a:rect l="l" t="t" r="r" b="b"/>
              <a:pathLst>
                <a:path w="15239" h="102235">
                  <a:moveTo>
                    <a:pt x="14681" y="0"/>
                  </a:moveTo>
                  <a:lnTo>
                    <a:pt x="0" y="0"/>
                  </a:lnTo>
                  <a:lnTo>
                    <a:pt x="0" y="101777"/>
                  </a:lnTo>
                  <a:lnTo>
                    <a:pt x="14681" y="101777"/>
                  </a:lnTo>
                  <a:lnTo>
                    <a:pt x="14681" y="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041000" y="3155594"/>
              <a:ext cx="32384" cy="123189"/>
            </a:xfrm>
            <a:custGeom>
              <a:avLst/>
              <a:gdLst/>
              <a:ahLst/>
              <a:cxnLst/>
              <a:rect l="l" t="t" r="r" b="b"/>
              <a:pathLst>
                <a:path w="32385" h="123189">
                  <a:moveTo>
                    <a:pt x="16154" y="0"/>
                  </a:moveTo>
                  <a:lnTo>
                    <a:pt x="4889" y="0"/>
                  </a:lnTo>
                  <a:lnTo>
                    <a:pt x="4889" y="8382"/>
                  </a:lnTo>
                  <a:lnTo>
                    <a:pt x="16154" y="8382"/>
                  </a:lnTo>
                  <a:lnTo>
                    <a:pt x="16154" y="0"/>
                  </a:lnTo>
                  <a:close/>
                </a:path>
                <a:path w="32385" h="123189">
                  <a:moveTo>
                    <a:pt x="27076" y="63131"/>
                  </a:moveTo>
                  <a:lnTo>
                    <a:pt x="16154" y="63131"/>
                  </a:lnTo>
                  <a:lnTo>
                    <a:pt x="16154" y="54749"/>
                  </a:lnTo>
                  <a:lnTo>
                    <a:pt x="4889" y="54749"/>
                  </a:lnTo>
                  <a:lnTo>
                    <a:pt x="4889" y="63131"/>
                  </a:lnTo>
                  <a:lnTo>
                    <a:pt x="15811" y="63131"/>
                  </a:lnTo>
                  <a:lnTo>
                    <a:pt x="15811" y="71513"/>
                  </a:lnTo>
                  <a:lnTo>
                    <a:pt x="27076" y="71513"/>
                  </a:lnTo>
                  <a:lnTo>
                    <a:pt x="27076" y="63131"/>
                  </a:lnTo>
                  <a:close/>
                </a:path>
                <a:path w="32385" h="123189">
                  <a:moveTo>
                    <a:pt x="27076" y="44869"/>
                  </a:moveTo>
                  <a:lnTo>
                    <a:pt x="16154" y="44869"/>
                  </a:lnTo>
                  <a:lnTo>
                    <a:pt x="16154" y="36512"/>
                  </a:lnTo>
                  <a:lnTo>
                    <a:pt x="4889" y="36512"/>
                  </a:lnTo>
                  <a:lnTo>
                    <a:pt x="4889" y="44869"/>
                  </a:lnTo>
                  <a:lnTo>
                    <a:pt x="15811" y="44869"/>
                  </a:lnTo>
                  <a:lnTo>
                    <a:pt x="15811" y="53251"/>
                  </a:lnTo>
                  <a:lnTo>
                    <a:pt x="27076" y="53251"/>
                  </a:lnTo>
                  <a:lnTo>
                    <a:pt x="27076" y="44869"/>
                  </a:lnTo>
                  <a:close/>
                </a:path>
                <a:path w="32385" h="123189">
                  <a:moveTo>
                    <a:pt x="27076" y="26631"/>
                  </a:moveTo>
                  <a:lnTo>
                    <a:pt x="16154" y="26631"/>
                  </a:lnTo>
                  <a:lnTo>
                    <a:pt x="16154" y="18249"/>
                  </a:lnTo>
                  <a:lnTo>
                    <a:pt x="4889" y="18249"/>
                  </a:lnTo>
                  <a:lnTo>
                    <a:pt x="4889" y="26631"/>
                  </a:lnTo>
                  <a:lnTo>
                    <a:pt x="15811" y="26631"/>
                  </a:lnTo>
                  <a:lnTo>
                    <a:pt x="15811" y="35013"/>
                  </a:lnTo>
                  <a:lnTo>
                    <a:pt x="27076" y="35013"/>
                  </a:lnTo>
                  <a:lnTo>
                    <a:pt x="27076" y="26631"/>
                  </a:lnTo>
                  <a:close/>
                </a:path>
                <a:path w="32385" h="123189">
                  <a:moveTo>
                    <a:pt x="27076" y="8394"/>
                  </a:moveTo>
                  <a:lnTo>
                    <a:pt x="15811" y="8394"/>
                  </a:lnTo>
                  <a:lnTo>
                    <a:pt x="15811" y="16751"/>
                  </a:lnTo>
                  <a:lnTo>
                    <a:pt x="27076" y="16751"/>
                  </a:lnTo>
                  <a:lnTo>
                    <a:pt x="27076" y="8394"/>
                  </a:lnTo>
                  <a:close/>
                </a:path>
                <a:path w="32385" h="123189">
                  <a:moveTo>
                    <a:pt x="32308" y="89750"/>
                  </a:moveTo>
                  <a:lnTo>
                    <a:pt x="27114" y="89750"/>
                  </a:lnTo>
                  <a:lnTo>
                    <a:pt x="27114" y="95808"/>
                  </a:lnTo>
                  <a:lnTo>
                    <a:pt x="27114" y="117081"/>
                  </a:lnTo>
                  <a:lnTo>
                    <a:pt x="5702" y="117081"/>
                  </a:lnTo>
                  <a:lnTo>
                    <a:pt x="5702" y="95808"/>
                  </a:lnTo>
                  <a:lnTo>
                    <a:pt x="27114" y="95808"/>
                  </a:lnTo>
                  <a:lnTo>
                    <a:pt x="27114" y="89750"/>
                  </a:lnTo>
                  <a:lnTo>
                    <a:pt x="27076" y="81368"/>
                  </a:lnTo>
                  <a:lnTo>
                    <a:pt x="16154" y="81368"/>
                  </a:lnTo>
                  <a:lnTo>
                    <a:pt x="16154" y="72999"/>
                  </a:lnTo>
                  <a:lnTo>
                    <a:pt x="4889" y="72999"/>
                  </a:lnTo>
                  <a:lnTo>
                    <a:pt x="4889" y="81368"/>
                  </a:lnTo>
                  <a:lnTo>
                    <a:pt x="15811" y="81368"/>
                  </a:lnTo>
                  <a:lnTo>
                    <a:pt x="15811" y="89750"/>
                  </a:lnTo>
                  <a:lnTo>
                    <a:pt x="0" y="89750"/>
                  </a:lnTo>
                  <a:lnTo>
                    <a:pt x="0" y="123126"/>
                  </a:lnTo>
                  <a:lnTo>
                    <a:pt x="32308" y="123126"/>
                  </a:lnTo>
                  <a:lnTo>
                    <a:pt x="32308" y="117081"/>
                  </a:lnTo>
                  <a:lnTo>
                    <a:pt x="32308" y="95808"/>
                  </a:lnTo>
                  <a:lnTo>
                    <a:pt x="32308" y="89750"/>
                  </a:lnTo>
                  <a:close/>
                </a:path>
              </a:pathLst>
            </a:custGeom>
            <a:solidFill>
              <a:srgbClr val="192E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041000" y="3245345"/>
              <a:ext cx="32384" cy="33655"/>
            </a:xfrm>
            <a:custGeom>
              <a:avLst/>
              <a:gdLst/>
              <a:ahLst/>
              <a:cxnLst/>
              <a:rect l="l" t="t" r="r" b="b"/>
              <a:pathLst>
                <a:path w="32385" h="33654">
                  <a:moveTo>
                    <a:pt x="32308" y="0"/>
                  </a:moveTo>
                  <a:lnTo>
                    <a:pt x="0" y="0"/>
                  </a:lnTo>
                  <a:lnTo>
                    <a:pt x="0" y="33375"/>
                  </a:lnTo>
                  <a:lnTo>
                    <a:pt x="32308" y="33375"/>
                  </a:lnTo>
                  <a:lnTo>
                    <a:pt x="32308" y="27330"/>
                  </a:lnTo>
                  <a:lnTo>
                    <a:pt x="5702" y="27330"/>
                  </a:lnTo>
                  <a:lnTo>
                    <a:pt x="5702" y="6057"/>
                  </a:lnTo>
                  <a:lnTo>
                    <a:pt x="32308" y="6057"/>
                  </a:lnTo>
                  <a:lnTo>
                    <a:pt x="32308" y="0"/>
                  </a:lnTo>
                  <a:close/>
                </a:path>
                <a:path w="32385" h="33654">
                  <a:moveTo>
                    <a:pt x="32308" y="6057"/>
                  </a:moveTo>
                  <a:lnTo>
                    <a:pt x="27114" y="6057"/>
                  </a:lnTo>
                  <a:lnTo>
                    <a:pt x="27114" y="27330"/>
                  </a:lnTo>
                  <a:lnTo>
                    <a:pt x="32308" y="27330"/>
                  </a:lnTo>
                  <a:lnTo>
                    <a:pt x="32308" y="6057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900364" y="3319826"/>
              <a:ext cx="183515" cy="67310"/>
            </a:xfrm>
            <a:custGeom>
              <a:avLst/>
              <a:gdLst/>
              <a:ahLst/>
              <a:cxnLst/>
              <a:rect l="l" t="t" r="r" b="b"/>
              <a:pathLst>
                <a:path w="183514" h="67310">
                  <a:moveTo>
                    <a:pt x="149733" y="0"/>
                  </a:moveTo>
                  <a:lnTo>
                    <a:pt x="0" y="0"/>
                  </a:lnTo>
                  <a:lnTo>
                    <a:pt x="0" y="33375"/>
                  </a:lnTo>
                  <a:lnTo>
                    <a:pt x="33324" y="66700"/>
                  </a:lnTo>
                  <a:lnTo>
                    <a:pt x="183057" y="66700"/>
                  </a:lnTo>
                  <a:lnTo>
                    <a:pt x="183057" y="33324"/>
                  </a:lnTo>
                  <a:lnTo>
                    <a:pt x="149733" y="0"/>
                  </a:lnTo>
                  <a:close/>
                </a:path>
              </a:pathLst>
            </a:custGeom>
            <a:solidFill>
              <a:srgbClr val="007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900364" y="3319826"/>
              <a:ext cx="183515" cy="67310"/>
            </a:xfrm>
            <a:custGeom>
              <a:avLst/>
              <a:gdLst/>
              <a:ahLst/>
              <a:cxnLst/>
              <a:rect l="l" t="t" r="r" b="b"/>
              <a:pathLst>
                <a:path w="183514" h="67310">
                  <a:moveTo>
                    <a:pt x="149733" y="0"/>
                  </a:moveTo>
                  <a:lnTo>
                    <a:pt x="0" y="0"/>
                  </a:lnTo>
                  <a:lnTo>
                    <a:pt x="0" y="33375"/>
                  </a:lnTo>
                  <a:lnTo>
                    <a:pt x="33324" y="66700"/>
                  </a:lnTo>
                  <a:lnTo>
                    <a:pt x="183057" y="66700"/>
                  </a:lnTo>
                  <a:lnTo>
                    <a:pt x="183057" y="33324"/>
                  </a:lnTo>
                  <a:lnTo>
                    <a:pt x="149733" y="0"/>
                  </a:lnTo>
                  <a:close/>
                </a:path>
              </a:pathLst>
            </a:custGeom>
            <a:solidFill>
              <a:srgbClr val="FFFFFF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933685" y="3386505"/>
              <a:ext cx="149860" cy="33655"/>
            </a:xfrm>
            <a:custGeom>
              <a:avLst/>
              <a:gdLst/>
              <a:ahLst/>
              <a:cxnLst/>
              <a:rect l="l" t="t" r="r" b="b"/>
              <a:pathLst>
                <a:path w="149860" h="33654">
                  <a:moveTo>
                    <a:pt x="149733" y="0"/>
                  </a:moveTo>
                  <a:lnTo>
                    <a:pt x="0" y="0"/>
                  </a:lnTo>
                  <a:lnTo>
                    <a:pt x="0" y="33375"/>
                  </a:lnTo>
                  <a:lnTo>
                    <a:pt x="149733" y="33375"/>
                  </a:lnTo>
                  <a:lnTo>
                    <a:pt x="149733" y="0"/>
                  </a:lnTo>
                  <a:close/>
                </a:path>
              </a:pathLst>
            </a:custGeom>
            <a:solidFill>
              <a:srgbClr val="007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933685" y="3386505"/>
              <a:ext cx="149860" cy="33655"/>
            </a:xfrm>
            <a:custGeom>
              <a:avLst/>
              <a:gdLst/>
              <a:ahLst/>
              <a:cxnLst/>
              <a:rect l="l" t="t" r="r" b="b"/>
              <a:pathLst>
                <a:path w="149860" h="33654">
                  <a:moveTo>
                    <a:pt x="149733" y="0"/>
                  </a:moveTo>
                  <a:lnTo>
                    <a:pt x="0" y="0"/>
                  </a:lnTo>
                  <a:lnTo>
                    <a:pt x="0" y="33375"/>
                  </a:lnTo>
                  <a:lnTo>
                    <a:pt x="149733" y="33375"/>
                  </a:lnTo>
                  <a:lnTo>
                    <a:pt x="149733" y="0"/>
                  </a:lnTo>
                  <a:close/>
                </a:path>
              </a:pathLst>
            </a:custGeom>
            <a:solidFill>
              <a:srgbClr val="FFFFFF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933685" y="3419855"/>
              <a:ext cx="149860" cy="33655"/>
            </a:xfrm>
            <a:custGeom>
              <a:avLst/>
              <a:gdLst/>
              <a:ahLst/>
              <a:cxnLst/>
              <a:rect l="l" t="t" r="r" b="b"/>
              <a:pathLst>
                <a:path w="149860" h="33654">
                  <a:moveTo>
                    <a:pt x="149733" y="0"/>
                  </a:moveTo>
                  <a:lnTo>
                    <a:pt x="0" y="0"/>
                  </a:lnTo>
                  <a:lnTo>
                    <a:pt x="0" y="33375"/>
                  </a:lnTo>
                  <a:lnTo>
                    <a:pt x="149733" y="33375"/>
                  </a:lnTo>
                  <a:lnTo>
                    <a:pt x="149733" y="0"/>
                  </a:lnTo>
                  <a:close/>
                </a:path>
              </a:pathLst>
            </a:custGeom>
            <a:solidFill>
              <a:srgbClr val="007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933685" y="3419855"/>
              <a:ext cx="149860" cy="33655"/>
            </a:xfrm>
            <a:custGeom>
              <a:avLst/>
              <a:gdLst/>
              <a:ahLst/>
              <a:cxnLst/>
              <a:rect l="l" t="t" r="r" b="b"/>
              <a:pathLst>
                <a:path w="149860" h="33654">
                  <a:moveTo>
                    <a:pt x="149733" y="0"/>
                  </a:moveTo>
                  <a:lnTo>
                    <a:pt x="0" y="0"/>
                  </a:lnTo>
                  <a:lnTo>
                    <a:pt x="0" y="33375"/>
                  </a:lnTo>
                  <a:lnTo>
                    <a:pt x="149733" y="33375"/>
                  </a:lnTo>
                  <a:lnTo>
                    <a:pt x="149733" y="0"/>
                  </a:ln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933685" y="3319830"/>
              <a:ext cx="149860" cy="133985"/>
            </a:xfrm>
            <a:custGeom>
              <a:avLst/>
              <a:gdLst/>
              <a:ahLst/>
              <a:cxnLst/>
              <a:rect l="l" t="t" r="r" b="b"/>
              <a:pathLst>
                <a:path w="149860" h="133985">
                  <a:moveTo>
                    <a:pt x="149733" y="33324"/>
                  </a:moveTo>
                  <a:lnTo>
                    <a:pt x="90081" y="33324"/>
                  </a:lnTo>
                  <a:lnTo>
                    <a:pt x="56743" y="0"/>
                  </a:lnTo>
                  <a:lnTo>
                    <a:pt x="23152" y="0"/>
                  </a:lnTo>
                  <a:lnTo>
                    <a:pt x="56476" y="33324"/>
                  </a:lnTo>
                  <a:lnTo>
                    <a:pt x="0" y="33324"/>
                  </a:lnTo>
                  <a:lnTo>
                    <a:pt x="0" y="66700"/>
                  </a:lnTo>
                  <a:lnTo>
                    <a:pt x="56476" y="66700"/>
                  </a:lnTo>
                  <a:lnTo>
                    <a:pt x="56476" y="133400"/>
                  </a:lnTo>
                  <a:lnTo>
                    <a:pt x="90081" y="133400"/>
                  </a:lnTo>
                  <a:lnTo>
                    <a:pt x="90081" y="66700"/>
                  </a:lnTo>
                  <a:lnTo>
                    <a:pt x="149733" y="66700"/>
                  </a:lnTo>
                  <a:lnTo>
                    <a:pt x="149733" y="33324"/>
                  </a:lnTo>
                  <a:close/>
                </a:path>
              </a:pathLst>
            </a:custGeom>
            <a:solidFill>
              <a:srgbClr val="007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956843" y="3319825"/>
              <a:ext cx="67310" cy="133985"/>
            </a:xfrm>
            <a:custGeom>
              <a:avLst/>
              <a:gdLst/>
              <a:ahLst/>
              <a:cxnLst/>
              <a:rect l="l" t="t" r="r" b="b"/>
              <a:pathLst>
                <a:path w="67310" h="133985">
                  <a:moveTo>
                    <a:pt x="33591" y="0"/>
                  </a:moveTo>
                  <a:lnTo>
                    <a:pt x="0" y="0"/>
                  </a:lnTo>
                  <a:lnTo>
                    <a:pt x="33324" y="33324"/>
                  </a:lnTo>
                  <a:lnTo>
                    <a:pt x="33324" y="133400"/>
                  </a:lnTo>
                  <a:lnTo>
                    <a:pt x="66929" y="133400"/>
                  </a:lnTo>
                  <a:lnTo>
                    <a:pt x="66929" y="33324"/>
                  </a:lnTo>
                  <a:lnTo>
                    <a:pt x="33591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981208" y="3376993"/>
              <a:ext cx="50800" cy="52705"/>
            </a:xfrm>
            <a:custGeom>
              <a:avLst/>
              <a:gdLst/>
              <a:ahLst/>
              <a:cxnLst/>
              <a:rect l="l" t="t" r="r" b="b"/>
              <a:pathLst>
                <a:path w="50800" h="52704">
                  <a:moveTo>
                    <a:pt x="50711" y="0"/>
                  </a:moveTo>
                  <a:lnTo>
                    <a:pt x="0" y="0"/>
                  </a:lnTo>
                  <a:lnTo>
                    <a:pt x="0" y="52400"/>
                  </a:lnTo>
                  <a:lnTo>
                    <a:pt x="50711" y="52400"/>
                  </a:lnTo>
                  <a:lnTo>
                    <a:pt x="50711" y="42887"/>
                  </a:lnTo>
                  <a:lnTo>
                    <a:pt x="8953" y="42887"/>
                  </a:lnTo>
                  <a:lnTo>
                    <a:pt x="8953" y="9512"/>
                  </a:lnTo>
                  <a:lnTo>
                    <a:pt x="50711" y="9512"/>
                  </a:lnTo>
                  <a:lnTo>
                    <a:pt x="50711" y="0"/>
                  </a:lnTo>
                  <a:close/>
                </a:path>
                <a:path w="50800" h="52704">
                  <a:moveTo>
                    <a:pt x="50711" y="9512"/>
                  </a:moveTo>
                  <a:lnTo>
                    <a:pt x="42557" y="9512"/>
                  </a:lnTo>
                  <a:lnTo>
                    <a:pt x="42557" y="42887"/>
                  </a:lnTo>
                  <a:lnTo>
                    <a:pt x="50711" y="42887"/>
                  </a:lnTo>
                  <a:lnTo>
                    <a:pt x="50711" y="9512"/>
                  </a:lnTo>
                  <a:close/>
                </a:path>
              </a:pathLst>
            </a:custGeom>
            <a:solidFill>
              <a:srgbClr val="192E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981208" y="3376993"/>
              <a:ext cx="50800" cy="52705"/>
            </a:xfrm>
            <a:custGeom>
              <a:avLst/>
              <a:gdLst/>
              <a:ahLst/>
              <a:cxnLst/>
              <a:rect l="l" t="t" r="r" b="b"/>
              <a:pathLst>
                <a:path w="50800" h="52704">
                  <a:moveTo>
                    <a:pt x="50711" y="0"/>
                  </a:moveTo>
                  <a:lnTo>
                    <a:pt x="0" y="0"/>
                  </a:lnTo>
                  <a:lnTo>
                    <a:pt x="0" y="52400"/>
                  </a:lnTo>
                  <a:lnTo>
                    <a:pt x="50711" y="52400"/>
                  </a:lnTo>
                  <a:lnTo>
                    <a:pt x="50711" y="42887"/>
                  </a:lnTo>
                  <a:lnTo>
                    <a:pt x="8953" y="42887"/>
                  </a:lnTo>
                  <a:lnTo>
                    <a:pt x="8953" y="9512"/>
                  </a:lnTo>
                  <a:lnTo>
                    <a:pt x="50711" y="9512"/>
                  </a:lnTo>
                  <a:lnTo>
                    <a:pt x="50711" y="0"/>
                  </a:lnTo>
                  <a:close/>
                </a:path>
                <a:path w="50800" h="52704">
                  <a:moveTo>
                    <a:pt x="50711" y="9512"/>
                  </a:moveTo>
                  <a:lnTo>
                    <a:pt x="42557" y="9512"/>
                  </a:lnTo>
                  <a:lnTo>
                    <a:pt x="42557" y="42887"/>
                  </a:lnTo>
                  <a:lnTo>
                    <a:pt x="50711" y="42887"/>
                  </a:lnTo>
                  <a:lnTo>
                    <a:pt x="50711" y="9512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900363" y="3319826"/>
              <a:ext cx="33655" cy="67310"/>
            </a:xfrm>
            <a:custGeom>
              <a:avLst/>
              <a:gdLst/>
              <a:ahLst/>
              <a:cxnLst/>
              <a:rect l="l" t="t" r="r" b="b"/>
              <a:pathLst>
                <a:path w="33654" h="67310">
                  <a:moveTo>
                    <a:pt x="0" y="0"/>
                  </a:moveTo>
                  <a:lnTo>
                    <a:pt x="0" y="33375"/>
                  </a:lnTo>
                  <a:lnTo>
                    <a:pt x="33324" y="66700"/>
                  </a:lnTo>
                  <a:lnTo>
                    <a:pt x="33324" y="333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2E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900363" y="3319826"/>
              <a:ext cx="33655" cy="67310"/>
            </a:xfrm>
            <a:custGeom>
              <a:avLst/>
              <a:gdLst/>
              <a:ahLst/>
              <a:cxnLst/>
              <a:rect l="l" t="t" r="r" b="b"/>
              <a:pathLst>
                <a:path w="33654" h="67310">
                  <a:moveTo>
                    <a:pt x="0" y="0"/>
                  </a:moveTo>
                  <a:lnTo>
                    <a:pt x="0" y="33375"/>
                  </a:lnTo>
                  <a:lnTo>
                    <a:pt x="33324" y="66700"/>
                  </a:lnTo>
                  <a:lnTo>
                    <a:pt x="33324" y="333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900363" y="3353175"/>
              <a:ext cx="33655" cy="67310"/>
            </a:xfrm>
            <a:custGeom>
              <a:avLst/>
              <a:gdLst/>
              <a:ahLst/>
              <a:cxnLst/>
              <a:rect l="l" t="t" r="r" b="b"/>
              <a:pathLst>
                <a:path w="33654" h="67310">
                  <a:moveTo>
                    <a:pt x="0" y="0"/>
                  </a:moveTo>
                  <a:lnTo>
                    <a:pt x="0" y="33375"/>
                  </a:lnTo>
                  <a:lnTo>
                    <a:pt x="33324" y="66700"/>
                  </a:lnTo>
                  <a:lnTo>
                    <a:pt x="33324" y="333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2E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900363" y="3353175"/>
              <a:ext cx="33655" cy="67310"/>
            </a:xfrm>
            <a:custGeom>
              <a:avLst/>
              <a:gdLst/>
              <a:ahLst/>
              <a:cxnLst/>
              <a:rect l="l" t="t" r="r" b="b"/>
              <a:pathLst>
                <a:path w="33654" h="67310">
                  <a:moveTo>
                    <a:pt x="0" y="0"/>
                  </a:moveTo>
                  <a:lnTo>
                    <a:pt x="0" y="33375"/>
                  </a:lnTo>
                  <a:lnTo>
                    <a:pt x="33324" y="66700"/>
                  </a:lnTo>
                  <a:lnTo>
                    <a:pt x="33324" y="333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3900363" y="3386525"/>
              <a:ext cx="33655" cy="67310"/>
            </a:xfrm>
            <a:custGeom>
              <a:avLst/>
              <a:gdLst/>
              <a:ahLst/>
              <a:cxnLst/>
              <a:rect l="l" t="t" r="r" b="b"/>
              <a:pathLst>
                <a:path w="33654" h="67310">
                  <a:moveTo>
                    <a:pt x="0" y="0"/>
                  </a:moveTo>
                  <a:lnTo>
                    <a:pt x="0" y="33375"/>
                  </a:lnTo>
                  <a:lnTo>
                    <a:pt x="33324" y="66700"/>
                  </a:lnTo>
                  <a:lnTo>
                    <a:pt x="33324" y="333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2E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900363" y="3386525"/>
              <a:ext cx="33655" cy="67310"/>
            </a:xfrm>
            <a:custGeom>
              <a:avLst/>
              <a:gdLst/>
              <a:ahLst/>
              <a:cxnLst/>
              <a:rect l="l" t="t" r="r" b="b"/>
              <a:pathLst>
                <a:path w="33654" h="67310">
                  <a:moveTo>
                    <a:pt x="0" y="0"/>
                  </a:moveTo>
                  <a:lnTo>
                    <a:pt x="0" y="33375"/>
                  </a:lnTo>
                  <a:lnTo>
                    <a:pt x="33324" y="66700"/>
                  </a:lnTo>
                  <a:lnTo>
                    <a:pt x="33324" y="333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069382" y="3473335"/>
              <a:ext cx="163830" cy="220345"/>
            </a:xfrm>
            <a:custGeom>
              <a:avLst/>
              <a:gdLst/>
              <a:ahLst/>
              <a:cxnLst/>
              <a:rect l="l" t="t" r="r" b="b"/>
              <a:pathLst>
                <a:path w="163829" h="220345">
                  <a:moveTo>
                    <a:pt x="163296" y="0"/>
                  </a:moveTo>
                  <a:lnTo>
                    <a:pt x="0" y="0"/>
                  </a:lnTo>
                  <a:lnTo>
                    <a:pt x="0" y="219735"/>
                  </a:lnTo>
                  <a:lnTo>
                    <a:pt x="163296" y="219735"/>
                  </a:lnTo>
                  <a:lnTo>
                    <a:pt x="163296" y="0"/>
                  </a:lnTo>
                  <a:close/>
                </a:path>
              </a:pathLst>
            </a:custGeom>
            <a:solidFill>
              <a:srgbClr val="007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069383" y="3473335"/>
              <a:ext cx="163830" cy="220345"/>
            </a:xfrm>
            <a:custGeom>
              <a:avLst/>
              <a:gdLst/>
              <a:ahLst/>
              <a:cxnLst/>
              <a:rect l="l" t="t" r="r" b="b"/>
              <a:pathLst>
                <a:path w="163829" h="220345">
                  <a:moveTo>
                    <a:pt x="163296" y="0"/>
                  </a:moveTo>
                  <a:lnTo>
                    <a:pt x="0" y="0"/>
                  </a:lnTo>
                  <a:lnTo>
                    <a:pt x="0" y="219735"/>
                  </a:lnTo>
                  <a:lnTo>
                    <a:pt x="163296" y="219735"/>
                  </a:lnTo>
                  <a:lnTo>
                    <a:pt x="163296" y="0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080045" y="3495168"/>
              <a:ext cx="142240" cy="44450"/>
            </a:xfrm>
            <a:custGeom>
              <a:avLst/>
              <a:gdLst/>
              <a:ahLst/>
              <a:cxnLst/>
              <a:rect l="l" t="t" r="r" b="b"/>
              <a:pathLst>
                <a:path w="142239" h="44450">
                  <a:moveTo>
                    <a:pt x="96024" y="0"/>
                  </a:moveTo>
                  <a:lnTo>
                    <a:pt x="78676" y="17348"/>
                  </a:lnTo>
                  <a:lnTo>
                    <a:pt x="61645" y="7785"/>
                  </a:lnTo>
                  <a:lnTo>
                    <a:pt x="46151" y="33502"/>
                  </a:lnTo>
                  <a:lnTo>
                    <a:pt x="30670" y="7785"/>
                  </a:lnTo>
                  <a:lnTo>
                    <a:pt x="13093" y="17703"/>
                  </a:lnTo>
                  <a:lnTo>
                    <a:pt x="0" y="10312"/>
                  </a:lnTo>
                  <a:lnTo>
                    <a:pt x="0" y="16433"/>
                  </a:lnTo>
                  <a:lnTo>
                    <a:pt x="13093" y="23825"/>
                  </a:lnTo>
                  <a:lnTo>
                    <a:pt x="28778" y="14973"/>
                  </a:lnTo>
                  <a:lnTo>
                    <a:pt x="46151" y="43827"/>
                  </a:lnTo>
                  <a:lnTo>
                    <a:pt x="63538" y="14973"/>
                  </a:lnTo>
                  <a:lnTo>
                    <a:pt x="79578" y="23990"/>
                  </a:lnTo>
                  <a:lnTo>
                    <a:pt x="95288" y="8293"/>
                  </a:lnTo>
                  <a:lnTo>
                    <a:pt x="112013" y="32321"/>
                  </a:lnTo>
                  <a:lnTo>
                    <a:pt x="128727" y="11963"/>
                  </a:lnTo>
                  <a:lnTo>
                    <a:pt x="141973" y="28105"/>
                  </a:lnTo>
                  <a:lnTo>
                    <a:pt x="141973" y="19697"/>
                  </a:lnTo>
                  <a:lnTo>
                    <a:pt x="128727" y="3556"/>
                  </a:lnTo>
                  <a:lnTo>
                    <a:pt x="112369" y="23495"/>
                  </a:lnTo>
                  <a:lnTo>
                    <a:pt x="96024" y="0"/>
                  </a:lnTo>
                  <a:close/>
                </a:path>
              </a:pathLst>
            </a:custGeom>
            <a:solidFill>
              <a:srgbClr val="007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080045" y="3495168"/>
              <a:ext cx="142240" cy="44450"/>
            </a:xfrm>
            <a:custGeom>
              <a:avLst/>
              <a:gdLst/>
              <a:ahLst/>
              <a:cxnLst/>
              <a:rect l="l" t="t" r="r" b="b"/>
              <a:pathLst>
                <a:path w="142239" h="44450">
                  <a:moveTo>
                    <a:pt x="96024" y="0"/>
                  </a:moveTo>
                  <a:lnTo>
                    <a:pt x="78676" y="17348"/>
                  </a:lnTo>
                  <a:lnTo>
                    <a:pt x="61645" y="7785"/>
                  </a:lnTo>
                  <a:lnTo>
                    <a:pt x="46151" y="33502"/>
                  </a:lnTo>
                  <a:lnTo>
                    <a:pt x="30670" y="7785"/>
                  </a:lnTo>
                  <a:lnTo>
                    <a:pt x="13093" y="17703"/>
                  </a:lnTo>
                  <a:lnTo>
                    <a:pt x="0" y="10312"/>
                  </a:lnTo>
                  <a:lnTo>
                    <a:pt x="0" y="16433"/>
                  </a:lnTo>
                  <a:lnTo>
                    <a:pt x="13093" y="23825"/>
                  </a:lnTo>
                  <a:lnTo>
                    <a:pt x="28778" y="14973"/>
                  </a:lnTo>
                  <a:lnTo>
                    <a:pt x="46151" y="43827"/>
                  </a:lnTo>
                  <a:lnTo>
                    <a:pt x="63538" y="14973"/>
                  </a:lnTo>
                  <a:lnTo>
                    <a:pt x="79578" y="23990"/>
                  </a:lnTo>
                  <a:lnTo>
                    <a:pt x="95288" y="8293"/>
                  </a:lnTo>
                  <a:lnTo>
                    <a:pt x="112013" y="32321"/>
                  </a:lnTo>
                  <a:lnTo>
                    <a:pt x="128727" y="11963"/>
                  </a:lnTo>
                  <a:lnTo>
                    <a:pt x="141973" y="28105"/>
                  </a:lnTo>
                  <a:lnTo>
                    <a:pt x="141973" y="19697"/>
                  </a:lnTo>
                  <a:lnTo>
                    <a:pt x="128727" y="3556"/>
                  </a:lnTo>
                  <a:lnTo>
                    <a:pt x="112369" y="23495"/>
                  </a:lnTo>
                  <a:lnTo>
                    <a:pt x="96024" y="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5080045" y="3561804"/>
              <a:ext cx="142240" cy="44450"/>
            </a:xfrm>
            <a:custGeom>
              <a:avLst/>
              <a:gdLst/>
              <a:ahLst/>
              <a:cxnLst/>
              <a:rect l="l" t="t" r="r" b="b"/>
              <a:pathLst>
                <a:path w="142239" h="44450">
                  <a:moveTo>
                    <a:pt x="45694" y="0"/>
                  </a:moveTo>
                  <a:lnTo>
                    <a:pt x="29349" y="23494"/>
                  </a:lnTo>
                  <a:lnTo>
                    <a:pt x="13004" y="3555"/>
                  </a:lnTo>
                  <a:lnTo>
                    <a:pt x="0" y="19392"/>
                  </a:lnTo>
                  <a:lnTo>
                    <a:pt x="0" y="27800"/>
                  </a:lnTo>
                  <a:lnTo>
                    <a:pt x="13004" y="11963"/>
                  </a:lnTo>
                  <a:lnTo>
                    <a:pt x="29705" y="32321"/>
                  </a:lnTo>
                  <a:lnTo>
                    <a:pt x="46431" y="8280"/>
                  </a:lnTo>
                  <a:lnTo>
                    <a:pt x="62141" y="23990"/>
                  </a:lnTo>
                  <a:lnTo>
                    <a:pt x="78181" y="14973"/>
                  </a:lnTo>
                  <a:lnTo>
                    <a:pt x="95567" y="43827"/>
                  </a:lnTo>
                  <a:lnTo>
                    <a:pt x="112941" y="14973"/>
                  </a:lnTo>
                  <a:lnTo>
                    <a:pt x="128625" y="23825"/>
                  </a:lnTo>
                  <a:lnTo>
                    <a:pt x="141973" y="16294"/>
                  </a:lnTo>
                  <a:lnTo>
                    <a:pt x="141973" y="10172"/>
                  </a:lnTo>
                  <a:lnTo>
                    <a:pt x="128625" y="17703"/>
                  </a:lnTo>
                  <a:lnTo>
                    <a:pt x="111048" y="7785"/>
                  </a:lnTo>
                  <a:lnTo>
                    <a:pt x="95567" y="33489"/>
                  </a:lnTo>
                  <a:lnTo>
                    <a:pt x="80073" y="7785"/>
                  </a:lnTo>
                  <a:lnTo>
                    <a:pt x="63042" y="17348"/>
                  </a:lnTo>
                  <a:lnTo>
                    <a:pt x="45694" y="0"/>
                  </a:lnTo>
                  <a:close/>
                </a:path>
              </a:pathLst>
            </a:custGeom>
            <a:solidFill>
              <a:srgbClr val="007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080045" y="3561804"/>
              <a:ext cx="142240" cy="44450"/>
            </a:xfrm>
            <a:custGeom>
              <a:avLst/>
              <a:gdLst/>
              <a:ahLst/>
              <a:cxnLst/>
              <a:rect l="l" t="t" r="r" b="b"/>
              <a:pathLst>
                <a:path w="142239" h="44450">
                  <a:moveTo>
                    <a:pt x="45694" y="0"/>
                  </a:moveTo>
                  <a:lnTo>
                    <a:pt x="29349" y="23494"/>
                  </a:lnTo>
                  <a:lnTo>
                    <a:pt x="13004" y="3555"/>
                  </a:lnTo>
                  <a:lnTo>
                    <a:pt x="0" y="19392"/>
                  </a:lnTo>
                  <a:lnTo>
                    <a:pt x="0" y="27800"/>
                  </a:lnTo>
                  <a:lnTo>
                    <a:pt x="13004" y="11963"/>
                  </a:lnTo>
                  <a:lnTo>
                    <a:pt x="29705" y="32321"/>
                  </a:lnTo>
                  <a:lnTo>
                    <a:pt x="46431" y="8280"/>
                  </a:lnTo>
                  <a:lnTo>
                    <a:pt x="62141" y="23990"/>
                  </a:lnTo>
                  <a:lnTo>
                    <a:pt x="78181" y="14973"/>
                  </a:lnTo>
                  <a:lnTo>
                    <a:pt x="95567" y="43827"/>
                  </a:lnTo>
                  <a:lnTo>
                    <a:pt x="112941" y="14973"/>
                  </a:lnTo>
                  <a:lnTo>
                    <a:pt x="128625" y="23825"/>
                  </a:lnTo>
                  <a:lnTo>
                    <a:pt x="141973" y="16294"/>
                  </a:lnTo>
                  <a:lnTo>
                    <a:pt x="141973" y="10172"/>
                  </a:lnTo>
                  <a:lnTo>
                    <a:pt x="128625" y="17703"/>
                  </a:lnTo>
                  <a:lnTo>
                    <a:pt x="111048" y="7785"/>
                  </a:lnTo>
                  <a:lnTo>
                    <a:pt x="95567" y="33489"/>
                  </a:lnTo>
                  <a:lnTo>
                    <a:pt x="80073" y="7785"/>
                  </a:lnTo>
                  <a:lnTo>
                    <a:pt x="63042" y="17348"/>
                  </a:lnTo>
                  <a:lnTo>
                    <a:pt x="45694" y="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135232" y="3622547"/>
              <a:ext cx="88265" cy="48895"/>
            </a:xfrm>
            <a:custGeom>
              <a:avLst/>
              <a:gdLst/>
              <a:ahLst/>
              <a:cxnLst/>
              <a:rect l="l" t="t" r="r" b="b"/>
              <a:pathLst>
                <a:path w="88264" h="48895">
                  <a:moveTo>
                    <a:pt x="77558" y="29044"/>
                  </a:moveTo>
                  <a:lnTo>
                    <a:pt x="12" y="29044"/>
                  </a:lnTo>
                  <a:lnTo>
                    <a:pt x="0" y="34378"/>
                  </a:lnTo>
                  <a:lnTo>
                    <a:pt x="3441" y="34378"/>
                  </a:lnTo>
                  <a:lnTo>
                    <a:pt x="77546" y="34378"/>
                  </a:lnTo>
                  <a:lnTo>
                    <a:pt x="77558" y="29044"/>
                  </a:lnTo>
                  <a:close/>
                </a:path>
                <a:path w="88264" h="48895">
                  <a:moveTo>
                    <a:pt x="77558" y="14528"/>
                  </a:moveTo>
                  <a:lnTo>
                    <a:pt x="12" y="14528"/>
                  </a:lnTo>
                  <a:lnTo>
                    <a:pt x="0" y="19862"/>
                  </a:lnTo>
                  <a:lnTo>
                    <a:pt x="3441" y="19862"/>
                  </a:lnTo>
                  <a:lnTo>
                    <a:pt x="77546" y="19862"/>
                  </a:lnTo>
                  <a:lnTo>
                    <a:pt x="77558" y="14528"/>
                  </a:lnTo>
                  <a:close/>
                </a:path>
                <a:path w="88264" h="48895">
                  <a:moveTo>
                    <a:pt x="81114" y="43561"/>
                  </a:moveTo>
                  <a:lnTo>
                    <a:pt x="12" y="43561"/>
                  </a:lnTo>
                  <a:lnTo>
                    <a:pt x="0" y="48895"/>
                  </a:lnTo>
                  <a:lnTo>
                    <a:pt x="3441" y="48895"/>
                  </a:lnTo>
                  <a:lnTo>
                    <a:pt x="81102" y="48895"/>
                  </a:lnTo>
                  <a:lnTo>
                    <a:pt x="81114" y="43561"/>
                  </a:lnTo>
                  <a:close/>
                </a:path>
                <a:path w="88264" h="48895">
                  <a:moveTo>
                    <a:pt x="88226" y="0"/>
                  </a:moveTo>
                  <a:lnTo>
                    <a:pt x="12" y="0"/>
                  </a:lnTo>
                  <a:lnTo>
                    <a:pt x="0" y="5334"/>
                  </a:lnTo>
                  <a:lnTo>
                    <a:pt x="3441" y="5334"/>
                  </a:lnTo>
                  <a:lnTo>
                    <a:pt x="88226" y="5334"/>
                  </a:lnTo>
                  <a:lnTo>
                    <a:pt x="88226" y="0"/>
                  </a:lnTo>
                  <a:close/>
                </a:path>
              </a:pathLst>
            </a:custGeom>
            <a:solidFill>
              <a:srgbClr val="192E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135232" y="3622547"/>
              <a:ext cx="88265" cy="48895"/>
            </a:xfrm>
            <a:custGeom>
              <a:avLst/>
              <a:gdLst/>
              <a:ahLst/>
              <a:cxnLst/>
              <a:rect l="l" t="t" r="r" b="b"/>
              <a:pathLst>
                <a:path w="88264" h="48895">
                  <a:moveTo>
                    <a:pt x="77558" y="29044"/>
                  </a:moveTo>
                  <a:lnTo>
                    <a:pt x="12" y="29044"/>
                  </a:lnTo>
                  <a:lnTo>
                    <a:pt x="0" y="34378"/>
                  </a:lnTo>
                  <a:lnTo>
                    <a:pt x="3441" y="34378"/>
                  </a:lnTo>
                  <a:lnTo>
                    <a:pt x="77546" y="34378"/>
                  </a:lnTo>
                  <a:lnTo>
                    <a:pt x="77558" y="29044"/>
                  </a:lnTo>
                  <a:close/>
                </a:path>
                <a:path w="88264" h="48895">
                  <a:moveTo>
                    <a:pt x="77558" y="14528"/>
                  </a:moveTo>
                  <a:lnTo>
                    <a:pt x="12" y="14528"/>
                  </a:lnTo>
                  <a:lnTo>
                    <a:pt x="0" y="19862"/>
                  </a:lnTo>
                  <a:lnTo>
                    <a:pt x="3441" y="19862"/>
                  </a:lnTo>
                  <a:lnTo>
                    <a:pt x="77546" y="19862"/>
                  </a:lnTo>
                  <a:lnTo>
                    <a:pt x="77558" y="14528"/>
                  </a:lnTo>
                  <a:close/>
                </a:path>
                <a:path w="88264" h="48895">
                  <a:moveTo>
                    <a:pt x="81114" y="43561"/>
                  </a:moveTo>
                  <a:lnTo>
                    <a:pt x="12" y="43561"/>
                  </a:lnTo>
                  <a:lnTo>
                    <a:pt x="0" y="48895"/>
                  </a:lnTo>
                  <a:lnTo>
                    <a:pt x="3441" y="48895"/>
                  </a:lnTo>
                  <a:lnTo>
                    <a:pt x="81102" y="48895"/>
                  </a:lnTo>
                  <a:lnTo>
                    <a:pt x="81114" y="43561"/>
                  </a:lnTo>
                  <a:close/>
                </a:path>
                <a:path w="88264" h="48895">
                  <a:moveTo>
                    <a:pt x="88226" y="0"/>
                  </a:moveTo>
                  <a:lnTo>
                    <a:pt x="12" y="0"/>
                  </a:lnTo>
                  <a:lnTo>
                    <a:pt x="0" y="5334"/>
                  </a:lnTo>
                  <a:lnTo>
                    <a:pt x="3441" y="5334"/>
                  </a:lnTo>
                  <a:lnTo>
                    <a:pt x="88226" y="5334"/>
                  </a:lnTo>
                  <a:lnTo>
                    <a:pt x="88226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5075885" y="3135337"/>
              <a:ext cx="148590" cy="200025"/>
            </a:xfrm>
            <a:custGeom>
              <a:avLst/>
              <a:gdLst/>
              <a:ahLst/>
              <a:cxnLst/>
              <a:rect l="l" t="t" r="r" b="b"/>
              <a:pathLst>
                <a:path w="148589" h="200025">
                  <a:moveTo>
                    <a:pt x="148437" y="0"/>
                  </a:moveTo>
                  <a:lnTo>
                    <a:pt x="0" y="0"/>
                  </a:lnTo>
                  <a:lnTo>
                    <a:pt x="0" y="199758"/>
                  </a:lnTo>
                  <a:lnTo>
                    <a:pt x="148437" y="199758"/>
                  </a:lnTo>
                  <a:lnTo>
                    <a:pt x="148437" y="0"/>
                  </a:lnTo>
                  <a:close/>
                </a:path>
              </a:pathLst>
            </a:custGeom>
            <a:solidFill>
              <a:srgbClr val="007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5075885" y="3135337"/>
              <a:ext cx="148590" cy="200025"/>
            </a:xfrm>
            <a:custGeom>
              <a:avLst/>
              <a:gdLst/>
              <a:ahLst/>
              <a:cxnLst/>
              <a:rect l="l" t="t" r="r" b="b"/>
              <a:pathLst>
                <a:path w="148589" h="200025">
                  <a:moveTo>
                    <a:pt x="148437" y="0"/>
                  </a:moveTo>
                  <a:lnTo>
                    <a:pt x="0" y="0"/>
                  </a:lnTo>
                  <a:lnTo>
                    <a:pt x="0" y="199758"/>
                  </a:lnTo>
                  <a:lnTo>
                    <a:pt x="148437" y="199758"/>
                  </a:lnTo>
                  <a:lnTo>
                    <a:pt x="148437" y="0"/>
                  </a:ln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5085588" y="3145027"/>
              <a:ext cx="129539" cy="52069"/>
            </a:xfrm>
            <a:custGeom>
              <a:avLst/>
              <a:gdLst/>
              <a:ahLst/>
              <a:cxnLst/>
              <a:rect l="l" t="t" r="r" b="b"/>
              <a:pathLst>
                <a:path w="129539" h="52069">
                  <a:moveTo>
                    <a:pt x="129044" y="0"/>
                  </a:moveTo>
                  <a:lnTo>
                    <a:pt x="0" y="0"/>
                  </a:lnTo>
                  <a:lnTo>
                    <a:pt x="0" y="52006"/>
                  </a:lnTo>
                  <a:lnTo>
                    <a:pt x="129044" y="52006"/>
                  </a:lnTo>
                  <a:lnTo>
                    <a:pt x="129044" y="0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5136134" y="3207816"/>
              <a:ext cx="80645" cy="110489"/>
            </a:xfrm>
            <a:custGeom>
              <a:avLst/>
              <a:gdLst/>
              <a:ahLst/>
              <a:cxnLst/>
              <a:rect l="l" t="t" r="r" b="b"/>
              <a:pathLst>
                <a:path w="80645" h="110489">
                  <a:moveTo>
                    <a:pt x="60807" y="52793"/>
                  </a:moveTo>
                  <a:lnTo>
                    <a:pt x="12" y="52793"/>
                  </a:lnTo>
                  <a:lnTo>
                    <a:pt x="0" y="57645"/>
                  </a:lnTo>
                  <a:lnTo>
                    <a:pt x="3124" y="57645"/>
                  </a:lnTo>
                  <a:lnTo>
                    <a:pt x="60794" y="57645"/>
                  </a:lnTo>
                  <a:lnTo>
                    <a:pt x="60807" y="52793"/>
                  </a:lnTo>
                  <a:close/>
                </a:path>
                <a:path w="80645" h="110489">
                  <a:moveTo>
                    <a:pt x="70510" y="92392"/>
                  </a:moveTo>
                  <a:lnTo>
                    <a:pt x="12" y="92392"/>
                  </a:lnTo>
                  <a:lnTo>
                    <a:pt x="0" y="97243"/>
                  </a:lnTo>
                  <a:lnTo>
                    <a:pt x="3124" y="97243"/>
                  </a:lnTo>
                  <a:lnTo>
                    <a:pt x="70497" y="97243"/>
                  </a:lnTo>
                  <a:lnTo>
                    <a:pt x="70510" y="92392"/>
                  </a:lnTo>
                  <a:close/>
                </a:path>
                <a:path w="80645" h="110489">
                  <a:moveTo>
                    <a:pt x="70510" y="79197"/>
                  </a:moveTo>
                  <a:lnTo>
                    <a:pt x="12" y="79197"/>
                  </a:lnTo>
                  <a:lnTo>
                    <a:pt x="0" y="84048"/>
                  </a:lnTo>
                  <a:lnTo>
                    <a:pt x="3124" y="84048"/>
                  </a:lnTo>
                  <a:lnTo>
                    <a:pt x="70497" y="84048"/>
                  </a:lnTo>
                  <a:lnTo>
                    <a:pt x="70510" y="79197"/>
                  </a:lnTo>
                  <a:close/>
                </a:path>
                <a:path w="80645" h="110489">
                  <a:moveTo>
                    <a:pt x="70510" y="26390"/>
                  </a:moveTo>
                  <a:lnTo>
                    <a:pt x="12" y="26390"/>
                  </a:lnTo>
                  <a:lnTo>
                    <a:pt x="0" y="31242"/>
                  </a:lnTo>
                  <a:lnTo>
                    <a:pt x="3124" y="31242"/>
                  </a:lnTo>
                  <a:lnTo>
                    <a:pt x="70497" y="31242"/>
                  </a:lnTo>
                  <a:lnTo>
                    <a:pt x="70510" y="26390"/>
                  </a:lnTo>
                  <a:close/>
                </a:path>
                <a:path w="80645" h="110489">
                  <a:moveTo>
                    <a:pt x="70510" y="13195"/>
                  </a:moveTo>
                  <a:lnTo>
                    <a:pt x="12" y="13195"/>
                  </a:lnTo>
                  <a:lnTo>
                    <a:pt x="0" y="18046"/>
                  </a:lnTo>
                  <a:lnTo>
                    <a:pt x="3124" y="18046"/>
                  </a:lnTo>
                  <a:lnTo>
                    <a:pt x="70497" y="18046"/>
                  </a:lnTo>
                  <a:lnTo>
                    <a:pt x="70510" y="13195"/>
                  </a:lnTo>
                  <a:close/>
                </a:path>
                <a:path w="80645" h="110489">
                  <a:moveTo>
                    <a:pt x="73736" y="105587"/>
                  </a:moveTo>
                  <a:lnTo>
                    <a:pt x="15506" y="105587"/>
                  </a:lnTo>
                  <a:lnTo>
                    <a:pt x="15506" y="110439"/>
                  </a:lnTo>
                  <a:lnTo>
                    <a:pt x="73736" y="110439"/>
                  </a:lnTo>
                  <a:lnTo>
                    <a:pt x="73736" y="105587"/>
                  </a:lnTo>
                  <a:close/>
                </a:path>
                <a:path w="80645" h="110489">
                  <a:moveTo>
                    <a:pt x="73736" y="39598"/>
                  </a:moveTo>
                  <a:lnTo>
                    <a:pt x="12" y="39598"/>
                  </a:lnTo>
                  <a:lnTo>
                    <a:pt x="0" y="44450"/>
                  </a:lnTo>
                  <a:lnTo>
                    <a:pt x="3124" y="44450"/>
                  </a:lnTo>
                  <a:lnTo>
                    <a:pt x="73736" y="44450"/>
                  </a:lnTo>
                  <a:lnTo>
                    <a:pt x="73736" y="39598"/>
                  </a:lnTo>
                  <a:close/>
                </a:path>
                <a:path w="80645" h="110489">
                  <a:moveTo>
                    <a:pt x="80200" y="65989"/>
                  </a:moveTo>
                  <a:lnTo>
                    <a:pt x="12" y="65989"/>
                  </a:lnTo>
                  <a:lnTo>
                    <a:pt x="0" y="70840"/>
                  </a:lnTo>
                  <a:lnTo>
                    <a:pt x="3124" y="70840"/>
                  </a:lnTo>
                  <a:lnTo>
                    <a:pt x="80187" y="70840"/>
                  </a:lnTo>
                  <a:lnTo>
                    <a:pt x="80200" y="65989"/>
                  </a:lnTo>
                  <a:close/>
                </a:path>
                <a:path w="80645" h="110489">
                  <a:moveTo>
                    <a:pt x="80200" y="0"/>
                  </a:moveTo>
                  <a:lnTo>
                    <a:pt x="12" y="0"/>
                  </a:lnTo>
                  <a:lnTo>
                    <a:pt x="0" y="4851"/>
                  </a:lnTo>
                  <a:lnTo>
                    <a:pt x="3124" y="4851"/>
                  </a:lnTo>
                  <a:lnTo>
                    <a:pt x="80187" y="4851"/>
                  </a:lnTo>
                  <a:lnTo>
                    <a:pt x="80200" y="0"/>
                  </a:lnTo>
                  <a:close/>
                </a:path>
              </a:pathLst>
            </a:custGeom>
            <a:solidFill>
              <a:srgbClr val="192E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136134" y="3207816"/>
              <a:ext cx="80645" cy="110489"/>
            </a:xfrm>
            <a:custGeom>
              <a:avLst/>
              <a:gdLst/>
              <a:ahLst/>
              <a:cxnLst/>
              <a:rect l="l" t="t" r="r" b="b"/>
              <a:pathLst>
                <a:path w="80645" h="110489">
                  <a:moveTo>
                    <a:pt x="60807" y="52793"/>
                  </a:moveTo>
                  <a:lnTo>
                    <a:pt x="12" y="52793"/>
                  </a:lnTo>
                  <a:lnTo>
                    <a:pt x="0" y="57645"/>
                  </a:lnTo>
                  <a:lnTo>
                    <a:pt x="3124" y="57645"/>
                  </a:lnTo>
                  <a:lnTo>
                    <a:pt x="60794" y="57645"/>
                  </a:lnTo>
                  <a:lnTo>
                    <a:pt x="60807" y="52793"/>
                  </a:lnTo>
                  <a:close/>
                </a:path>
                <a:path w="80645" h="110489">
                  <a:moveTo>
                    <a:pt x="70510" y="92392"/>
                  </a:moveTo>
                  <a:lnTo>
                    <a:pt x="12" y="92392"/>
                  </a:lnTo>
                  <a:lnTo>
                    <a:pt x="0" y="97243"/>
                  </a:lnTo>
                  <a:lnTo>
                    <a:pt x="3124" y="97243"/>
                  </a:lnTo>
                  <a:lnTo>
                    <a:pt x="70497" y="97243"/>
                  </a:lnTo>
                  <a:lnTo>
                    <a:pt x="70510" y="92392"/>
                  </a:lnTo>
                  <a:close/>
                </a:path>
                <a:path w="80645" h="110489">
                  <a:moveTo>
                    <a:pt x="70510" y="79197"/>
                  </a:moveTo>
                  <a:lnTo>
                    <a:pt x="12" y="79197"/>
                  </a:lnTo>
                  <a:lnTo>
                    <a:pt x="0" y="84048"/>
                  </a:lnTo>
                  <a:lnTo>
                    <a:pt x="3124" y="84048"/>
                  </a:lnTo>
                  <a:lnTo>
                    <a:pt x="70497" y="84048"/>
                  </a:lnTo>
                  <a:lnTo>
                    <a:pt x="70510" y="79197"/>
                  </a:lnTo>
                  <a:close/>
                </a:path>
                <a:path w="80645" h="110489">
                  <a:moveTo>
                    <a:pt x="70510" y="26390"/>
                  </a:moveTo>
                  <a:lnTo>
                    <a:pt x="12" y="26390"/>
                  </a:lnTo>
                  <a:lnTo>
                    <a:pt x="0" y="31242"/>
                  </a:lnTo>
                  <a:lnTo>
                    <a:pt x="3124" y="31242"/>
                  </a:lnTo>
                  <a:lnTo>
                    <a:pt x="70497" y="31242"/>
                  </a:lnTo>
                  <a:lnTo>
                    <a:pt x="70510" y="26390"/>
                  </a:lnTo>
                  <a:close/>
                </a:path>
                <a:path w="80645" h="110489">
                  <a:moveTo>
                    <a:pt x="70510" y="13195"/>
                  </a:moveTo>
                  <a:lnTo>
                    <a:pt x="12" y="13195"/>
                  </a:lnTo>
                  <a:lnTo>
                    <a:pt x="0" y="18046"/>
                  </a:lnTo>
                  <a:lnTo>
                    <a:pt x="3124" y="18046"/>
                  </a:lnTo>
                  <a:lnTo>
                    <a:pt x="70497" y="18046"/>
                  </a:lnTo>
                  <a:lnTo>
                    <a:pt x="70510" y="13195"/>
                  </a:lnTo>
                  <a:close/>
                </a:path>
                <a:path w="80645" h="110489">
                  <a:moveTo>
                    <a:pt x="73736" y="105587"/>
                  </a:moveTo>
                  <a:lnTo>
                    <a:pt x="15506" y="105587"/>
                  </a:lnTo>
                  <a:lnTo>
                    <a:pt x="15506" y="110439"/>
                  </a:lnTo>
                  <a:lnTo>
                    <a:pt x="73736" y="110439"/>
                  </a:lnTo>
                  <a:lnTo>
                    <a:pt x="73736" y="105587"/>
                  </a:lnTo>
                  <a:close/>
                </a:path>
                <a:path w="80645" h="110489">
                  <a:moveTo>
                    <a:pt x="73736" y="39598"/>
                  </a:moveTo>
                  <a:lnTo>
                    <a:pt x="12" y="39598"/>
                  </a:lnTo>
                  <a:lnTo>
                    <a:pt x="0" y="44450"/>
                  </a:lnTo>
                  <a:lnTo>
                    <a:pt x="3124" y="44450"/>
                  </a:lnTo>
                  <a:lnTo>
                    <a:pt x="73736" y="44450"/>
                  </a:lnTo>
                  <a:lnTo>
                    <a:pt x="73736" y="39598"/>
                  </a:lnTo>
                  <a:close/>
                </a:path>
                <a:path w="80645" h="110489">
                  <a:moveTo>
                    <a:pt x="80200" y="65989"/>
                  </a:moveTo>
                  <a:lnTo>
                    <a:pt x="12" y="65989"/>
                  </a:lnTo>
                  <a:lnTo>
                    <a:pt x="0" y="70840"/>
                  </a:lnTo>
                  <a:lnTo>
                    <a:pt x="3124" y="70840"/>
                  </a:lnTo>
                  <a:lnTo>
                    <a:pt x="80187" y="70840"/>
                  </a:lnTo>
                  <a:lnTo>
                    <a:pt x="80200" y="65989"/>
                  </a:lnTo>
                  <a:close/>
                </a:path>
                <a:path w="80645" h="110489">
                  <a:moveTo>
                    <a:pt x="80200" y="0"/>
                  </a:moveTo>
                  <a:lnTo>
                    <a:pt x="12" y="0"/>
                  </a:lnTo>
                  <a:lnTo>
                    <a:pt x="0" y="4851"/>
                  </a:lnTo>
                  <a:lnTo>
                    <a:pt x="3124" y="4851"/>
                  </a:lnTo>
                  <a:lnTo>
                    <a:pt x="80187" y="4851"/>
                  </a:lnTo>
                  <a:lnTo>
                    <a:pt x="80200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085588" y="3210229"/>
              <a:ext cx="36830" cy="36830"/>
            </a:xfrm>
            <a:custGeom>
              <a:avLst/>
              <a:gdLst/>
              <a:ahLst/>
              <a:cxnLst/>
              <a:rect l="l" t="t" r="r" b="b"/>
              <a:pathLst>
                <a:path w="36829" h="36830">
                  <a:moveTo>
                    <a:pt x="36372" y="0"/>
                  </a:moveTo>
                  <a:lnTo>
                    <a:pt x="0" y="0"/>
                  </a:lnTo>
                  <a:lnTo>
                    <a:pt x="0" y="36372"/>
                  </a:lnTo>
                  <a:lnTo>
                    <a:pt x="36372" y="36372"/>
                  </a:lnTo>
                  <a:lnTo>
                    <a:pt x="36372" y="0"/>
                  </a:lnTo>
                  <a:close/>
                </a:path>
              </a:pathLst>
            </a:custGeom>
            <a:solidFill>
              <a:srgbClr val="007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5085588" y="3210229"/>
              <a:ext cx="36830" cy="36830"/>
            </a:xfrm>
            <a:custGeom>
              <a:avLst/>
              <a:gdLst/>
              <a:ahLst/>
              <a:cxnLst/>
              <a:rect l="l" t="t" r="r" b="b"/>
              <a:pathLst>
                <a:path w="36829" h="36830">
                  <a:moveTo>
                    <a:pt x="36372" y="0"/>
                  </a:moveTo>
                  <a:lnTo>
                    <a:pt x="0" y="0"/>
                  </a:lnTo>
                  <a:lnTo>
                    <a:pt x="0" y="36372"/>
                  </a:lnTo>
                  <a:lnTo>
                    <a:pt x="36372" y="36372"/>
                  </a:lnTo>
                  <a:lnTo>
                    <a:pt x="36372" y="0"/>
                  </a:lnTo>
                  <a:close/>
                </a:path>
              </a:pathLst>
            </a:custGeom>
            <a:solidFill>
              <a:srgbClr val="FFFFFF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5003190" y="3152927"/>
              <a:ext cx="181610" cy="348615"/>
            </a:xfrm>
            <a:custGeom>
              <a:avLst/>
              <a:gdLst/>
              <a:ahLst/>
              <a:cxnLst/>
              <a:rect l="l" t="t" r="r" b="b"/>
              <a:pathLst>
                <a:path w="181610" h="348614">
                  <a:moveTo>
                    <a:pt x="122301" y="19697"/>
                  </a:moveTo>
                  <a:lnTo>
                    <a:pt x="112458" y="19697"/>
                  </a:lnTo>
                  <a:lnTo>
                    <a:pt x="112458" y="39395"/>
                  </a:lnTo>
                  <a:lnTo>
                    <a:pt x="122301" y="39395"/>
                  </a:lnTo>
                  <a:lnTo>
                    <a:pt x="122301" y="19697"/>
                  </a:lnTo>
                  <a:close/>
                </a:path>
                <a:path w="181610" h="348614">
                  <a:moveTo>
                    <a:pt x="141998" y="9855"/>
                  </a:moveTo>
                  <a:lnTo>
                    <a:pt x="132156" y="9855"/>
                  </a:lnTo>
                  <a:lnTo>
                    <a:pt x="132156" y="39395"/>
                  </a:lnTo>
                  <a:lnTo>
                    <a:pt x="141998" y="39395"/>
                  </a:lnTo>
                  <a:lnTo>
                    <a:pt x="141998" y="9855"/>
                  </a:lnTo>
                  <a:close/>
                </a:path>
                <a:path w="181610" h="348614">
                  <a:moveTo>
                    <a:pt x="148450" y="148374"/>
                  </a:moveTo>
                  <a:lnTo>
                    <a:pt x="0" y="148374"/>
                  </a:lnTo>
                  <a:lnTo>
                    <a:pt x="0" y="348132"/>
                  </a:lnTo>
                  <a:lnTo>
                    <a:pt x="148450" y="348132"/>
                  </a:lnTo>
                  <a:lnTo>
                    <a:pt x="148450" y="148374"/>
                  </a:lnTo>
                  <a:close/>
                </a:path>
                <a:path w="181610" h="348614">
                  <a:moveTo>
                    <a:pt x="161696" y="14782"/>
                  </a:moveTo>
                  <a:lnTo>
                    <a:pt x="151853" y="14782"/>
                  </a:lnTo>
                  <a:lnTo>
                    <a:pt x="151853" y="39395"/>
                  </a:lnTo>
                  <a:lnTo>
                    <a:pt x="161696" y="39395"/>
                  </a:lnTo>
                  <a:lnTo>
                    <a:pt x="161696" y="14782"/>
                  </a:lnTo>
                  <a:close/>
                </a:path>
                <a:path w="181610" h="348614">
                  <a:moveTo>
                    <a:pt x="181381" y="0"/>
                  </a:moveTo>
                  <a:lnTo>
                    <a:pt x="171538" y="0"/>
                  </a:lnTo>
                  <a:lnTo>
                    <a:pt x="171538" y="39395"/>
                  </a:lnTo>
                  <a:lnTo>
                    <a:pt x="181381" y="39395"/>
                  </a:lnTo>
                  <a:lnTo>
                    <a:pt x="181381" y="0"/>
                  </a:lnTo>
                  <a:close/>
                </a:path>
              </a:pathLst>
            </a:custGeom>
            <a:solidFill>
              <a:srgbClr val="007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5003190" y="3301301"/>
              <a:ext cx="148590" cy="200025"/>
            </a:xfrm>
            <a:custGeom>
              <a:avLst/>
              <a:gdLst/>
              <a:ahLst/>
              <a:cxnLst/>
              <a:rect l="l" t="t" r="r" b="b"/>
              <a:pathLst>
                <a:path w="148589" h="200025">
                  <a:moveTo>
                    <a:pt x="148450" y="0"/>
                  </a:moveTo>
                  <a:lnTo>
                    <a:pt x="0" y="0"/>
                  </a:lnTo>
                  <a:lnTo>
                    <a:pt x="0" y="199758"/>
                  </a:lnTo>
                  <a:lnTo>
                    <a:pt x="148450" y="199758"/>
                  </a:lnTo>
                  <a:lnTo>
                    <a:pt x="148450" y="0"/>
                  </a:lnTo>
                  <a:close/>
                </a:path>
              </a:pathLst>
            </a:custGeom>
            <a:solidFill>
              <a:srgbClr val="FFFFFF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5063439" y="3317861"/>
              <a:ext cx="80645" cy="163830"/>
            </a:xfrm>
            <a:custGeom>
              <a:avLst/>
              <a:gdLst/>
              <a:ahLst/>
              <a:cxnLst/>
              <a:rect l="l" t="t" r="r" b="b"/>
              <a:pathLst>
                <a:path w="80645" h="163829">
                  <a:moveTo>
                    <a:pt x="60794" y="118808"/>
                  </a:moveTo>
                  <a:lnTo>
                    <a:pt x="0" y="118808"/>
                  </a:lnTo>
                  <a:lnTo>
                    <a:pt x="0" y="123659"/>
                  </a:lnTo>
                  <a:lnTo>
                    <a:pt x="3124" y="123659"/>
                  </a:lnTo>
                  <a:lnTo>
                    <a:pt x="60782" y="123659"/>
                  </a:lnTo>
                  <a:lnTo>
                    <a:pt x="60794" y="118808"/>
                  </a:lnTo>
                  <a:close/>
                </a:path>
                <a:path w="80645" h="163829">
                  <a:moveTo>
                    <a:pt x="60794" y="52806"/>
                  </a:moveTo>
                  <a:lnTo>
                    <a:pt x="0" y="52806"/>
                  </a:lnTo>
                  <a:lnTo>
                    <a:pt x="0" y="57658"/>
                  </a:lnTo>
                  <a:lnTo>
                    <a:pt x="3124" y="57658"/>
                  </a:lnTo>
                  <a:lnTo>
                    <a:pt x="60782" y="57658"/>
                  </a:lnTo>
                  <a:lnTo>
                    <a:pt x="60794" y="52806"/>
                  </a:lnTo>
                  <a:close/>
                </a:path>
                <a:path w="80645" h="163829">
                  <a:moveTo>
                    <a:pt x="70497" y="158407"/>
                  </a:moveTo>
                  <a:lnTo>
                    <a:pt x="0" y="158407"/>
                  </a:lnTo>
                  <a:lnTo>
                    <a:pt x="0" y="163258"/>
                  </a:lnTo>
                  <a:lnTo>
                    <a:pt x="3124" y="163258"/>
                  </a:lnTo>
                  <a:lnTo>
                    <a:pt x="70485" y="163258"/>
                  </a:lnTo>
                  <a:lnTo>
                    <a:pt x="70497" y="158407"/>
                  </a:lnTo>
                  <a:close/>
                </a:path>
                <a:path w="80645" h="163829">
                  <a:moveTo>
                    <a:pt x="70497" y="145211"/>
                  </a:moveTo>
                  <a:lnTo>
                    <a:pt x="0" y="145211"/>
                  </a:lnTo>
                  <a:lnTo>
                    <a:pt x="0" y="150063"/>
                  </a:lnTo>
                  <a:lnTo>
                    <a:pt x="3124" y="150063"/>
                  </a:lnTo>
                  <a:lnTo>
                    <a:pt x="70485" y="150063"/>
                  </a:lnTo>
                  <a:lnTo>
                    <a:pt x="70497" y="145211"/>
                  </a:lnTo>
                  <a:close/>
                </a:path>
                <a:path w="80645" h="163829">
                  <a:moveTo>
                    <a:pt x="70497" y="92405"/>
                  </a:moveTo>
                  <a:lnTo>
                    <a:pt x="0" y="92405"/>
                  </a:lnTo>
                  <a:lnTo>
                    <a:pt x="0" y="97256"/>
                  </a:lnTo>
                  <a:lnTo>
                    <a:pt x="3124" y="97256"/>
                  </a:lnTo>
                  <a:lnTo>
                    <a:pt x="70485" y="97256"/>
                  </a:lnTo>
                  <a:lnTo>
                    <a:pt x="70497" y="92405"/>
                  </a:lnTo>
                  <a:close/>
                </a:path>
                <a:path w="80645" h="163829">
                  <a:moveTo>
                    <a:pt x="70497" y="79197"/>
                  </a:moveTo>
                  <a:lnTo>
                    <a:pt x="0" y="79197"/>
                  </a:lnTo>
                  <a:lnTo>
                    <a:pt x="0" y="84048"/>
                  </a:lnTo>
                  <a:lnTo>
                    <a:pt x="3124" y="84048"/>
                  </a:lnTo>
                  <a:lnTo>
                    <a:pt x="70485" y="84048"/>
                  </a:lnTo>
                  <a:lnTo>
                    <a:pt x="70497" y="79197"/>
                  </a:lnTo>
                  <a:close/>
                </a:path>
                <a:path w="80645" h="163829">
                  <a:moveTo>
                    <a:pt x="70497" y="26403"/>
                  </a:moveTo>
                  <a:lnTo>
                    <a:pt x="0" y="26403"/>
                  </a:lnTo>
                  <a:lnTo>
                    <a:pt x="0" y="31254"/>
                  </a:lnTo>
                  <a:lnTo>
                    <a:pt x="3124" y="31254"/>
                  </a:lnTo>
                  <a:lnTo>
                    <a:pt x="70485" y="31254"/>
                  </a:lnTo>
                  <a:lnTo>
                    <a:pt x="70497" y="26403"/>
                  </a:lnTo>
                  <a:close/>
                </a:path>
                <a:path w="80645" h="163829">
                  <a:moveTo>
                    <a:pt x="70497" y="13208"/>
                  </a:moveTo>
                  <a:lnTo>
                    <a:pt x="0" y="13208"/>
                  </a:lnTo>
                  <a:lnTo>
                    <a:pt x="0" y="18059"/>
                  </a:lnTo>
                  <a:lnTo>
                    <a:pt x="3124" y="18059"/>
                  </a:lnTo>
                  <a:lnTo>
                    <a:pt x="70485" y="18059"/>
                  </a:lnTo>
                  <a:lnTo>
                    <a:pt x="70497" y="13208"/>
                  </a:lnTo>
                  <a:close/>
                </a:path>
                <a:path w="80645" h="163829">
                  <a:moveTo>
                    <a:pt x="73723" y="105600"/>
                  </a:moveTo>
                  <a:lnTo>
                    <a:pt x="0" y="105600"/>
                  </a:lnTo>
                  <a:lnTo>
                    <a:pt x="0" y="110451"/>
                  </a:lnTo>
                  <a:lnTo>
                    <a:pt x="3124" y="110451"/>
                  </a:lnTo>
                  <a:lnTo>
                    <a:pt x="73723" y="110451"/>
                  </a:lnTo>
                  <a:lnTo>
                    <a:pt x="73723" y="105600"/>
                  </a:lnTo>
                  <a:close/>
                </a:path>
                <a:path w="80645" h="163829">
                  <a:moveTo>
                    <a:pt x="73723" y="39598"/>
                  </a:moveTo>
                  <a:lnTo>
                    <a:pt x="0" y="39598"/>
                  </a:lnTo>
                  <a:lnTo>
                    <a:pt x="0" y="44450"/>
                  </a:lnTo>
                  <a:lnTo>
                    <a:pt x="3124" y="44450"/>
                  </a:lnTo>
                  <a:lnTo>
                    <a:pt x="73723" y="44450"/>
                  </a:lnTo>
                  <a:lnTo>
                    <a:pt x="73723" y="39598"/>
                  </a:lnTo>
                  <a:close/>
                </a:path>
                <a:path w="80645" h="163829">
                  <a:moveTo>
                    <a:pt x="80187" y="132016"/>
                  </a:moveTo>
                  <a:lnTo>
                    <a:pt x="0" y="132016"/>
                  </a:lnTo>
                  <a:lnTo>
                    <a:pt x="0" y="136867"/>
                  </a:lnTo>
                  <a:lnTo>
                    <a:pt x="3124" y="136867"/>
                  </a:lnTo>
                  <a:lnTo>
                    <a:pt x="80175" y="136867"/>
                  </a:lnTo>
                  <a:lnTo>
                    <a:pt x="80187" y="132016"/>
                  </a:lnTo>
                  <a:close/>
                </a:path>
                <a:path w="80645" h="163829">
                  <a:moveTo>
                    <a:pt x="80187" y="66001"/>
                  </a:moveTo>
                  <a:lnTo>
                    <a:pt x="0" y="66001"/>
                  </a:lnTo>
                  <a:lnTo>
                    <a:pt x="0" y="70853"/>
                  </a:lnTo>
                  <a:lnTo>
                    <a:pt x="3124" y="70853"/>
                  </a:lnTo>
                  <a:lnTo>
                    <a:pt x="80175" y="70853"/>
                  </a:lnTo>
                  <a:lnTo>
                    <a:pt x="80187" y="66001"/>
                  </a:lnTo>
                  <a:close/>
                </a:path>
                <a:path w="80645" h="163829">
                  <a:moveTo>
                    <a:pt x="80187" y="0"/>
                  </a:moveTo>
                  <a:lnTo>
                    <a:pt x="0" y="0"/>
                  </a:lnTo>
                  <a:lnTo>
                    <a:pt x="0" y="4851"/>
                  </a:lnTo>
                  <a:lnTo>
                    <a:pt x="3124" y="4851"/>
                  </a:lnTo>
                  <a:lnTo>
                    <a:pt x="80175" y="4851"/>
                  </a:lnTo>
                  <a:lnTo>
                    <a:pt x="80187" y="0"/>
                  </a:lnTo>
                  <a:close/>
                </a:path>
              </a:pathLst>
            </a:custGeom>
            <a:solidFill>
              <a:srgbClr val="192E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5063439" y="3317861"/>
              <a:ext cx="80645" cy="163830"/>
            </a:xfrm>
            <a:custGeom>
              <a:avLst/>
              <a:gdLst/>
              <a:ahLst/>
              <a:cxnLst/>
              <a:rect l="l" t="t" r="r" b="b"/>
              <a:pathLst>
                <a:path w="80645" h="163829">
                  <a:moveTo>
                    <a:pt x="60794" y="118808"/>
                  </a:moveTo>
                  <a:lnTo>
                    <a:pt x="0" y="118808"/>
                  </a:lnTo>
                  <a:lnTo>
                    <a:pt x="0" y="123659"/>
                  </a:lnTo>
                  <a:lnTo>
                    <a:pt x="3124" y="123659"/>
                  </a:lnTo>
                  <a:lnTo>
                    <a:pt x="60782" y="123659"/>
                  </a:lnTo>
                  <a:lnTo>
                    <a:pt x="60794" y="118808"/>
                  </a:lnTo>
                  <a:close/>
                </a:path>
                <a:path w="80645" h="163829">
                  <a:moveTo>
                    <a:pt x="60794" y="52806"/>
                  </a:moveTo>
                  <a:lnTo>
                    <a:pt x="0" y="52806"/>
                  </a:lnTo>
                  <a:lnTo>
                    <a:pt x="0" y="57658"/>
                  </a:lnTo>
                  <a:lnTo>
                    <a:pt x="3124" y="57658"/>
                  </a:lnTo>
                  <a:lnTo>
                    <a:pt x="60782" y="57658"/>
                  </a:lnTo>
                  <a:lnTo>
                    <a:pt x="60794" y="52806"/>
                  </a:lnTo>
                  <a:close/>
                </a:path>
                <a:path w="80645" h="163829">
                  <a:moveTo>
                    <a:pt x="70497" y="158407"/>
                  </a:moveTo>
                  <a:lnTo>
                    <a:pt x="0" y="158407"/>
                  </a:lnTo>
                  <a:lnTo>
                    <a:pt x="0" y="163258"/>
                  </a:lnTo>
                  <a:lnTo>
                    <a:pt x="3124" y="163258"/>
                  </a:lnTo>
                  <a:lnTo>
                    <a:pt x="70485" y="163258"/>
                  </a:lnTo>
                  <a:lnTo>
                    <a:pt x="70497" y="158407"/>
                  </a:lnTo>
                  <a:close/>
                </a:path>
                <a:path w="80645" h="163829">
                  <a:moveTo>
                    <a:pt x="70497" y="145211"/>
                  </a:moveTo>
                  <a:lnTo>
                    <a:pt x="0" y="145211"/>
                  </a:lnTo>
                  <a:lnTo>
                    <a:pt x="0" y="150063"/>
                  </a:lnTo>
                  <a:lnTo>
                    <a:pt x="3124" y="150063"/>
                  </a:lnTo>
                  <a:lnTo>
                    <a:pt x="70485" y="150063"/>
                  </a:lnTo>
                  <a:lnTo>
                    <a:pt x="70497" y="145211"/>
                  </a:lnTo>
                  <a:close/>
                </a:path>
                <a:path w="80645" h="163829">
                  <a:moveTo>
                    <a:pt x="70497" y="92405"/>
                  </a:moveTo>
                  <a:lnTo>
                    <a:pt x="0" y="92405"/>
                  </a:lnTo>
                  <a:lnTo>
                    <a:pt x="0" y="97256"/>
                  </a:lnTo>
                  <a:lnTo>
                    <a:pt x="3124" y="97256"/>
                  </a:lnTo>
                  <a:lnTo>
                    <a:pt x="70485" y="97256"/>
                  </a:lnTo>
                  <a:lnTo>
                    <a:pt x="70497" y="92405"/>
                  </a:lnTo>
                  <a:close/>
                </a:path>
                <a:path w="80645" h="163829">
                  <a:moveTo>
                    <a:pt x="70497" y="79197"/>
                  </a:moveTo>
                  <a:lnTo>
                    <a:pt x="0" y="79197"/>
                  </a:lnTo>
                  <a:lnTo>
                    <a:pt x="0" y="84048"/>
                  </a:lnTo>
                  <a:lnTo>
                    <a:pt x="3124" y="84048"/>
                  </a:lnTo>
                  <a:lnTo>
                    <a:pt x="70485" y="84048"/>
                  </a:lnTo>
                  <a:lnTo>
                    <a:pt x="70497" y="79197"/>
                  </a:lnTo>
                  <a:close/>
                </a:path>
                <a:path w="80645" h="163829">
                  <a:moveTo>
                    <a:pt x="70497" y="26403"/>
                  </a:moveTo>
                  <a:lnTo>
                    <a:pt x="0" y="26403"/>
                  </a:lnTo>
                  <a:lnTo>
                    <a:pt x="0" y="31254"/>
                  </a:lnTo>
                  <a:lnTo>
                    <a:pt x="3124" y="31254"/>
                  </a:lnTo>
                  <a:lnTo>
                    <a:pt x="70485" y="31254"/>
                  </a:lnTo>
                  <a:lnTo>
                    <a:pt x="70497" y="26403"/>
                  </a:lnTo>
                  <a:close/>
                </a:path>
                <a:path w="80645" h="163829">
                  <a:moveTo>
                    <a:pt x="70497" y="13208"/>
                  </a:moveTo>
                  <a:lnTo>
                    <a:pt x="0" y="13208"/>
                  </a:lnTo>
                  <a:lnTo>
                    <a:pt x="0" y="18059"/>
                  </a:lnTo>
                  <a:lnTo>
                    <a:pt x="3124" y="18059"/>
                  </a:lnTo>
                  <a:lnTo>
                    <a:pt x="70485" y="18059"/>
                  </a:lnTo>
                  <a:lnTo>
                    <a:pt x="70497" y="13208"/>
                  </a:lnTo>
                  <a:close/>
                </a:path>
                <a:path w="80645" h="163829">
                  <a:moveTo>
                    <a:pt x="73723" y="105600"/>
                  </a:moveTo>
                  <a:lnTo>
                    <a:pt x="0" y="105600"/>
                  </a:lnTo>
                  <a:lnTo>
                    <a:pt x="0" y="110451"/>
                  </a:lnTo>
                  <a:lnTo>
                    <a:pt x="3124" y="110451"/>
                  </a:lnTo>
                  <a:lnTo>
                    <a:pt x="73723" y="110451"/>
                  </a:lnTo>
                  <a:lnTo>
                    <a:pt x="73723" y="105600"/>
                  </a:lnTo>
                  <a:close/>
                </a:path>
                <a:path w="80645" h="163829">
                  <a:moveTo>
                    <a:pt x="73723" y="39598"/>
                  </a:moveTo>
                  <a:lnTo>
                    <a:pt x="0" y="39598"/>
                  </a:lnTo>
                  <a:lnTo>
                    <a:pt x="0" y="44450"/>
                  </a:lnTo>
                  <a:lnTo>
                    <a:pt x="3124" y="44450"/>
                  </a:lnTo>
                  <a:lnTo>
                    <a:pt x="73723" y="44450"/>
                  </a:lnTo>
                  <a:lnTo>
                    <a:pt x="73723" y="39598"/>
                  </a:lnTo>
                  <a:close/>
                </a:path>
                <a:path w="80645" h="163829">
                  <a:moveTo>
                    <a:pt x="80187" y="132016"/>
                  </a:moveTo>
                  <a:lnTo>
                    <a:pt x="0" y="132016"/>
                  </a:lnTo>
                  <a:lnTo>
                    <a:pt x="0" y="136867"/>
                  </a:lnTo>
                  <a:lnTo>
                    <a:pt x="3124" y="136867"/>
                  </a:lnTo>
                  <a:lnTo>
                    <a:pt x="80175" y="136867"/>
                  </a:lnTo>
                  <a:lnTo>
                    <a:pt x="80187" y="132016"/>
                  </a:lnTo>
                  <a:close/>
                </a:path>
                <a:path w="80645" h="163829">
                  <a:moveTo>
                    <a:pt x="80187" y="66001"/>
                  </a:moveTo>
                  <a:lnTo>
                    <a:pt x="0" y="66001"/>
                  </a:lnTo>
                  <a:lnTo>
                    <a:pt x="0" y="70853"/>
                  </a:lnTo>
                  <a:lnTo>
                    <a:pt x="3124" y="70853"/>
                  </a:lnTo>
                  <a:lnTo>
                    <a:pt x="80175" y="70853"/>
                  </a:lnTo>
                  <a:lnTo>
                    <a:pt x="80187" y="66001"/>
                  </a:lnTo>
                  <a:close/>
                </a:path>
                <a:path w="80645" h="163829">
                  <a:moveTo>
                    <a:pt x="80187" y="0"/>
                  </a:moveTo>
                  <a:lnTo>
                    <a:pt x="0" y="0"/>
                  </a:lnTo>
                  <a:lnTo>
                    <a:pt x="0" y="4851"/>
                  </a:lnTo>
                  <a:lnTo>
                    <a:pt x="3124" y="4851"/>
                  </a:lnTo>
                  <a:lnTo>
                    <a:pt x="80175" y="4851"/>
                  </a:lnTo>
                  <a:lnTo>
                    <a:pt x="80187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5013566" y="3383724"/>
              <a:ext cx="22860" cy="38100"/>
            </a:xfrm>
            <a:custGeom>
              <a:avLst/>
              <a:gdLst/>
              <a:ahLst/>
              <a:cxnLst/>
              <a:rect l="l" t="t" r="r" b="b"/>
              <a:pathLst>
                <a:path w="22860" h="38100">
                  <a:moveTo>
                    <a:pt x="22301" y="29768"/>
                  </a:moveTo>
                  <a:lnTo>
                    <a:pt x="14566" y="29768"/>
                  </a:lnTo>
                  <a:lnTo>
                    <a:pt x="8280" y="23507"/>
                  </a:lnTo>
                  <a:lnTo>
                    <a:pt x="8280" y="15760"/>
                  </a:lnTo>
                  <a:lnTo>
                    <a:pt x="8293" y="11899"/>
                  </a:lnTo>
                  <a:lnTo>
                    <a:pt x="9867" y="8394"/>
                  </a:lnTo>
                  <a:lnTo>
                    <a:pt x="12395" y="5854"/>
                  </a:lnTo>
                  <a:lnTo>
                    <a:pt x="6540" y="0"/>
                  </a:lnTo>
                  <a:lnTo>
                    <a:pt x="2501" y="4025"/>
                  </a:lnTo>
                  <a:lnTo>
                    <a:pt x="0" y="9613"/>
                  </a:lnTo>
                  <a:lnTo>
                    <a:pt x="0" y="15760"/>
                  </a:lnTo>
                  <a:lnTo>
                    <a:pt x="1752" y="24447"/>
                  </a:lnTo>
                  <a:lnTo>
                    <a:pt x="6527" y="31521"/>
                  </a:lnTo>
                  <a:lnTo>
                    <a:pt x="13614" y="36296"/>
                  </a:lnTo>
                  <a:lnTo>
                    <a:pt x="22301" y="38049"/>
                  </a:lnTo>
                  <a:lnTo>
                    <a:pt x="22301" y="29768"/>
                  </a:lnTo>
                  <a:close/>
                </a:path>
              </a:pathLst>
            </a:custGeom>
            <a:solidFill>
              <a:srgbClr val="007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5013571" y="3399481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60" h="22860">
                  <a:moveTo>
                    <a:pt x="8280" y="0"/>
                  </a:moveTo>
                  <a:lnTo>
                    <a:pt x="0" y="0"/>
                  </a:lnTo>
                  <a:lnTo>
                    <a:pt x="1752" y="8679"/>
                  </a:lnTo>
                  <a:lnTo>
                    <a:pt x="6530" y="15763"/>
                  </a:lnTo>
                  <a:lnTo>
                    <a:pt x="13619" y="20538"/>
                  </a:lnTo>
                  <a:lnTo>
                    <a:pt x="22301" y="22288"/>
                  </a:lnTo>
                  <a:lnTo>
                    <a:pt x="22301" y="14008"/>
                  </a:lnTo>
                  <a:lnTo>
                    <a:pt x="14566" y="14008"/>
                  </a:lnTo>
                  <a:lnTo>
                    <a:pt x="8280" y="7747"/>
                  </a:lnTo>
                  <a:lnTo>
                    <a:pt x="8280" y="0"/>
                  </a:lnTo>
                  <a:close/>
                </a:path>
              </a:pathLst>
            </a:custGeom>
            <a:solidFill>
              <a:srgbClr val="FFFFFF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5020108" y="3377182"/>
              <a:ext cx="15875" cy="12700"/>
            </a:xfrm>
            <a:custGeom>
              <a:avLst/>
              <a:gdLst/>
              <a:ahLst/>
              <a:cxnLst/>
              <a:rect l="l" t="t" r="r" b="b"/>
              <a:pathLst>
                <a:path w="15875" h="12700">
                  <a:moveTo>
                    <a:pt x="15760" y="0"/>
                  </a:moveTo>
                  <a:lnTo>
                    <a:pt x="9601" y="0"/>
                  </a:lnTo>
                  <a:lnTo>
                    <a:pt x="4025" y="2514"/>
                  </a:lnTo>
                  <a:lnTo>
                    <a:pt x="0" y="6540"/>
                  </a:lnTo>
                  <a:lnTo>
                    <a:pt x="5854" y="12395"/>
                  </a:lnTo>
                  <a:lnTo>
                    <a:pt x="8394" y="9867"/>
                  </a:lnTo>
                  <a:lnTo>
                    <a:pt x="11899" y="8305"/>
                  </a:lnTo>
                  <a:lnTo>
                    <a:pt x="15760" y="8305"/>
                  </a:lnTo>
                  <a:lnTo>
                    <a:pt x="15760" y="0"/>
                  </a:lnTo>
                  <a:close/>
                </a:path>
              </a:pathLst>
            </a:custGeom>
            <a:solidFill>
              <a:srgbClr val="007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5020108" y="3377182"/>
              <a:ext cx="15875" cy="12700"/>
            </a:xfrm>
            <a:custGeom>
              <a:avLst/>
              <a:gdLst/>
              <a:ahLst/>
              <a:cxnLst/>
              <a:rect l="l" t="t" r="r" b="b"/>
              <a:pathLst>
                <a:path w="15875" h="12700">
                  <a:moveTo>
                    <a:pt x="15760" y="0"/>
                  </a:moveTo>
                  <a:lnTo>
                    <a:pt x="9601" y="0"/>
                  </a:lnTo>
                  <a:lnTo>
                    <a:pt x="4025" y="2514"/>
                  </a:lnTo>
                  <a:lnTo>
                    <a:pt x="0" y="6540"/>
                  </a:lnTo>
                  <a:lnTo>
                    <a:pt x="5854" y="12395"/>
                  </a:lnTo>
                  <a:lnTo>
                    <a:pt x="8394" y="9867"/>
                  </a:lnTo>
                  <a:lnTo>
                    <a:pt x="11899" y="8305"/>
                  </a:lnTo>
                  <a:lnTo>
                    <a:pt x="15760" y="8305"/>
                  </a:lnTo>
                  <a:lnTo>
                    <a:pt x="15760" y="0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5035866" y="3377184"/>
              <a:ext cx="22860" cy="45085"/>
            </a:xfrm>
            <a:custGeom>
              <a:avLst/>
              <a:gdLst/>
              <a:ahLst/>
              <a:cxnLst/>
              <a:rect l="l" t="t" r="r" b="b"/>
              <a:pathLst>
                <a:path w="22860" h="45085">
                  <a:moveTo>
                    <a:pt x="0" y="0"/>
                  </a:moveTo>
                  <a:lnTo>
                    <a:pt x="0" y="8293"/>
                  </a:lnTo>
                  <a:lnTo>
                    <a:pt x="7734" y="8293"/>
                  </a:lnTo>
                  <a:lnTo>
                    <a:pt x="14008" y="14566"/>
                  </a:lnTo>
                  <a:lnTo>
                    <a:pt x="14008" y="22301"/>
                  </a:lnTo>
                  <a:lnTo>
                    <a:pt x="14008" y="30035"/>
                  </a:lnTo>
                  <a:lnTo>
                    <a:pt x="7734" y="36309"/>
                  </a:lnTo>
                  <a:lnTo>
                    <a:pt x="0" y="36309"/>
                  </a:lnTo>
                  <a:lnTo>
                    <a:pt x="0" y="44589"/>
                  </a:lnTo>
                  <a:lnTo>
                    <a:pt x="8674" y="42839"/>
                  </a:lnTo>
                  <a:lnTo>
                    <a:pt x="15759" y="38065"/>
                  </a:lnTo>
                  <a:lnTo>
                    <a:pt x="20536" y="30980"/>
                  </a:lnTo>
                  <a:lnTo>
                    <a:pt x="22288" y="22301"/>
                  </a:lnTo>
                  <a:lnTo>
                    <a:pt x="20536" y="13619"/>
                  </a:lnTo>
                  <a:lnTo>
                    <a:pt x="15759" y="6530"/>
                  </a:lnTo>
                  <a:lnTo>
                    <a:pt x="8674" y="1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5045769" y="3399490"/>
              <a:ext cx="12700" cy="15875"/>
            </a:xfrm>
            <a:custGeom>
              <a:avLst/>
              <a:gdLst/>
              <a:ahLst/>
              <a:cxnLst/>
              <a:rect l="l" t="t" r="r" b="b"/>
              <a:pathLst>
                <a:path w="12700" h="15875">
                  <a:moveTo>
                    <a:pt x="12395" y="0"/>
                  </a:moveTo>
                  <a:lnTo>
                    <a:pt x="4102" y="0"/>
                  </a:lnTo>
                  <a:lnTo>
                    <a:pt x="4102" y="3860"/>
                  </a:lnTo>
                  <a:lnTo>
                    <a:pt x="2540" y="7365"/>
                  </a:lnTo>
                  <a:lnTo>
                    <a:pt x="0" y="9893"/>
                  </a:lnTo>
                  <a:lnTo>
                    <a:pt x="5867" y="15760"/>
                  </a:lnTo>
                  <a:lnTo>
                    <a:pt x="9893" y="11734"/>
                  </a:lnTo>
                  <a:lnTo>
                    <a:pt x="12395" y="6146"/>
                  </a:lnTo>
                  <a:lnTo>
                    <a:pt x="12395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5020107" y="3337597"/>
              <a:ext cx="38100" cy="22860"/>
            </a:xfrm>
            <a:custGeom>
              <a:avLst/>
              <a:gdLst/>
              <a:ahLst/>
              <a:cxnLst/>
              <a:rect l="l" t="t" r="r" b="b"/>
              <a:pathLst>
                <a:path w="38100" h="22860">
                  <a:moveTo>
                    <a:pt x="38036" y="0"/>
                  </a:moveTo>
                  <a:lnTo>
                    <a:pt x="29756" y="0"/>
                  </a:lnTo>
                  <a:lnTo>
                    <a:pt x="29756" y="7734"/>
                  </a:lnTo>
                  <a:lnTo>
                    <a:pt x="23482" y="14020"/>
                  </a:lnTo>
                  <a:lnTo>
                    <a:pt x="15760" y="14020"/>
                  </a:lnTo>
                  <a:lnTo>
                    <a:pt x="11899" y="14008"/>
                  </a:lnTo>
                  <a:lnTo>
                    <a:pt x="8394" y="12433"/>
                  </a:lnTo>
                  <a:lnTo>
                    <a:pt x="5854" y="9906"/>
                  </a:lnTo>
                  <a:lnTo>
                    <a:pt x="0" y="15760"/>
                  </a:lnTo>
                  <a:lnTo>
                    <a:pt x="4025" y="19799"/>
                  </a:lnTo>
                  <a:lnTo>
                    <a:pt x="9601" y="22301"/>
                  </a:lnTo>
                  <a:lnTo>
                    <a:pt x="15748" y="22301"/>
                  </a:lnTo>
                  <a:lnTo>
                    <a:pt x="24422" y="20548"/>
                  </a:lnTo>
                  <a:lnTo>
                    <a:pt x="31508" y="15760"/>
                  </a:lnTo>
                  <a:lnTo>
                    <a:pt x="36283" y="8674"/>
                  </a:lnTo>
                  <a:lnTo>
                    <a:pt x="38036" y="0"/>
                  </a:lnTo>
                  <a:close/>
                </a:path>
              </a:pathLst>
            </a:custGeom>
            <a:solidFill>
              <a:srgbClr val="007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5035866" y="3337586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60" h="22860">
                  <a:moveTo>
                    <a:pt x="22288" y="0"/>
                  </a:moveTo>
                  <a:lnTo>
                    <a:pt x="14008" y="0"/>
                  </a:lnTo>
                  <a:lnTo>
                    <a:pt x="14008" y="7734"/>
                  </a:lnTo>
                  <a:lnTo>
                    <a:pt x="7734" y="14020"/>
                  </a:lnTo>
                  <a:lnTo>
                    <a:pt x="0" y="14020"/>
                  </a:lnTo>
                  <a:lnTo>
                    <a:pt x="0" y="22301"/>
                  </a:lnTo>
                  <a:lnTo>
                    <a:pt x="8674" y="20548"/>
                  </a:lnTo>
                  <a:lnTo>
                    <a:pt x="15759" y="15770"/>
                  </a:lnTo>
                  <a:lnTo>
                    <a:pt x="20536" y="8681"/>
                  </a:lnTo>
                  <a:lnTo>
                    <a:pt x="22288" y="0"/>
                  </a:lnTo>
                  <a:close/>
                </a:path>
              </a:pathLst>
            </a:custGeom>
            <a:solidFill>
              <a:srgbClr val="FFFFFF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5013567" y="3337590"/>
              <a:ext cx="12700" cy="15875"/>
            </a:xfrm>
            <a:custGeom>
              <a:avLst/>
              <a:gdLst/>
              <a:ahLst/>
              <a:cxnLst/>
              <a:rect l="l" t="t" r="r" b="b"/>
              <a:pathLst>
                <a:path w="12700" h="15875">
                  <a:moveTo>
                    <a:pt x="8293" y="0"/>
                  </a:moveTo>
                  <a:lnTo>
                    <a:pt x="0" y="0"/>
                  </a:lnTo>
                  <a:lnTo>
                    <a:pt x="0" y="6159"/>
                  </a:lnTo>
                  <a:lnTo>
                    <a:pt x="2501" y="11734"/>
                  </a:lnTo>
                  <a:lnTo>
                    <a:pt x="6540" y="15760"/>
                  </a:lnTo>
                  <a:lnTo>
                    <a:pt x="12395" y="9905"/>
                  </a:lnTo>
                  <a:lnTo>
                    <a:pt x="9867" y="7378"/>
                  </a:lnTo>
                  <a:lnTo>
                    <a:pt x="8293" y="3860"/>
                  </a:lnTo>
                  <a:lnTo>
                    <a:pt x="8293" y="0"/>
                  </a:lnTo>
                  <a:close/>
                </a:path>
              </a:pathLst>
            </a:custGeom>
            <a:solidFill>
              <a:srgbClr val="007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5013567" y="3337590"/>
              <a:ext cx="12700" cy="15875"/>
            </a:xfrm>
            <a:custGeom>
              <a:avLst/>
              <a:gdLst/>
              <a:ahLst/>
              <a:cxnLst/>
              <a:rect l="l" t="t" r="r" b="b"/>
              <a:pathLst>
                <a:path w="12700" h="15875">
                  <a:moveTo>
                    <a:pt x="8293" y="0"/>
                  </a:moveTo>
                  <a:lnTo>
                    <a:pt x="0" y="0"/>
                  </a:lnTo>
                  <a:lnTo>
                    <a:pt x="0" y="6159"/>
                  </a:lnTo>
                  <a:lnTo>
                    <a:pt x="2501" y="11734"/>
                  </a:lnTo>
                  <a:lnTo>
                    <a:pt x="6540" y="15760"/>
                  </a:lnTo>
                  <a:lnTo>
                    <a:pt x="12395" y="9905"/>
                  </a:lnTo>
                  <a:lnTo>
                    <a:pt x="9867" y="7378"/>
                  </a:lnTo>
                  <a:lnTo>
                    <a:pt x="8293" y="3860"/>
                  </a:lnTo>
                  <a:lnTo>
                    <a:pt x="8293" y="0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5013571" y="3315304"/>
              <a:ext cx="45085" cy="22860"/>
            </a:xfrm>
            <a:custGeom>
              <a:avLst/>
              <a:gdLst/>
              <a:ahLst/>
              <a:cxnLst/>
              <a:rect l="l" t="t" r="r" b="b"/>
              <a:pathLst>
                <a:path w="45085" h="22860">
                  <a:moveTo>
                    <a:pt x="22301" y="0"/>
                  </a:moveTo>
                  <a:lnTo>
                    <a:pt x="13619" y="1752"/>
                  </a:lnTo>
                  <a:lnTo>
                    <a:pt x="6530" y="6529"/>
                  </a:lnTo>
                  <a:lnTo>
                    <a:pt x="1752" y="13614"/>
                  </a:lnTo>
                  <a:lnTo>
                    <a:pt x="0" y="22288"/>
                  </a:lnTo>
                  <a:lnTo>
                    <a:pt x="8280" y="22288"/>
                  </a:lnTo>
                  <a:lnTo>
                    <a:pt x="8280" y="14554"/>
                  </a:lnTo>
                  <a:lnTo>
                    <a:pt x="14566" y="8280"/>
                  </a:lnTo>
                  <a:lnTo>
                    <a:pt x="22301" y="8280"/>
                  </a:lnTo>
                  <a:lnTo>
                    <a:pt x="30022" y="8280"/>
                  </a:lnTo>
                  <a:lnTo>
                    <a:pt x="36309" y="14554"/>
                  </a:lnTo>
                  <a:lnTo>
                    <a:pt x="36309" y="22288"/>
                  </a:lnTo>
                  <a:lnTo>
                    <a:pt x="44589" y="22288"/>
                  </a:lnTo>
                  <a:lnTo>
                    <a:pt x="42837" y="13614"/>
                  </a:lnTo>
                  <a:lnTo>
                    <a:pt x="38060" y="6529"/>
                  </a:lnTo>
                  <a:lnTo>
                    <a:pt x="30975" y="1752"/>
                  </a:lnTo>
                  <a:lnTo>
                    <a:pt x="22301" y="0"/>
                  </a:lnTo>
                  <a:close/>
                </a:path>
              </a:pathLst>
            </a:custGeom>
            <a:solidFill>
              <a:srgbClr val="007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5035876" y="3315294"/>
              <a:ext cx="15875" cy="12700"/>
            </a:xfrm>
            <a:custGeom>
              <a:avLst/>
              <a:gdLst/>
              <a:ahLst/>
              <a:cxnLst/>
              <a:rect l="l" t="t" r="r" b="b"/>
              <a:pathLst>
                <a:path w="15875" h="12700">
                  <a:moveTo>
                    <a:pt x="6146" y="0"/>
                  </a:moveTo>
                  <a:lnTo>
                    <a:pt x="0" y="0"/>
                  </a:lnTo>
                  <a:lnTo>
                    <a:pt x="0" y="8293"/>
                  </a:lnTo>
                  <a:lnTo>
                    <a:pt x="3860" y="8293"/>
                  </a:lnTo>
                  <a:lnTo>
                    <a:pt x="7365" y="9867"/>
                  </a:lnTo>
                  <a:lnTo>
                    <a:pt x="9893" y="12395"/>
                  </a:lnTo>
                  <a:lnTo>
                    <a:pt x="15760" y="6540"/>
                  </a:lnTo>
                  <a:lnTo>
                    <a:pt x="11722" y="2501"/>
                  </a:lnTo>
                  <a:lnTo>
                    <a:pt x="6146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5035867" y="3445611"/>
              <a:ext cx="22860" cy="38100"/>
            </a:xfrm>
            <a:custGeom>
              <a:avLst/>
              <a:gdLst/>
              <a:ahLst/>
              <a:cxnLst/>
              <a:rect l="l" t="t" r="r" b="b"/>
              <a:pathLst>
                <a:path w="22860" h="38100">
                  <a:moveTo>
                    <a:pt x="22288" y="9613"/>
                  </a:moveTo>
                  <a:lnTo>
                    <a:pt x="19786" y="4038"/>
                  </a:lnTo>
                  <a:lnTo>
                    <a:pt x="15760" y="0"/>
                  </a:lnTo>
                  <a:lnTo>
                    <a:pt x="9893" y="5867"/>
                  </a:lnTo>
                  <a:lnTo>
                    <a:pt x="12433" y="8394"/>
                  </a:lnTo>
                  <a:lnTo>
                    <a:pt x="13995" y="11899"/>
                  </a:lnTo>
                  <a:lnTo>
                    <a:pt x="13995" y="15760"/>
                  </a:lnTo>
                  <a:lnTo>
                    <a:pt x="14008" y="23507"/>
                  </a:lnTo>
                  <a:lnTo>
                    <a:pt x="7721" y="29781"/>
                  </a:lnTo>
                  <a:lnTo>
                    <a:pt x="0" y="29781"/>
                  </a:lnTo>
                  <a:lnTo>
                    <a:pt x="0" y="38061"/>
                  </a:lnTo>
                  <a:lnTo>
                    <a:pt x="8674" y="36309"/>
                  </a:lnTo>
                  <a:lnTo>
                    <a:pt x="15760" y="31534"/>
                  </a:lnTo>
                  <a:lnTo>
                    <a:pt x="20535" y="24447"/>
                  </a:lnTo>
                  <a:lnTo>
                    <a:pt x="22288" y="15760"/>
                  </a:lnTo>
                  <a:lnTo>
                    <a:pt x="22288" y="9613"/>
                  </a:lnTo>
                  <a:close/>
                </a:path>
              </a:pathLst>
            </a:custGeom>
            <a:solidFill>
              <a:srgbClr val="007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5035872" y="3461368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60" h="22860">
                  <a:moveTo>
                    <a:pt x="22288" y="0"/>
                  </a:moveTo>
                  <a:lnTo>
                    <a:pt x="14008" y="0"/>
                  </a:lnTo>
                  <a:lnTo>
                    <a:pt x="14008" y="7747"/>
                  </a:lnTo>
                  <a:lnTo>
                    <a:pt x="7721" y="14020"/>
                  </a:lnTo>
                  <a:lnTo>
                    <a:pt x="0" y="14020"/>
                  </a:lnTo>
                  <a:lnTo>
                    <a:pt x="0" y="22301"/>
                  </a:lnTo>
                  <a:lnTo>
                    <a:pt x="8674" y="20548"/>
                  </a:lnTo>
                  <a:lnTo>
                    <a:pt x="15759" y="15770"/>
                  </a:lnTo>
                  <a:lnTo>
                    <a:pt x="20536" y="8681"/>
                  </a:lnTo>
                  <a:lnTo>
                    <a:pt x="22288" y="0"/>
                  </a:lnTo>
                  <a:close/>
                </a:path>
              </a:pathLst>
            </a:custGeom>
            <a:solidFill>
              <a:srgbClr val="FFFFFF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5035876" y="3439082"/>
              <a:ext cx="15875" cy="12700"/>
            </a:xfrm>
            <a:custGeom>
              <a:avLst/>
              <a:gdLst/>
              <a:ahLst/>
              <a:cxnLst/>
              <a:rect l="l" t="t" r="r" b="b"/>
              <a:pathLst>
                <a:path w="15875" h="12700">
                  <a:moveTo>
                    <a:pt x="6146" y="0"/>
                  </a:moveTo>
                  <a:lnTo>
                    <a:pt x="0" y="0"/>
                  </a:lnTo>
                  <a:lnTo>
                    <a:pt x="0" y="8293"/>
                  </a:lnTo>
                  <a:lnTo>
                    <a:pt x="3860" y="8293"/>
                  </a:lnTo>
                  <a:lnTo>
                    <a:pt x="7365" y="9855"/>
                  </a:lnTo>
                  <a:lnTo>
                    <a:pt x="9893" y="12395"/>
                  </a:lnTo>
                  <a:lnTo>
                    <a:pt x="15760" y="6527"/>
                  </a:lnTo>
                  <a:lnTo>
                    <a:pt x="11722" y="2501"/>
                  </a:lnTo>
                  <a:lnTo>
                    <a:pt x="6146" y="0"/>
                  </a:lnTo>
                  <a:close/>
                </a:path>
              </a:pathLst>
            </a:custGeom>
            <a:solidFill>
              <a:srgbClr val="007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5035876" y="3439082"/>
              <a:ext cx="15875" cy="12700"/>
            </a:xfrm>
            <a:custGeom>
              <a:avLst/>
              <a:gdLst/>
              <a:ahLst/>
              <a:cxnLst/>
              <a:rect l="l" t="t" r="r" b="b"/>
              <a:pathLst>
                <a:path w="15875" h="12700">
                  <a:moveTo>
                    <a:pt x="6146" y="0"/>
                  </a:moveTo>
                  <a:lnTo>
                    <a:pt x="0" y="0"/>
                  </a:lnTo>
                  <a:lnTo>
                    <a:pt x="0" y="8293"/>
                  </a:lnTo>
                  <a:lnTo>
                    <a:pt x="3860" y="8293"/>
                  </a:lnTo>
                  <a:lnTo>
                    <a:pt x="7365" y="9855"/>
                  </a:lnTo>
                  <a:lnTo>
                    <a:pt x="9893" y="12395"/>
                  </a:lnTo>
                  <a:lnTo>
                    <a:pt x="15760" y="6527"/>
                  </a:lnTo>
                  <a:lnTo>
                    <a:pt x="11722" y="2501"/>
                  </a:lnTo>
                  <a:lnTo>
                    <a:pt x="6146" y="0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5013577" y="3439086"/>
              <a:ext cx="22860" cy="45085"/>
            </a:xfrm>
            <a:custGeom>
              <a:avLst/>
              <a:gdLst/>
              <a:ahLst/>
              <a:cxnLst/>
              <a:rect l="l" t="t" r="r" b="b"/>
              <a:pathLst>
                <a:path w="22860" h="45085">
                  <a:moveTo>
                    <a:pt x="22301" y="0"/>
                  </a:moveTo>
                  <a:lnTo>
                    <a:pt x="13619" y="1752"/>
                  </a:lnTo>
                  <a:lnTo>
                    <a:pt x="6530" y="6529"/>
                  </a:lnTo>
                  <a:lnTo>
                    <a:pt x="1752" y="13614"/>
                  </a:lnTo>
                  <a:lnTo>
                    <a:pt x="0" y="22288"/>
                  </a:lnTo>
                  <a:lnTo>
                    <a:pt x="1752" y="30970"/>
                  </a:lnTo>
                  <a:lnTo>
                    <a:pt x="6530" y="38058"/>
                  </a:lnTo>
                  <a:lnTo>
                    <a:pt x="13619" y="42837"/>
                  </a:lnTo>
                  <a:lnTo>
                    <a:pt x="22301" y="44589"/>
                  </a:lnTo>
                  <a:lnTo>
                    <a:pt x="22301" y="36309"/>
                  </a:lnTo>
                  <a:lnTo>
                    <a:pt x="14554" y="36309"/>
                  </a:lnTo>
                  <a:lnTo>
                    <a:pt x="8280" y="30022"/>
                  </a:lnTo>
                  <a:lnTo>
                    <a:pt x="8280" y="22288"/>
                  </a:lnTo>
                  <a:lnTo>
                    <a:pt x="8280" y="14566"/>
                  </a:lnTo>
                  <a:lnTo>
                    <a:pt x="14554" y="8280"/>
                  </a:lnTo>
                  <a:lnTo>
                    <a:pt x="22301" y="8280"/>
                  </a:lnTo>
                  <a:lnTo>
                    <a:pt x="22301" y="0"/>
                  </a:lnTo>
                  <a:close/>
                </a:path>
              </a:pathLst>
            </a:custGeom>
            <a:solidFill>
              <a:srgbClr val="007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5013567" y="3461378"/>
              <a:ext cx="12700" cy="15875"/>
            </a:xfrm>
            <a:custGeom>
              <a:avLst/>
              <a:gdLst/>
              <a:ahLst/>
              <a:cxnLst/>
              <a:rect l="l" t="t" r="r" b="b"/>
              <a:pathLst>
                <a:path w="12700" h="15875">
                  <a:moveTo>
                    <a:pt x="8293" y="0"/>
                  </a:moveTo>
                  <a:lnTo>
                    <a:pt x="0" y="0"/>
                  </a:lnTo>
                  <a:lnTo>
                    <a:pt x="0" y="6159"/>
                  </a:lnTo>
                  <a:lnTo>
                    <a:pt x="2501" y="11734"/>
                  </a:lnTo>
                  <a:lnTo>
                    <a:pt x="6540" y="15760"/>
                  </a:lnTo>
                  <a:lnTo>
                    <a:pt x="12395" y="9906"/>
                  </a:lnTo>
                  <a:lnTo>
                    <a:pt x="9867" y="7366"/>
                  </a:lnTo>
                  <a:lnTo>
                    <a:pt x="8293" y="3860"/>
                  </a:lnTo>
                  <a:lnTo>
                    <a:pt x="8293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3" name="object 10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437978" y="3587038"/>
              <a:ext cx="275111" cy="136359"/>
            </a:xfrm>
            <a:prstGeom prst="rect">
              <a:avLst/>
            </a:prstGeom>
          </p:spPr>
        </p:pic>
        <p:sp>
          <p:nvSpPr>
            <p:cNvPr id="104" name="object 104"/>
            <p:cNvSpPr/>
            <p:nvPr/>
          </p:nvSpPr>
          <p:spPr>
            <a:xfrm>
              <a:off x="4286313" y="3265004"/>
              <a:ext cx="601980" cy="384810"/>
            </a:xfrm>
            <a:custGeom>
              <a:avLst/>
              <a:gdLst/>
              <a:ahLst/>
              <a:cxnLst/>
              <a:rect l="l" t="t" r="r" b="b"/>
              <a:pathLst>
                <a:path w="601979" h="384810">
                  <a:moveTo>
                    <a:pt x="601459" y="7378"/>
                  </a:moveTo>
                  <a:lnTo>
                    <a:pt x="594741" y="0"/>
                  </a:lnTo>
                  <a:lnTo>
                    <a:pt x="585635" y="0"/>
                  </a:lnTo>
                  <a:lnTo>
                    <a:pt x="584695" y="0"/>
                  </a:lnTo>
                  <a:lnTo>
                    <a:pt x="542175" y="0"/>
                  </a:lnTo>
                  <a:lnTo>
                    <a:pt x="40373" y="0"/>
                  </a:lnTo>
                  <a:lnTo>
                    <a:pt x="32346" y="7378"/>
                  </a:lnTo>
                  <a:lnTo>
                    <a:pt x="0" y="377202"/>
                  </a:lnTo>
                  <a:lnTo>
                    <a:pt x="6718" y="384581"/>
                  </a:lnTo>
                  <a:lnTo>
                    <a:pt x="508533" y="384581"/>
                  </a:lnTo>
                  <a:lnTo>
                    <a:pt x="541959" y="384581"/>
                  </a:lnTo>
                  <a:lnTo>
                    <a:pt x="551053" y="384581"/>
                  </a:lnTo>
                  <a:lnTo>
                    <a:pt x="561086" y="384581"/>
                  </a:lnTo>
                  <a:lnTo>
                    <a:pt x="569099" y="377202"/>
                  </a:lnTo>
                  <a:lnTo>
                    <a:pt x="601459" y="7378"/>
                  </a:lnTo>
                  <a:close/>
                </a:path>
              </a:pathLst>
            </a:custGeom>
            <a:solidFill>
              <a:srgbClr val="192E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4286322" y="3264998"/>
              <a:ext cx="591820" cy="384810"/>
            </a:xfrm>
            <a:custGeom>
              <a:avLst/>
              <a:gdLst/>
              <a:ahLst/>
              <a:cxnLst/>
              <a:rect l="l" t="t" r="r" b="b"/>
              <a:pathLst>
                <a:path w="591820" h="384810">
                  <a:moveTo>
                    <a:pt x="584695" y="0"/>
                  </a:moveTo>
                  <a:lnTo>
                    <a:pt x="40373" y="0"/>
                  </a:lnTo>
                  <a:lnTo>
                    <a:pt x="32346" y="7378"/>
                  </a:lnTo>
                  <a:lnTo>
                    <a:pt x="0" y="377202"/>
                  </a:lnTo>
                  <a:lnTo>
                    <a:pt x="6718" y="384581"/>
                  </a:lnTo>
                  <a:lnTo>
                    <a:pt x="541959" y="384581"/>
                  </a:lnTo>
                  <a:lnTo>
                    <a:pt x="551052" y="384581"/>
                  </a:lnTo>
                  <a:lnTo>
                    <a:pt x="559079" y="377202"/>
                  </a:lnTo>
                  <a:lnTo>
                    <a:pt x="591438" y="7378"/>
                  </a:lnTo>
                  <a:lnTo>
                    <a:pt x="584695" y="0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4310306" y="3283944"/>
              <a:ext cx="546100" cy="321310"/>
            </a:xfrm>
            <a:custGeom>
              <a:avLst/>
              <a:gdLst/>
              <a:ahLst/>
              <a:cxnLst/>
              <a:rect l="l" t="t" r="r" b="b"/>
              <a:pathLst>
                <a:path w="546100" h="321310">
                  <a:moveTo>
                    <a:pt x="539877" y="0"/>
                  </a:moveTo>
                  <a:lnTo>
                    <a:pt x="33909" y="0"/>
                  </a:lnTo>
                  <a:lnTo>
                    <a:pt x="26949" y="6400"/>
                  </a:lnTo>
                  <a:lnTo>
                    <a:pt x="0" y="314350"/>
                  </a:lnTo>
                  <a:lnTo>
                    <a:pt x="5842" y="320751"/>
                  </a:lnTo>
                  <a:lnTo>
                    <a:pt x="503923" y="320751"/>
                  </a:lnTo>
                  <a:lnTo>
                    <a:pt x="511822" y="320751"/>
                  </a:lnTo>
                  <a:lnTo>
                    <a:pt x="518782" y="314350"/>
                  </a:lnTo>
                  <a:lnTo>
                    <a:pt x="545719" y="6400"/>
                  </a:lnTo>
                  <a:lnTo>
                    <a:pt x="539877" y="0"/>
                  </a:lnTo>
                  <a:close/>
                </a:path>
              </a:pathLst>
            </a:custGeom>
            <a:solidFill>
              <a:srgbClr val="FAFAFA">
                <a:alpha val="8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7" name="object 10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648300" y="3314452"/>
              <a:ext cx="161721" cy="75818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382799" y="3312069"/>
              <a:ext cx="78218" cy="78202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491717" y="3312069"/>
              <a:ext cx="78205" cy="78202"/>
            </a:xfrm>
            <a:prstGeom prst="rect">
              <a:avLst/>
            </a:prstGeom>
          </p:spPr>
        </p:pic>
        <p:pic>
          <p:nvPicPr>
            <p:cNvPr id="110" name="object 11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649612" y="3493864"/>
              <a:ext cx="114291" cy="82806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455972" y="3499985"/>
              <a:ext cx="167082" cy="76682"/>
            </a:xfrm>
            <a:prstGeom prst="rect">
              <a:avLst/>
            </a:prstGeom>
          </p:spPr>
        </p:pic>
        <p:sp>
          <p:nvSpPr>
            <p:cNvPr id="112" name="object 112"/>
            <p:cNvSpPr/>
            <p:nvPr/>
          </p:nvSpPr>
          <p:spPr>
            <a:xfrm>
              <a:off x="4509223" y="3406725"/>
              <a:ext cx="278765" cy="69850"/>
            </a:xfrm>
            <a:custGeom>
              <a:avLst/>
              <a:gdLst/>
              <a:ahLst/>
              <a:cxnLst/>
              <a:rect l="l" t="t" r="r" b="b"/>
              <a:pathLst>
                <a:path w="278764" h="69850">
                  <a:moveTo>
                    <a:pt x="278434" y="0"/>
                  </a:moveTo>
                  <a:lnTo>
                    <a:pt x="6070" y="0"/>
                  </a:lnTo>
                  <a:lnTo>
                    <a:pt x="0" y="69494"/>
                  </a:lnTo>
                  <a:lnTo>
                    <a:pt x="272351" y="69494"/>
                  </a:lnTo>
                  <a:lnTo>
                    <a:pt x="278434" y="0"/>
                  </a:lnTo>
                  <a:close/>
                </a:path>
              </a:pathLst>
            </a:custGeom>
            <a:solidFill>
              <a:srgbClr val="FFFFFF">
                <a:alpha val="8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4503455" y="3401429"/>
              <a:ext cx="290195" cy="80645"/>
            </a:xfrm>
            <a:custGeom>
              <a:avLst/>
              <a:gdLst/>
              <a:ahLst/>
              <a:cxnLst/>
              <a:rect l="l" t="t" r="r" b="b"/>
              <a:pathLst>
                <a:path w="290195" h="80645">
                  <a:moveTo>
                    <a:pt x="289966" y="0"/>
                  </a:moveTo>
                  <a:lnTo>
                    <a:pt x="7010" y="0"/>
                  </a:lnTo>
                  <a:lnTo>
                    <a:pt x="0" y="80086"/>
                  </a:lnTo>
                  <a:lnTo>
                    <a:pt x="282955" y="80086"/>
                  </a:lnTo>
                  <a:lnTo>
                    <a:pt x="283883" y="69494"/>
                  </a:lnTo>
                  <a:lnTo>
                    <a:pt x="11518" y="69494"/>
                  </a:lnTo>
                  <a:lnTo>
                    <a:pt x="16675" y="10591"/>
                  </a:lnTo>
                  <a:lnTo>
                    <a:pt x="289039" y="10591"/>
                  </a:lnTo>
                  <a:lnTo>
                    <a:pt x="289966" y="0"/>
                  </a:lnTo>
                  <a:close/>
                </a:path>
                <a:path w="290195" h="80645">
                  <a:moveTo>
                    <a:pt x="289039" y="10591"/>
                  </a:moveTo>
                  <a:lnTo>
                    <a:pt x="278447" y="10591"/>
                  </a:lnTo>
                  <a:lnTo>
                    <a:pt x="273278" y="69494"/>
                  </a:lnTo>
                  <a:lnTo>
                    <a:pt x="283883" y="69494"/>
                  </a:lnTo>
                  <a:lnTo>
                    <a:pt x="289039" y="10591"/>
                  </a:lnTo>
                  <a:close/>
                </a:path>
              </a:pathLst>
            </a:custGeom>
            <a:solidFill>
              <a:srgbClr val="192E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4182567" y="3426142"/>
              <a:ext cx="793750" cy="735330"/>
            </a:xfrm>
            <a:custGeom>
              <a:avLst/>
              <a:gdLst/>
              <a:ahLst/>
              <a:cxnLst/>
              <a:rect l="l" t="t" r="r" b="b"/>
              <a:pathLst>
                <a:path w="793750" h="735329">
                  <a:moveTo>
                    <a:pt x="389712" y="520"/>
                  </a:moveTo>
                  <a:lnTo>
                    <a:pt x="367296" y="520"/>
                  </a:lnTo>
                  <a:lnTo>
                    <a:pt x="364705" y="30175"/>
                  </a:lnTo>
                  <a:lnTo>
                    <a:pt x="387667" y="30175"/>
                  </a:lnTo>
                  <a:lnTo>
                    <a:pt x="388150" y="24663"/>
                  </a:lnTo>
                  <a:lnTo>
                    <a:pt x="372008" y="24663"/>
                  </a:lnTo>
                  <a:lnTo>
                    <a:pt x="372605" y="17805"/>
                  </a:lnTo>
                  <a:lnTo>
                    <a:pt x="386372" y="17805"/>
                  </a:lnTo>
                  <a:lnTo>
                    <a:pt x="386842" y="12458"/>
                  </a:lnTo>
                  <a:lnTo>
                    <a:pt x="373075" y="12458"/>
                  </a:lnTo>
                  <a:lnTo>
                    <a:pt x="373634" y="6019"/>
                  </a:lnTo>
                  <a:lnTo>
                    <a:pt x="389229" y="6019"/>
                  </a:lnTo>
                  <a:lnTo>
                    <a:pt x="389712" y="520"/>
                  </a:lnTo>
                  <a:close/>
                </a:path>
                <a:path w="793750" h="735329">
                  <a:moveTo>
                    <a:pt x="446913" y="520"/>
                  </a:moveTo>
                  <a:lnTo>
                    <a:pt x="421309" y="520"/>
                  </a:lnTo>
                  <a:lnTo>
                    <a:pt x="413905" y="508"/>
                  </a:lnTo>
                  <a:lnTo>
                    <a:pt x="406374" y="10121"/>
                  </a:lnTo>
                  <a:lnTo>
                    <a:pt x="400392" y="508"/>
                  </a:lnTo>
                  <a:lnTo>
                    <a:pt x="392595" y="508"/>
                  </a:lnTo>
                  <a:lnTo>
                    <a:pt x="401739" y="15087"/>
                  </a:lnTo>
                  <a:lnTo>
                    <a:pt x="389458" y="30162"/>
                  </a:lnTo>
                  <a:lnTo>
                    <a:pt x="397332" y="30162"/>
                  </a:lnTo>
                  <a:lnTo>
                    <a:pt x="405269" y="19862"/>
                  </a:lnTo>
                  <a:lnTo>
                    <a:pt x="411530" y="30162"/>
                  </a:lnTo>
                  <a:lnTo>
                    <a:pt x="419442" y="30162"/>
                  </a:lnTo>
                  <a:lnTo>
                    <a:pt x="409727" y="14820"/>
                  </a:lnTo>
                  <a:lnTo>
                    <a:pt x="421030" y="863"/>
                  </a:lnTo>
                  <a:lnTo>
                    <a:pt x="420573" y="6108"/>
                  </a:lnTo>
                  <a:lnTo>
                    <a:pt x="430072" y="6108"/>
                  </a:lnTo>
                  <a:lnTo>
                    <a:pt x="427964" y="30175"/>
                  </a:lnTo>
                  <a:lnTo>
                    <a:pt x="434822" y="30175"/>
                  </a:lnTo>
                  <a:lnTo>
                    <a:pt x="436930" y="6108"/>
                  </a:lnTo>
                  <a:lnTo>
                    <a:pt x="446417" y="6108"/>
                  </a:lnTo>
                  <a:lnTo>
                    <a:pt x="446913" y="520"/>
                  </a:lnTo>
                  <a:close/>
                </a:path>
                <a:path w="793750" h="735329">
                  <a:moveTo>
                    <a:pt x="475564" y="9067"/>
                  </a:moveTo>
                  <a:lnTo>
                    <a:pt x="475259" y="7429"/>
                  </a:lnTo>
                  <a:lnTo>
                    <a:pt x="475208" y="7162"/>
                  </a:lnTo>
                  <a:lnTo>
                    <a:pt x="474611" y="6108"/>
                  </a:lnTo>
                  <a:lnTo>
                    <a:pt x="473405" y="3949"/>
                  </a:lnTo>
                  <a:lnTo>
                    <a:pt x="472020" y="2692"/>
                  </a:lnTo>
                  <a:lnTo>
                    <a:pt x="470154" y="1828"/>
                  </a:lnTo>
                  <a:lnTo>
                    <a:pt x="468566" y="1066"/>
                  </a:lnTo>
                  <a:lnTo>
                    <a:pt x="468566" y="9601"/>
                  </a:lnTo>
                  <a:lnTo>
                    <a:pt x="468287" y="12915"/>
                  </a:lnTo>
                  <a:lnTo>
                    <a:pt x="467639" y="14173"/>
                  </a:lnTo>
                  <a:lnTo>
                    <a:pt x="465328" y="15989"/>
                  </a:lnTo>
                  <a:lnTo>
                    <a:pt x="463715" y="16433"/>
                  </a:lnTo>
                  <a:lnTo>
                    <a:pt x="456069" y="16433"/>
                  </a:lnTo>
                  <a:lnTo>
                    <a:pt x="456666" y="9601"/>
                  </a:lnTo>
                  <a:lnTo>
                    <a:pt x="456768" y="8318"/>
                  </a:lnTo>
                  <a:lnTo>
                    <a:pt x="456869" y="7162"/>
                  </a:lnTo>
                  <a:lnTo>
                    <a:pt x="456971" y="6108"/>
                  </a:lnTo>
                  <a:lnTo>
                    <a:pt x="464629" y="6108"/>
                  </a:lnTo>
                  <a:lnTo>
                    <a:pt x="466153" y="6540"/>
                  </a:lnTo>
                  <a:lnTo>
                    <a:pt x="468147" y="8318"/>
                  </a:lnTo>
                  <a:lnTo>
                    <a:pt x="468566" y="9601"/>
                  </a:lnTo>
                  <a:lnTo>
                    <a:pt x="468566" y="1066"/>
                  </a:lnTo>
                  <a:lnTo>
                    <a:pt x="468312" y="939"/>
                  </a:lnTo>
                  <a:lnTo>
                    <a:pt x="466064" y="508"/>
                  </a:lnTo>
                  <a:lnTo>
                    <a:pt x="450596" y="508"/>
                  </a:lnTo>
                  <a:lnTo>
                    <a:pt x="448005" y="30162"/>
                  </a:lnTo>
                  <a:lnTo>
                    <a:pt x="454863" y="30162"/>
                  </a:lnTo>
                  <a:lnTo>
                    <a:pt x="455587" y="21907"/>
                  </a:lnTo>
                  <a:lnTo>
                    <a:pt x="461899" y="21907"/>
                  </a:lnTo>
                  <a:lnTo>
                    <a:pt x="466890" y="30162"/>
                  </a:lnTo>
                  <a:lnTo>
                    <a:pt x="474281" y="30162"/>
                  </a:lnTo>
                  <a:lnTo>
                    <a:pt x="469226" y="21907"/>
                  </a:lnTo>
                  <a:lnTo>
                    <a:pt x="468452" y="20624"/>
                  </a:lnTo>
                  <a:lnTo>
                    <a:pt x="470484" y="19786"/>
                  </a:lnTo>
                  <a:lnTo>
                    <a:pt x="472084" y="18567"/>
                  </a:lnTo>
                  <a:lnTo>
                    <a:pt x="473684" y="16433"/>
                  </a:lnTo>
                  <a:lnTo>
                    <a:pt x="474484" y="15367"/>
                  </a:lnTo>
                  <a:lnTo>
                    <a:pt x="475183" y="13474"/>
                  </a:lnTo>
                  <a:lnTo>
                    <a:pt x="475513" y="9601"/>
                  </a:lnTo>
                  <a:lnTo>
                    <a:pt x="475564" y="9067"/>
                  </a:lnTo>
                  <a:close/>
                </a:path>
                <a:path w="793750" h="735329">
                  <a:moveTo>
                    <a:pt x="508495" y="30162"/>
                  </a:moveTo>
                  <a:lnTo>
                    <a:pt x="506209" y="23812"/>
                  </a:lnTo>
                  <a:lnTo>
                    <a:pt x="504329" y="18592"/>
                  </a:lnTo>
                  <a:lnTo>
                    <a:pt x="500253" y="7239"/>
                  </a:lnTo>
                  <a:lnTo>
                    <a:pt x="497827" y="508"/>
                  </a:lnTo>
                  <a:lnTo>
                    <a:pt x="497522" y="508"/>
                  </a:lnTo>
                  <a:lnTo>
                    <a:pt x="497522" y="18592"/>
                  </a:lnTo>
                  <a:lnTo>
                    <a:pt x="488111" y="18592"/>
                  </a:lnTo>
                  <a:lnTo>
                    <a:pt x="493801" y="7239"/>
                  </a:lnTo>
                  <a:lnTo>
                    <a:pt x="497522" y="18592"/>
                  </a:lnTo>
                  <a:lnTo>
                    <a:pt x="497522" y="508"/>
                  </a:lnTo>
                  <a:lnTo>
                    <a:pt x="491045" y="508"/>
                  </a:lnTo>
                  <a:lnTo>
                    <a:pt x="475234" y="30162"/>
                  </a:lnTo>
                  <a:lnTo>
                    <a:pt x="482269" y="30162"/>
                  </a:lnTo>
                  <a:lnTo>
                    <a:pt x="485457" y="23812"/>
                  </a:lnTo>
                  <a:lnTo>
                    <a:pt x="499224" y="23812"/>
                  </a:lnTo>
                  <a:lnTo>
                    <a:pt x="501294" y="30162"/>
                  </a:lnTo>
                  <a:lnTo>
                    <a:pt x="508495" y="30162"/>
                  </a:lnTo>
                  <a:close/>
                </a:path>
                <a:path w="793750" h="735329">
                  <a:moveTo>
                    <a:pt x="539775" y="5245"/>
                  </a:moveTo>
                  <a:lnTo>
                    <a:pt x="538518" y="3568"/>
                  </a:lnTo>
                  <a:lnTo>
                    <a:pt x="536892" y="2260"/>
                  </a:lnTo>
                  <a:lnTo>
                    <a:pt x="532892" y="444"/>
                  </a:lnTo>
                  <a:lnTo>
                    <a:pt x="530618" y="0"/>
                  </a:lnTo>
                  <a:lnTo>
                    <a:pt x="524979" y="0"/>
                  </a:lnTo>
                  <a:lnTo>
                    <a:pt x="510336" y="18275"/>
                  </a:lnTo>
                  <a:lnTo>
                    <a:pt x="510806" y="20916"/>
                  </a:lnTo>
                  <a:lnTo>
                    <a:pt x="522300" y="30670"/>
                  </a:lnTo>
                  <a:lnTo>
                    <a:pt x="527888" y="30670"/>
                  </a:lnTo>
                  <a:lnTo>
                    <a:pt x="531761" y="23660"/>
                  </a:lnTo>
                  <a:lnTo>
                    <a:pt x="529183" y="24828"/>
                  </a:lnTo>
                  <a:lnTo>
                    <a:pt x="524383" y="24828"/>
                  </a:lnTo>
                  <a:lnTo>
                    <a:pt x="522770" y="24422"/>
                  </a:lnTo>
                  <a:lnTo>
                    <a:pt x="520026" y="22809"/>
                  </a:lnTo>
                  <a:lnTo>
                    <a:pt x="519010" y="21691"/>
                  </a:lnTo>
                  <a:lnTo>
                    <a:pt x="517639" y="18821"/>
                  </a:lnTo>
                  <a:lnTo>
                    <a:pt x="517385" y="17170"/>
                  </a:lnTo>
                  <a:lnTo>
                    <a:pt x="517702" y="13500"/>
                  </a:lnTo>
                  <a:lnTo>
                    <a:pt x="526021" y="5842"/>
                  </a:lnTo>
                  <a:lnTo>
                    <a:pt x="530834" y="5842"/>
                  </a:lnTo>
                  <a:lnTo>
                    <a:pt x="533222" y="7010"/>
                  </a:lnTo>
                  <a:lnTo>
                    <a:pt x="535012" y="9321"/>
                  </a:lnTo>
                  <a:lnTo>
                    <a:pt x="539775" y="5245"/>
                  </a:lnTo>
                  <a:close/>
                </a:path>
                <a:path w="793750" h="735329">
                  <a:moveTo>
                    <a:pt x="567016" y="520"/>
                  </a:moveTo>
                  <a:lnTo>
                    <a:pt x="541172" y="520"/>
                  </a:lnTo>
                  <a:lnTo>
                    <a:pt x="540689" y="6108"/>
                  </a:lnTo>
                  <a:lnTo>
                    <a:pt x="550176" y="6108"/>
                  </a:lnTo>
                  <a:lnTo>
                    <a:pt x="548068" y="30175"/>
                  </a:lnTo>
                  <a:lnTo>
                    <a:pt x="554939" y="30175"/>
                  </a:lnTo>
                  <a:lnTo>
                    <a:pt x="557034" y="6108"/>
                  </a:lnTo>
                  <a:lnTo>
                    <a:pt x="566534" y="6108"/>
                  </a:lnTo>
                  <a:lnTo>
                    <a:pt x="567016" y="520"/>
                  </a:lnTo>
                  <a:close/>
                </a:path>
                <a:path w="793750" h="735329">
                  <a:moveTo>
                    <a:pt x="793127" y="321741"/>
                  </a:moveTo>
                  <a:lnTo>
                    <a:pt x="68884" y="321741"/>
                  </a:lnTo>
                  <a:lnTo>
                    <a:pt x="54508" y="321741"/>
                  </a:lnTo>
                  <a:lnTo>
                    <a:pt x="0" y="321741"/>
                  </a:lnTo>
                  <a:lnTo>
                    <a:pt x="0" y="734720"/>
                  </a:lnTo>
                  <a:lnTo>
                    <a:pt x="54508" y="734720"/>
                  </a:lnTo>
                  <a:lnTo>
                    <a:pt x="68884" y="734720"/>
                  </a:lnTo>
                  <a:lnTo>
                    <a:pt x="793127" y="734720"/>
                  </a:lnTo>
                  <a:lnTo>
                    <a:pt x="793127" y="321741"/>
                  </a:lnTo>
                  <a:close/>
                </a:path>
              </a:pathLst>
            </a:custGeom>
            <a:solidFill>
              <a:srgbClr val="007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4182567" y="3747884"/>
              <a:ext cx="69215" cy="413384"/>
            </a:xfrm>
            <a:custGeom>
              <a:avLst/>
              <a:gdLst/>
              <a:ahLst/>
              <a:cxnLst/>
              <a:rect l="l" t="t" r="r" b="b"/>
              <a:pathLst>
                <a:path w="69214" h="413385">
                  <a:moveTo>
                    <a:pt x="68884" y="0"/>
                  </a:moveTo>
                  <a:lnTo>
                    <a:pt x="0" y="0"/>
                  </a:lnTo>
                  <a:lnTo>
                    <a:pt x="0" y="412978"/>
                  </a:lnTo>
                  <a:lnTo>
                    <a:pt x="68884" y="412978"/>
                  </a:lnTo>
                  <a:lnTo>
                    <a:pt x="68884" y="0"/>
                  </a:lnTo>
                  <a:close/>
                </a:path>
              </a:pathLst>
            </a:custGeom>
            <a:solidFill>
              <a:srgbClr val="FFFFFF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4168101" y="3747896"/>
              <a:ext cx="756920" cy="36830"/>
            </a:xfrm>
            <a:custGeom>
              <a:avLst/>
              <a:gdLst/>
              <a:ahLst/>
              <a:cxnLst/>
              <a:rect l="l" t="t" r="r" b="b"/>
              <a:pathLst>
                <a:path w="756920" h="36829">
                  <a:moveTo>
                    <a:pt x="756310" y="0"/>
                  </a:moveTo>
                  <a:lnTo>
                    <a:pt x="0" y="0"/>
                  </a:lnTo>
                  <a:lnTo>
                    <a:pt x="0" y="36550"/>
                  </a:lnTo>
                  <a:lnTo>
                    <a:pt x="756310" y="36550"/>
                  </a:lnTo>
                  <a:lnTo>
                    <a:pt x="756310" y="0"/>
                  </a:lnTo>
                  <a:close/>
                </a:path>
              </a:pathLst>
            </a:custGeom>
            <a:solidFill>
              <a:srgbClr val="007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4168101" y="3747896"/>
              <a:ext cx="748030" cy="36830"/>
            </a:xfrm>
            <a:custGeom>
              <a:avLst/>
              <a:gdLst/>
              <a:ahLst/>
              <a:cxnLst/>
              <a:rect l="l" t="t" r="r" b="b"/>
              <a:pathLst>
                <a:path w="748029" h="36829">
                  <a:moveTo>
                    <a:pt x="0" y="36550"/>
                  </a:moveTo>
                  <a:lnTo>
                    <a:pt x="747572" y="36550"/>
                  </a:lnTo>
                  <a:lnTo>
                    <a:pt x="747572" y="0"/>
                  </a:lnTo>
                  <a:lnTo>
                    <a:pt x="0" y="0"/>
                  </a:lnTo>
                  <a:lnTo>
                    <a:pt x="0" y="36550"/>
                  </a:ln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4153649" y="3747884"/>
              <a:ext cx="29209" cy="413384"/>
            </a:xfrm>
            <a:custGeom>
              <a:avLst/>
              <a:gdLst/>
              <a:ahLst/>
              <a:cxnLst/>
              <a:rect l="l" t="t" r="r" b="b"/>
              <a:pathLst>
                <a:path w="29210" h="413385">
                  <a:moveTo>
                    <a:pt x="28917" y="0"/>
                  </a:moveTo>
                  <a:lnTo>
                    <a:pt x="0" y="0"/>
                  </a:lnTo>
                  <a:lnTo>
                    <a:pt x="0" y="412978"/>
                  </a:lnTo>
                  <a:lnTo>
                    <a:pt x="28917" y="412978"/>
                  </a:lnTo>
                  <a:lnTo>
                    <a:pt x="28917" y="0"/>
                  </a:lnTo>
                  <a:close/>
                </a:path>
              </a:pathLst>
            </a:custGeom>
            <a:solidFill>
              <a:srgbClr val="007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4153649" y="3747884"/>
              <a:ext cx="29209" cy="413384"/>
            </a:xfrm>
            <a:custGeom>
              <a:avLst/>
              <a:gdLst/>
              <a:ahLst/>
              <a:cxnLst/>
              <a:rect l="l" t="t" r="r" b="b"/>
              <a:pathLst>
                <a:path w="29210" h="413385">
                  <a:moveTo>
                    <a:pt x="28917" y="0"/>
                  </a:moveTo>
                  <a:lnTo>
                    <a:pt x="0" y="0"/>
                  </a:lnTo>
                  <a:lnTo>
                    <a:pt x="0" y="412978"/>
                  </a:lnTo>
                  <a:lnTo>
                    <a:pt x="28917" y="412978"/>
                  </a:lnTo>
                  <a:lnTo>
                    <a:pt x="28917" y="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4944579" y="3747884"/>
              <a:ext cx="69215" cy="413384"/>
            </a:xfrm>
            <a:custGeom>
              <a:avLst/>
              <a:gdLst/>
              <a:ahLst/>
              <a:cxnLst/>
              <a:rect l="l" t="t" r="r" b="b"/>
              <a:pathLst>
                <a:path w="69214" h="413385">
                  <a:moveTo>
                    <a:pt x="68884" y="0"/>
                  </a:moveTo>
                  <a:lnTo>
                    <a:pt x="0" y="0"/>
                  </a:lnTo>
                  <a:lnTo>
                    <a:pt x="0" y="412978"/>
                  </a:lnTo>
                  <a:lnTo>
                    <a:pt x="68884" y="412978"/>
                  </a:lnTo>
                  <a:lnTo>
                    <a:pt x="68884" y="0"/>
                  </a:lnTo>
                  <a:close/>
                </a:path>
              </a:pathLst>
            </a:custGeom>
            <a:solidFill>
              <a:srgbClr val="007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4944579" y="3747884"/>
              <a:ext cx="69215" cy="413384"/>
            </a:xfrm>
            <a:custGeom>
              <a:avLst/>
              <a:gdLst/>
              <a:ahLst/>
              <a:cxnLst/>
              <a:rect l="l" t="t" r="r" b="b"/>
              <a:pathLst>
                <a:path w="69214" h="413385">
                  <a:moveTo>
                    <a:pt x="68884" y="0"/>
                  </a:moveTo>
                  <a:lnTo>
                    <a:pt x="0" y="0"/>
                  </a:lnTo>
                  <a:lnTo>
                    <a:pt x="0" y="412978"/>
                  </a:lnTo>
                  <a:lnTo>
                    <a:pt x="68884" y="412978"/>
                  </a:lnTo>
                  <a:lnTo>
                    <a:pt x="68884" y="0"/>
                  </a:lnTo>
                  <a:close/>
                </a:path>
              </a:pathLst>
            </a:custGeom>
            <a:solidFill>
              <a:srgbClr val="FFFFFF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4968341" y="3724084"/>
              <a:ext cx="62865" cy="31750"/>
            </a:xfrm>
            <a:custGeom>
              <a:avLst/>
              <a:gdLst/>
              <a:ahLst/>
              <a:cxnLst/>
              <a:rect l="l" t="t" r="r" b="b"/>
              <a:pathLst>
                <a:path w="62864" h="31750">
                  <a:moveTo>
                    <a:pt x="62484" y="0"/>
                  </a:moveTo>
                  <a:lnTo>
                    <a:pt x="0" y="0"/>
                  </a:lnTo>
                  <a:lnTo>
                    <a:pt x="0" y="31699"/>
                  </a:lnTo>
                  <a:lnTo>
                    <a:pt x="62484" y="31699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007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4968341" y="3724084"/>
              <a:ext cx="62865" cy="31750"/>
            </a:xfrm>
            <a:custGeom>
              <a:avLst/>
              <a:gdLst/>
              <a:ahLst/>
              <a:cxnLst/>
              <a:rect l="l" t="t" r="r" b="b"/>
              <a:pathLst>
                <a:path w="62864" h="31750">
                  <a:moveTo>
                    <a:pt x="62484" y="0"/>
                  </a:moveTo>
                  <a:lnTo>
                    <a:pt x="0" y="0"/>
                  </a:lnTo>
                  <a:lnTo>
                    <a:pt x="0" y="31699"/>
                  </a:lnTo>
                  <a:lnTo>
                    <a:pt x="62484" y="31699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FFFFFF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4583925" y="3804145"/>
              <a:ext cx="312420" cy="356870"/>
            </a:xfrm>
            <a:custGeom>
              <a:avLst/>
              <a:gdLst/>
              <a:ahLst/>
              <a:cxnLst/>
              <a:rect l="l" t="t" r="r" b="b"/>
              <a:pathLst>
                <a:path w="312420" h="356870">
                  <a:moveTo>
                    <a:pt x="312026" y="0"/>
                  </a:moveTo>
                  <a:lnTo>
                    <a:pt x="0" y="0"/>
                  </a:lnTo>
                  <a:lnTo>
                    <a:pt x="0" y="356717"/>
                  </a:lnTo>
                  <a:lnTo>
                    <a:pt x="312026" y="356717"/>
                  </a:lnTo>
                  <a:lnTo>
                    <a:pt x="312026" y="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4895951" y="3804145"/>
              <a:ext cx="20320" cy="356870"/>
            </a:xfrm>
            <a:custGeom>
              <a:avLst/>
              <a:gdLst/>
              <a:ahLst/>
              <a:cxnLst/>
              <a:rect l="l" t="t" r="r" b="b"/>
              <a:pathLst>
                <a:path w="20320" h="356870">
                  <a:moveTo>
                    <a:pt x="19723" y="0"/>
                  </a:moveTo>
                  <a:lnTo>
                    <a:pt x="0" y="0"/>
                  </a:lnTo>
                  <a:lnTo>
                    <a:pt x="0" y="356717"/>
                  </a:lnTo>
                  <a:lnTo>
                    <a:pt x="19723" y="356717"/>
                  </a:lnTo>
                  <a:lnTo>
                    <a:pt x="19723" y="0"/>
                  </a:lnTo>
                  <a:close/>
                </a:path>
              </a:pathLst>
            </a:custGeom>
            <a:solidFill>
              <a:srgbClr val="007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4895951" y="3804145"/>
              <a:ext cx="20320" cy="356870"/>
            </a:xfrm>
            <a:custGeom>
              <a:avLst/>
              <a:gdLst/>
              <a:ahLst/>
              <a:cxnLst/>
              <a:rect l="l" t="t" r="r" b="b"/>
              <a:pathLst>
                <a:path w="20320" h="356870">
                  <a:moveTo>
                    <a:pt x="19723" y="0"/>
                  </a:moveTo>
                  <a:lnTo>
                    <a:pt x="0" y="0"/>
                  </a:lnTo>
                  <a:lnTo>
                    <a:pt x="0" y="356717"/>
                  </a:lnTo>
                  <a:lnTo>
                    <a:pt x="19723" y="356717"/>
                  </a:lnTo>
                  <a:lnTo>
                    <a:pt x="19723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4603635" y="3823601"/>
              <a:ext cx="273050" cy="278130"/>
            </a:xfrm>
            <a:custGeom>
              <a:avLst/>
              <a:gdLst/>
              <a:ahLst/>
              <a:cxnLst/>
              <a:rect l="l" t="t" r="r" b="b"/>
              <a:pathLst>
                <a:path w="273050" h="278129">
                  <a:moveTo>
                    <a:pt x="272592" y="195465"/>
                  </a:moveTo>
                  <a:lnTo>
                    <a:pt x="0" y="195465"/>
                  </a:lnTo>
                  <a:lnTo>
                    <a:pt x="0" y="277977"/>
                  </a:lnTo>
                  <a:lnTo>
                    <a:pt x="272592" y="277977"/>
                  </a:lnTo>
                  <a:lnTo>
                    <a:pt x="272592" y="195465"/>
                  </a:lnTo>
                  <a:close/>
                </a:path>
                <a:path w="273050" h="278129">
                  <a:moveTo>
                    <a:pt x="272592" y="97726"/>
                  </a:moveTo>
                  <a:lnTo>
                    <a:pt x="0" y="97726"/>
                  </a:lnTo>
                  <a:lnTo>
                    <a:pt x="0" y="180251"/>
                  </a:lnTo>
                  <a:lnTo>
                    <a:pt x="272592" y="180251"/>
                  </a:lnTo>
                  <a:lnTo>
                    <a:pt x="272592" y="97726"/>
                  </a:lnTo>
                  <a:close/>
                </a:path>
                <a:path w="273050" h="278129">
                  <a:moveTo>
                    <a:pt x="272592" y="0"/>
                  </a:moveTo>
                  <a:lnTo>
                    <a:pt x="0" y="0"/>
                  </a:lnTo>
                  <a:lnTo>
                    <a:pt x="0" y="82511"/>
                  </a:lnTo>
                  <a:lnTo>
                    <a:pt x="272592" y="82511"/>
                  </a:lnTo>
                  <a:lnTo>
                    <a:pt x="272592" y="0"/>
                  </a:lnTo>
                  <a:close/>
                </a:path>
              </a:pathLst>
            </a:custGeom>
            <a:solidFill>
              <a:srgbClr val="007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4603635" y="3823601"/>
              <a:ext cx="273050" cy="278130"/>
            </a:xfrm>
            <a:custGeom>
              <a:avLst/>
              <a:gdLst/>
              <a:ahLst/>
              <a:cxnLst/>
              <a:rect l="l" t="t" r="r" b="b"/>
              <a:pathLst>
                <a:path w="273050" h="278129">
                  <a:moveTo>
                    <a:pt x="272592" y="195465"/>
                  </a:moveTo>
                  <a:lnTo>
                    <a:pt x="0" y="195465"/>
                  </a:lnTo>
                  <a:lnTo>
                    <a:pt x="0" y="277977"/>
                  </a:lnTo>
                  <a:lnTo>
                    <a:pt x="272592" y="277977"/>
                  </a:lnTo>
                  <a:lnTo>
                    <a:pt x="272592" y="195465"/>
                  </a:lnTo>
                  <a:close/>
                </a:path>
                <a:path w="273050" h="278129">
                  <a:moveTo>
                    <a:pt x="272592" y="97726"/>
                  </a:moveTo>
                  <a:lnTo>
                    <a:pt x="0" y="97726"/>
                  </a:lnTo>
                  <a:lnTo>
                    <a:pt x="0" y="180251"/>
                  </a:lnTo>
                  <a:lnTo>
                    <a:pt x="272592" y="180251"/>
                  </a:lnTo>
                  <a:lnTo>
                    <a:pt x="272592" y="97726"/>
                  </a:lnTo>
                  <a:close/>
                </a:path>
                <a:path w="273050" h="278129">
                  <a:moveTo>
                    <a:pt x="272592" y="0"/>
                  </a:moveTo>
                  <a:lnTo>
                    <a:pt x="0" y="0"/>
                  </a:lnTo>
                  <a:lnTo>
                    <a:pt x="0" y="82511"/>
                  </a:lnTo>
                  <a:lnTo>
                    <a:pt x="272592" y="82511"/>
                  </a:lnTo>
                  <a:lnTo>
                    <a:pt x="272592" y="0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4915674" y="3747884"/>
              <a:ext cx="29209" cy="413384"/>
            </a:xfrm>
            <a:custGeom>
              <a:avLst/>
              <a:gdLst/>
              <a:ahLst/>
              <a:cxnLst/>
              <a:rect l="l" t="t" r="r" b="b"/>
              <a:pathLst>
                <a:path w="29210" h="413385">
                  <a:moveTo>
                    <a:pt x="28905" y="0"/>
                  </a:moveTo>
                  <a:lnTo>
                    <a:pt x="0" y="0"/>
                  </a:lnTo>
                  <a:lnTo>
                    <a:pt x="0" y="412978"/>
                  </a:lnTo>
                  <a:lnTo>
                    <a:pt x="28905" y="412978"/>
                  </a:lnTo>
                  <a:lnTo>
                    <a:pt x="28905" y="0"/>
                  </a:lnTo>
                  <a:close/>
                </a:path>
              </a:pathLst>
            </a:custGeom>
            <a:solidFill>
              <a:srgbClr val="007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4237088" y="3747884"/>
              <a:ext cx="739140" cy="413384"/>
            </a:xfrm>
            <a:custGeom>
              <a:avLst/>
              <a:gdLst/>
              <a:ahLst/>
              <a:cxnLst/>
              <a:rect l="l" t="t" r="r" b="b"/>
              <a:pathLst>
                <a:path w="739139" h="413385">
                  <a:moveTo>
                    <a:pt x="738606" y="0"/>
                  </a:moveTo>
                  <a:lnTo>
                    <a:pt x="0" y="0"/>
                  </a:lnTo>
                  <a:lnTo>
                    <a:pt x="0" y="412978"/>
                  </a:lnTo>
                  <a:lnTo>
                    <a:pt x="738606" y="412978"/>
                  </a:lnTo>
                  <a:lnTo>
                    <a:pt x="738606" y="0"/>
                  </a:lnTo>
                  <a:close/>
                </a:path>
              </a:pathLst>
            </a:custGeom>
            <a:solidFill>
              <a:srgbClr val="FFFFFF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4915674" y="3747884"/>
              <a:ext cx="29209" cy="413384"/>
            </a:xfrm>
            <a:custGeom>
              <a:avLst/>
              <a:gdLst/>
              <a:ahLst/>
              <a:cxnLst/>
              <a:rect l="l" t="t" r="r" b="b"/>
              <a:pathLst>
                <a:path w="29210" h="413385">
                  <a:moveTo>
                    <a:pt x="28905" y="0"/>
                  </a:moveTo>
                  <a:lnTo>
                    <a:pt x="0" y="0"/>
                  </a:lnTo>
                  <a:lnTo>
                    <a:pt x="0" y="412978"/>
                  </a:lnTo>
                  <a:lnTo>
                    <a:pt x="28905" y="412978"/>
                  </a:lnTo>
                  <a:lnTo>
                    <a:pt x="28905" y="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4129887" y="3724084"/>
              <a:ext cx="838835" cy="31750"/>
            </a:xfrm>
            <a:custGeom>
              <a:avLst/>
              <a:gdLst/>
              <a:ahLst/>
              <a:cxnLst/>
              <a:rect l="l" t="t" r="r" b="b"/>
              <a:pathLst>
                <a:path w="838835" h="31750">
                  <a:moveTo>
                    <a:pt x="838453" y="0"/>
                  </a:moveTo>
                  <a:lnTo>
                    <a:pt x="0" y="0"/>
                  </a:lnTo>
                  <a:lnTo>
                    <a:pt x="0" y="31699"/>
                  </a:lnTo>
                  <a:lnTo>
                    <a:pt x="838453" y="31699"/>
                  </a:lnTo>
                  <a:lnTo>
                    <a:pt x="838453" y="0"/>
                  </a:lnTo>
                  <a:close/>
                </a:path>
              </a:pathLst>
            </a:custGeom>
            <a:solidFill>
              <a:srgbClr val="007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4129887" y="3724084"/>
              <a:ext cx="838835" cy="31750"/>
            </a:xfrm>
            <a:custGeom>
              <a:avLst/>
              <a:gdLst/>
              <a:ahLst/>
              <a:cxnLst/>
              <a:rect l="l" t="t" r="r" b="b"/>
              <a:pathLst>
                <a:path w="838835" h="31750">
                  <a:moveTo>
                    <a:pt x="838453" y="0"/>
                  </a:moveTo>
                  <a:lnTo>
                    <a:pt x="0" y="0"/>
                  </a:lnTo>
                  <a:lnTo>
                    <a:pt x="0" y="31699"/>
                  </a:lnTo>
                  <a:lnTo>
                    <a:pt x="838453" y="31699"/>
                  </a:lnTo>
                  <a:lnTo>
                    <a:pt x="838453" y="0"/>
                  </a:ln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4722292" y="3855884"/>
              <a:ext cx="27940" cy="213995"/>
            </a:xfrm>
            <a:custGeom>
              <a:avLst/>
              <a:gdLst/>
              <a:ahLst/>
              <a:cxnLst/>
              <a:rect l="l" t="t" r="r" b="b"/>
              <a:pathLst>
                <a:path w="27939" h="213995">
                  <a:moveTo>
                    <a:pt x="27393" y="199491"/>
                  </a:moveTo>
                  <a:lnTo>
                    <a:pt x="23393" y="195478"/>
                  </a:lnTo>
                  <a:lnTo>
                    <a:pt x="18427" y="195478"/>
                  </a:lnTo>
                  <a:lnTo>
                    <a:pt x="4013" y="195478"/>
                  </a:lnTo>
                  <a:lnTo>
                    <a:pt x="0" y="199491"/>
                  </a:lnTo>
                  <a:lnTo>
                    <a:pt x="0" y="209410"/>
                  </a:lnTo>
                  <a:lnTo>
                    <a:pt x="4013" y="213423"/>
                  </a:lnTo>
                  <a:lnTo>
                    <a:pt x="23393" y="213423"/>
                  </a:lnTo>
                  <a:lnTo>
                    <a:pt x="27393" y="209410"/>
                  </a:lnTo>
                  <a:lnTo>
                    <a:pt x="27393" y="199491"/>
                  </a:lnTo>
                  <a:close/>
                </a:path>
                <a:path w="27939" h="213995">
                  <a:moveTo>
                    <a:pt x="27393" y="101739"/>
                  </a:moveTo>
                  <a:lnTo>
                    <a:pt x="23393" y="97739"/>
                  </a:lnTo>
                  <a:lnTo>
                    <a:pt x="18427" y="97739"/>
                  </a:lnTo>
                  <a:lnTo>
                    <a:pt x="4013" y="97739"/>
                  </a:lnTo>
                  <a:lnTo>
                    <a:pt x="0" y="101739"/>
                  </a:lnTo>
                  <a:lnTo>
                    <a:pt x="0" y="111658"/>
                  </a:lnTo>
                  <a:lnTo>
                    <a:pt x="4013" y="115671"/>
                  </a:lnTo>
                  <a:lnTo>
                    <a:pt x="23393" y="115671"/>
                  </a:lnTo>
                  <a:lnTo>
                    <a:pt x="27393" y="111658"/>
                  </a:lnTo>
                  <a:lnTo>
                    <a:pt x="27393" y="101739"/>
                  </a:lnTo>
                  <a:close/>
                </a:path>
                <a:path w="27939" h="213995">
                  <a:moveTo>
                    <a:pt x="27393" y="4013"/>
                  </a:moveTo>
                  <a:lnTo>
                    <a:pt x="23393" y="0"/>
                  </a:lnTo>
                  <a:lnTo>
                    <a:pt x="18427" y="0"/>
                  </a:lnTo>
                  <a:lnTo>
                    <a:pt x="4013" y="0"/>
                  </a:lnTo>
                  <a:lnTo>
                    <a:pt x="0" y="4013"/>
                  </a:lnTo>
                  <a:lnTo>
                    <a:pt x="0" y="13931"/>
                  </a:lnTo>
                  <a:lnTo>
                    <a:pt x="4013" y="17945"/>
                  </a:lnTo>
                  <a:lnTo>
                    <a:pt x="23393" y="17945"/>
                  </a:lnTo>
                  <a:lnTo>
                    <a:pt x="27393" y="13931"/>
                  </a:lnTo>
                  <a:lnTo>
                    <a:pt x="27393" y="4013"/>
                  </a:lnTo>
                  <a:close/>
                </a:path>
              </a:pathLst>
            </a:custGeom>
            <a:solidFill>
              <a:srgbClr val="007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4722292" y="3855884"/>
              <a:ext cx="18415" cy="213995"/>
            </a:xfrm>
            <a:custGeom>
              <a:avLst/>
              <a:gdLst/>
              <a:ahLst/>
              <a:cxnLst/>
              <a:rect l="l" t="t" r="r" b="b"/>
              <a:pathLst>
                <a:path w="18414" h="213995">
                  <a:moveTo>
                    <a:pt x="17932" y="199491"/>
                  </a:moveTo>
                  <a:lnTo>
                    <a:pt x="13931" y="195478"/>
                  </a:lnTo>
                  <a:lnTo>
                    <a:pt x="4013" y="195478"/>
                  </a:lnTo>
                  <a:lnTo>
                    <a:pt x="0" y="199491"/>
                  </a:lnTo>
                  <a:lnTo>
                    <a:pt x="0" y="209410"/>
                  </a:lnTo>
                  <a:lnTo>
                    <a:pt x="4013" y="213423"/>
                  </a:lnTo>
                  <a:lnTo>
                    <a:pt x="13931" y="213423"/>
                  </a:lnTo>
                  <a:lnTo>
                    <a:pt x="17932" y="209410"/>
                  </a:lnTo>
                  <a:lnTo>
                    <a:pt x="17932" y="204444"/>
                  </a:lnTo>
                  <a:lnTo>
                    <a:pt x="17932" y="199491"/>
                  </a:lnTo>
                  <a:close/>
                </a:path>
                <a:path w="18414" h="213995">
                  <a:moveTo>
                    <a:pt x="17932" y="101739"/>
                  </a:moveTo>
                  <a:lnTo>
                    <a:pt x="13931" y="97739"/>
                  </a:lnTo>
                  <a:lnTo>
                    <a:pt x="4013" y="97739"/>
                  </a:lnTo>
                  <a:lnTo>
                    <a:pt x="0" y="101739"/>
                  </a:lnTo>
                  <a:lnTo>
                    <a:pt x="0" y="111658"/>
                  </a:lnTo>
                  <a:lnTo>
                    <a:pt x="4013" y="115671"/>
                  </a:lnTo>
                  <a:lnTo>
                    <a:pt x="13931" y="115671"/>
                  </a:lnTo>
                  <a:lnTo>
                    <a:pt x="17932" y="111658"/>
                  </a:lnTo>
                  <a:lnTo>
                    <a:pt x="17932" y="106705"/>
                  </a:lnTo>
                  <a:lnTo>
                    <a:pt x="17932" y="101739"/>
                  </a:lnTo>
                  <a:close/>
                </a:path>
                <a:path w="18414" h="213995">
                  <a:moveTo>
                    <a:pt x="17932" y="4013"/>
                  </a:moveTo>
                  <a:lnTo>
                    <a:pt x="13931" y="0"/>
                  </a:lnTo>
                  <a:lnTo>
                    <a:pt x="4013" y="0"/>
                  </a:lnTo>
                  <a:lnTo>
                    <a:pt x="0" y="4013"/>
                  </a:lnTo>
                  <a:lnTo>
                    <a:pt x="0" y="13931"/>
                  </a:lnTo>
                  <a:lnTo>
                    <a:pt x="4013" y="17945"/>
                  </a:lnTo>
                  <a:lnTo>
                    <a:pt x="13931" y="17945"/>
                  </a:lnTo>
                  <a:lnTo>
                    <a:pt x="17932" y="13931"/>
                  </a:lnTo>
                  <a:lnTo>
                    <a:pt x="17932" y="8966"/>
                  </a:lnTo>
                  <a:lnTo>
                    <a:pt x="17932" y="4013"/>
                  </a:lnTo>
                  <a:close/>
                </a:path>
              </a:pathLst>
            </a:custGeom>
            <a:solidFill>
              <a:srgbClr val="FAFAFA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4381169" y="3343725"/>
              <a:ext cx="51435" cy="55880"/>
            </a:xfrm>
            <a:custGeom>
              <a:avLst/>
              <a:gdLst/>
              <a:ahLst/>
              <a:cxnLst/>
              <a:rect l="l" t="t" r="r" b="b"/>
              <a:pathLst>
                <a:path w="51435" h="55879">
                  <a:moveTo>
                    <a:pt x="9969" y="0"/>
                  </a:moveTo>
                  <a:lnTo>
                    <a:pt x="0" y="55562"/>
                  </a:lnTo>
                  <a:lnTo>
                    <a:pt x="50965" y="49403"/>
                  </a:lnTo>
                  <a:lnTo>
                    <a:pt x="49279" y="45682"/>
                  </a:lnTo>
                  <a:lnTo>
                    <a:pt x="45954" y="36953"/>
                  </a:lnTo>
                  <a:lnTo>
                    <a:pt x="43592" y="26868"/>
                  </a:lnTo>
                  <a:lnTo>
                    <a:pt x="44792" y="19075"/>
                  </a:lnTo>
                  <a:lnTo>
                    <a:pt x="47656" y="13962"/>
                  </a:lnTo>
                  <a:lnTo>
                    <a:pt x="44983" y="10271"/>
                  </a:lnTo>
                  <a:lnTo>
                    <a:pt x="33509" y="6213"/>
                  </a:lnTo>
                  <a:lnTo>
                    <a:pt x="9969" y="0"/>
                  </a:lnTo>
                  <a:close/>
                </a:path>
              </a:pathLst>
            </a:custGeom>
            <a:solidFill>
              <a:srgbClr val="D37A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4403947" y="3347564"/>
              <a:ext cx="22225" cy="26034"/>
            </a:xfrm>
            <a:custGeom>
              <a:avLst/>
              <a:gdLst/>
              <a:ahLst/>
              <a:cxnLst/>
              <a:rect l="l" t="t" r="r" b="b"/>
              <a:pathLst>
                <a:path w="22225" h="26035">
                  <a:moveTo>
                    <a:pt x="0" y="0"/>
                  </a:moveTo>
                  <a:lnTo>
                    <a:pt x="2919" y="5358"/>
                  </a:lnTo>
                  <a:lnTo>
                    <a:pt x="7532" y="12376"/>
                  </a:lnTo>
                  <a:lnTo>
                    <a:pt x="13682" y="19613"/>
                  </a:lnTo>
                  <a:lnTo>
                    <a:pt x="21209" y="25628"/>
                  </a:lnTo>
                  <a:lnTo>
                    <a:pt x="20421" y="21399"/>
                  </a:lnTo>
                  <a:lnTo>
                    <a:pt x="20396" y="17526"/>
                  </a:lnTo>
                  <a:lnTo>
                    <a:pt x="22009" y="15240"/>
                  </a:lnTo>
                  <a:lnTo>
                    <a:pt x="21761" y="11153"/>
                  </a:lnTo>
                  <a:lnTo>
                    <a:pt x="16695" y="7062"/>
                  </a:lnTo>
                  <a:lnTo>
                    <a:pt x="8784" y="32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8" name="object 13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515890" y="4122004"/>
              <a:ext cx="83079" cy="78640"/>
            </a:xfrm>
            <a:prstGeom prst="rect">
              <a:avLst/>
            </a:prstGeom>
          </p:spPr>
        </p:pic>
        <p:pic>
          <p:nvPicPr>
            <p:cNvPr id="139" name="object 13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290199" y="4109663"/>
              <a:ext cx="78866" cy="92109"/>
            </a:xfrm>
            <a:prstGeom prst="rect">
              <a:avLst/>
            </a:prstGeom>
          </p:spPr>
        </p:pic>
        <p:sp>
          <p:nvSpPr>
            <p:cNvPr id="140" name="object 140"/>
            <p:cNvSpPr/>
            <p:nvPr/>
          </p:nvSpPr>
          <p:spPr>
            <a:xfrm>
              <a:off x="4302391" y="3619102"/>
              <a:ext cx="189230" cy="533400"/>
            </a:xfrm>
            <a:custGeom>
              <a:avLst/>
              <a:gdLst/>
              <a:ahLst/>
              <a:cxnLst/>
              <a:rect l="l" t="t" r="r" b="b"/>
              <a:pathLst>
                <a:path w="189229" h="533400">
                  <a:moveTo>
                    <a:pt x="188721" y="0"/>
                  </a:moveTo>
                  <a:lnTo>
                    <a:pt x="64300" y="228"/>
                  </a:lnTo>
                  <a:lnTo>
                    <a:pt x="56016" y="46457"/>
                  </a:lnTo>
                  <a:lnTo>
                    <a:pt x="55232" y="79159"/>
                  </a:lnTo>
                  <a:lnTo>
                    <a:pt x="54280" y="107333"/>
                  </a:lnTo>
                  <a:lnTo>
                    <a:pt x="46824" y="230403"/>
                  </a:lnTo>
                  <a:lnTo>
                    <a:pt x="36353" y="267901"/>
                  </a:lnTo>
                  <a:lnTo>
                    <a:pt x="31749" y="281647"/>
                  </a:lnTo>
                  <a:lnTo>
                    <a:pt x="20870" y="326458"/>
                  </a:lnTo>
                  <a:lnTo>
                    <a:pt x="11642" y="400116"/>
                  </a:lnTo>
                  <a:lnTo>
                    <a:pt x="5853" y="460454"/>
                  </a:lnTo>
                  <a:lnTo>
                    <a:pt x="0" y="528993"/>
                  </a:lnTo>
                  <a:lnTo>
                    <a:pt x="31013" y="533006"/>
                  </a:lnTo>
                  <a:lnTo>
                    <a:pt x="107353" y="250075"/>
                  </a:lnTo>
                  <a:lnTo>
                    <a:pt x="188721" y="0"/>
                  </a:lnTo>
                  <a:close/>
                </a:path>
              </a:pathLst>
            </a:custGeom>
            <a:solidFill>
              <a:srgbClr val="192E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4408816" y="3702680"/>
              <a:ext cx="39370" cy="121285"/>
            </a:xfrm>
            <a:custGeom>
              <a:avLst/>
              <a:gdLst/>
              <a:ahLst/>
              <a:cxnLst/>
              <a:rect l="l" t="t" r="r" b="b"/>
              <a:pathLst>
                <a:path w="39370" h="121285">
                  <a:moveTo>
                    <a:pt x="0" y="0"/>
                  </a:moveTo>
                  <a:lnTo>
                    <a:pt x="11908" y="31327"/>
                  </a:lnTo>
                  <a:lnTo>
                    <a:pt x="17497" y="54357"/>
                  </a:lnTo>
                  <a:lnTo>
                    <a:pt x="18223" y="80418"/>
                  </a:lnTo>
                  <a:lnTo>
                    <a:pt x="15544" y="120840"/>
                  </a:lnTo>
                  <a:lnTo>
                    <a:pt x="38874" y="51549"/>
                  </a:lnTo>
                  <a:lnTo>
                    <a:pt x="35585" y="26923"/>
                  </a:lnTo>
                  <a:lnTo>
                    <a:pt x="8966" y="44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4389157" y="3610831"/>
              <a:ext cx="163830" cy="541020"/>
            </a:xfrm>
            <a:custGeom>
              <a:avLst/>
              <a:gdLst/>
              <a:ahLst/>
              <a:cxnLst/>
              <a:rect l="l" t="t" r="r" b="b"/>
              <a:pathLst>
                <a:path w="163829" h="541020">
                  <a:moveTo>
                    <a:pt x="118057" y="0"/>
                  </a:moveTo>
                  <a:lnTo>
                    <a:pt x="1140" y="8102"/>
                  </a:lnTo>
                  <a:lnTo>
                    <a:pt x="0" y="43747"/>
                  </a:lnTo>
                  <a:lnTo>
                    <a:pt x="4949" y="72053"/>
                  </a:lnTo>
                  <a:lnTo>
                    <a:pt x="13572" y="93548"/>
                  </a:lnTo>
                  <a:lnTo>
                    <a:pt x="23454" y="108762"/>
                  </a:lnTo>
                  <a:lnTo>
                    <a:pt x="31340" y="119893"/>
                  </a:lnTo>
                  <a:lnTo>
                    <a:pt x="38061" y="131803"/>
                  </a:lnTo>
                  <a:lnTo>
                    <a:pt x="77442" y="256692"/>
                  </a:lnTo>
                  <a:lnTo>
                    <a:pt x="81666" y="280825"/>
                  </a:lnTo>
                  <a:lnTo>
                    <a:pt x="81635" y="294805"/>
                  </a:lnTo>
                  <a:lnTo>
                    <a:pt x="82113" y="307671"/>
                  </a:lnTo>
                  <a:lnTo>
                    <a:pt x="87448" y="363441"/>
                  </a:lnTo>
                  <a:lnTo>
                    <a:pt x="94188" y="403213"/>
                  </a:lnTo>
                  <a:lnTo>
                    <a:pt x="107513" y="455180"/>
                  </a:lnTo>
                  <a:lnTo>
                    <a:pt x="132052" y="540512"/>
                  </a:lnTo>
                  <a:lnTo>
                    <a:pt x="163650" y="535127"/>
                  </a:lnTo>
                  <a:lnTo>
                    <a:pt x="126324" y="9626"/>
                  </a:lnTo>
                  <a:lnTo>
                    <a:pt x="118057" y="0"/>
                  </a:lnTo>
                  <a:close/>
                </a:path>
              </a:pathLst>
            </a:custGeom>
            <a:solidFill>
              <a:srgbClr val="192E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4391948" y="3583561"/>
              <a:ext cx="58419" cy="34925"/>
            </a:xfrm>
            <a:custGeom>
              <a:avLst/>
              <a:gdLst/>
              <a:ahLst/>
              <a:cxnLst/>
              <a:rect l="l" t="t" r="r" b="b"/>
              <a:pathLst>
                <a:path w="58420" h="34925">
                  <a:moveTo>
                    <a:pt x="24828" y="0"/>
                  </a:moveTo>
                  <a:lnTo>
                    <a:pt x="6667" y="3721"/>
                  </a:lnTo>
                  <a:lnTo>
                    <a:pt x="0" y="21729"/>
                  </a:lnTo>
                  <a:lnTo>
                    <a:pt x="4612" y="24079"/>
                  </a:lnTo>
                  <a:lnTo>
                    <a:pt x="15505" y="29092"/>
                  </a:lnTo>
                  <a:lnTo>
                    <a:pt x="28567" y="33820"/>
                  </a:lnTo>
                  <a:lnTo>
                    <a:pt x="29229" y="33820"/>
                  </a:lnTo>
                  <a:lnTo>
                    <a:pt x="38468" y="34874"/>
                  </a:lnTo>
                  <a:lnTo>
                    <a:pt x="43446" y="33820"/>
                  </a:lnTo>
                  <a:lnTo>
                    <a:pt x="53428" y="21043"/>
                  </a:lnTo>
                  <a:lnTo>
                    <a:pt x="58102" y="16700"/>
                  </a:lnTo>
                  <a:lnTo>
                    <a:pt x="56413" y="8940"/>
                  </a:lnTo>
                  <a:lnTo>
                    <a:pt x="50342" y="6959"/>
                  </a:lnTo>
                  <a:lnTo>
                    <a:pt x="36004" y="1054"/>
                  </a:lnTo>
                  <a:lnTo>
                    <a:pt x="24828" y="0"/>
                  </a:lnTo>
                  <a:close/>
                </a:path>
              </a:pathLst>
            </a:custGeom>
            <a:solidFill>
              <a:srgbClr val="D37A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4387650" y="3578589"/>
              <a:ext cx="19050" cy="33655"/>
            </a:xfrm>
            <a:custGeom>
              <a:avLst/>
              <a:gdLst/>
              <a:ahLst/>
              <a:cxnLst/>
              <a:rect l="l" t="t" r="r" b="b"/>
              <a:pathLst>
                <a:path w="19050" h="33654">
                  <a:moveTo>
                    <a:pt x="10083" y="0"/>
                  </a:moveTo>
                  <a:lnTo>
                    <a:pt x="0" y="32524"/>
                  </a:lnTo>
                  <a:lnTo>
                    <a:pt x="9677" y="33324"/>
                  </a:lnTo>
                  <a:lnTo>
                    <a:pt x="18541" y="4914"/>
                  </a:lnTo>
                  <a:lnTo>
                    <a:pt x="10083" y="0"/>
                  </a:lnTo>
                  <a:close/>
                </a:path>
              </a:pathLst>
            </a:custGeom>
            <a:solidFill>
              <a:srgbClr val="192E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4387650" y="3578589"/>
              <a:ext cx="19050" cy="33655"/>
            </a:xfrm>
            <a:custGeom>
              <a:avLst/>
              <a:gdLst/>
              <a:ahLst/>
              <a:cxnLst/>
              <a:rect l="l" t="t" r="r" b="b"/>
              <a:pathLst>
                <a:path w="19050" h="33654">
                  <a:moveTo>
                    <a:pt x="10083" y="0"/>
                  </a:moveTo>
                  <a:lnTo>
                    <a:pt x="0" y="32524"/>
                  </a:lnTo>
                  <a:lnTo>
                    <a:pt x="9677" y="33324"/>
                  </a:lnTo>
                  <a:lnTo>
                    <a:pt x="18541" y="4914"/>
                  </a:lnTo>
                  <a:lnTo>
                    <a:pt x="10083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4280193" y="3417371"/>
              <a:ext cx="121285" cy="189865"/>
            </a:xfrm>
            <a:custGeom>
              <a:avLst/>
              <a:gdLst/>
              <a:ahLst/>
              <a:cxnLst/>
              <a:rect l="l" t="t" r="r" b="b"/>
              <a:pathLst>
                <a:path w="121285" h="189864">
                  <a:moveTo>
                    <a:pt x="53225" y="0"/>
                  </a:moveTo>
                  <a:lnTo>
                    <a:pt x="28985" y="32930"/>
                  </a:lnTo>
                  <a:lnTo>
                    <a:pt x="4705" y="99552"/>
                  </a:lnTo>
                  <a:lnTo>
                    <a:pt x="0" y="127977"/>
                  </a:lnTo>
                  <a:lnTo>
                    <a:pt x="17768" y="154029"/>
                  </a:lnTo>
                  <a:lnTo>
                    <a:pt x="56981" y="173464"/>
                  </a:lnTo>
                  <a:lnTo>
                    <a:pt x="96219" y="185615"/>
                  </a:lnTo>
                  <a:lnTo>
                    <a:pt x="114058" y="189814"/>
                  </a:lnTo>
                  <a:lnTo>
                    <a:pt x="120954" y="167487"/>
                  </a:lnTo>
                  <a:lnTo>
                    <a:pt x="42367" y="119227"/>
                  </a:lnTo>
                  <a:lnTo>
                    <a:pt x="64985" y="65963"/>
                  </a:lnTo>
                  <a:lnTo>
                    <a:pt x="68031" y="41322"/>
                  </a:lnTo>
                  <a:lnTo>
                    <a:pt x="68303" y="26897"/>
                  </a:lnTo>
                  <a:lnTo>
                    <a:pt x="65132" y="17098"/>
                  </a:lnTo>
                  <a:lnTo>
                    <a:pt x="57848" y="6337"/>
                  </a:lnTo>
                  <a:lnTo>
                    <a:pt x="53225" y="0"/>
                  </a:lnTo>
                  <a:close/>
                </a:path>
              </a:pathLst>
            </a:custGeom>
            <a:solidFill>
              <a:srgbClr val="007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4280193" y="3417371"/>
              <a:ext cx="121285" cy="189865"/>
            </a:xfrm>
            <a:custGeom>
              <a:avLst/>
              <a:gdLst/>
              <a:ahLst/>
              <a:cxnLst/>
              <a:rect l="l" t="t" r="r" b="b"/>
              <a:pathLst>
                <a:path w="121285" h="189864">
                  <a:moveTo>
                    <a:pt x="53225" y="0"/>
                  </a:moveTo>
                  <a:lnTo>
                    <a:pt x="28985" y="32930"/>
                  </a:lnTo>
                  <a:lnTo>
                    <a:pt x="4705" y="99552"/>
                  </a:lnTo>
                  <a:lnTo>
                    <a:pt x="0" y="127977"/>
                  </a:lnTo>
                  <a:lnTo>
                    <a:pt x="17768" y="154029"/>
                  </a:lnTo>
                  <a:lnTo>
                    <a:pt x="56981" y="173464"/>
                  </a:lnTo>
                  <a:lnTo>
                    <a:pt x="96219" y="185615"/>
                  </a:lnTo>
                  <a:lnTo>
                    <a:pt x="114058" y="189814"/>
                  </a:lnTo>
                  <a:lnTo>
                    <a:pt x="120954" y="167487"/>
                  </a:lnTo>
                  <a:lnTo>
                    <a:pt x="42367" y="119227"/>
                  </a:lnTo>
                  <a:lnTo>
                    <a:pt x="64985" y="65963"/>
                  </a:lnTo>
                  <a:lnTo>
                    <a:pt x="68031" y="41322"/>
                  </a:lnTo>
                  <a:lnTo>
                    <a:pt x="68303" y="26897"/>
                  </a:lnTo>
                  <a:lnTo>
                    <a:pt x="65132" y="17098"/>
                  </a:lnTo>
                  <a:lnTo>
                    <a:pt x="57848" y="6337"/>
                  </a:lnTo>
                  <a:lnTo>
                    <a:pt x="53225" y="0"/>
                  </a:lnTo>
                  <a:close/>
                </a:path>
              </a:pathLst>
            </a:custGeom>
            <a:solidFill>
              <a:srgbClr val="000000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4320972" y="3427577"/>
              <a:ext cx="43180" cy="170180"/>
            </a:xfrm>
            <a:custGeom>
              <a:avLst/>
              <a:gdLst/>
              <a:ahLst/>
              <a:cxnLst/>
              <a:rect l="l" t="t" r="r" b="b"/>
              <a:pathLst>
                <a:path w="43179" h="170179">
                  <a:moveTo>
                    <a:pt x="27266" y="21297"/>
                  </a:moveTo>
                  <a:lnTo>
                    <a:pt x="24917" y="11620"/>
                  </a:lnTo>
                  <a:lnTo>
                    <a:pt x="19392" y="0"/>
                  </a:lnTo>
                  <a:lnTo>
                    <a:pt x="7073" y="1701"/>
                  </a:lnTo>
                  <a:lnTo>
                    <a:pt x="0" y="6769"/>
                  </a:lnTo>
                  <a:lnTo>
                    <a:pt x="8445" y="92887"/>
                  </a:lnTo>
                  <a:lnTo>
                    <a:pt x="24193" y="55778"/>
                  </a:lnTo>
                  <a:lnTo>
                    <a:pt x="26873" y="34277"/>
                  </a:lnTo>
                  <a:lnTo>
                    <a:pt x="27266" y="21297"/>
                  </a:lnTo>
                  <a:close/>
                </a:path>
                <a:path w="43179" h="170179">
                  <a:moveTo>
                    <a:pt x="43180" y="134569"/>
                  </a:moveTo>
                  <a:lnTo>
                    <a:pt x="10566" y="114528"/>
                  </a:lnTo>
                  <a:lnTo>
                    <a:pt x="15303" y="162915"/>
                  </a:lnTo>
                  <a:lnTo>
                    <a:pt x="22123" y="165481"/>
                  </a:lnTo>
                  <a:lnTo>
                    <a:pt x="28930" y="167754"/>
                  </a:lnTo>
                  <a:lnTo>
                    <a:pt x="35394" y="169760"/>
                  </a:lnTo>
                  <a:lnTo>
                    <a:pt x="43180" y="134569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4320721" y="3385451"/>
              <a:ext cx="193040" cy="249554"/>
            </a:xfrm>
            <a:custGeom>
              <a:avLst/>
              <a:gdLst/>
              <a:ahLst/>
              <a:cxnLst/>
              <a:rect l="l" t="t" r="r" b="b"/>
              <a:pathLst>
                <a:path w="193039" h="249554">
                  <a:moveTo>
                    <a:pt x="98308" y="0"/>
                  </a:moveTo>
                  <a:lnTo>
                    <a:pt x="34791" y="9370"/>
                  </a:lnTo>
                  <a:lnTo>
                    <a:pt x="2793" y="31927"/>
                  </a:lnTo>
                  <a:lnTo>
                    <a:pt x="0" y="41792"/>
                  </a:lnTo>
                  <a:lnTo>
                    <a:pt x="620" y="52209"/>
                  </a:lnTo>
                  <a:lnTo>
                    <a:pt x="44739" y="238226"/>
                  </a:lnTo>
                  <a:lnTo>
                    <a:pt x="98849" y="246551"/>
                  </a:lnTo>
                  <a:lnTo>
                    <a:pt x="132333" y="248963"/>
                  </a:lnTo>
                  <a:lnTo>
                    <a:pt x="159095" y="245133"/>
                  </a:lnTo>
                  <a:lnTo>
                    <a:pt x="193037" y="234734"/>
                  </a:lnTo>
                  <a:lnTo>
                    <a:pt x="185062" y="32372"/>
                  </a:lnTo>
                  <a:lnTo>
                    <a:pt x="147228" y="660"/>
                  </a:lnTo>
                  <a:lnTo>
                    <a:pt x="98308" y="0"/>
                  </a:lnTo>
                  <a:close/>
                </a:path>
              </a:pathLst>
            </a:custGeom>
            <a:solidFill>
              <a:srgbClr val="007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4366107" y="3293858"/>
              <a:ext cx="86995" cy="100330"/>
            </a:xfrm>
            <a:custGeom>
              <a:avLst/>
              <a:gdLst/>
              <a:ahLst/>
              <a:cxnLst/>
              <a:rect l="l" t="t" r="r" b="b"/>
              <a:pathLst>
                <a:path w="86995" h="100329">
                  <a:moveTo>
                    <a:pt x="74295" y="91338"/>
                  </a:moveTo>
                  <a:lnTo>
                    <a:pt x="65354" y="81000"/>
                  </a:lnTo>
                  <a:lnTo>
                    <a:pt x="43268" y="78130"/>
                  </a:lnTo>
                  <a:lnTo>
                    <a:pt x="29692" y="77787"/>
                  </a:lnTo>
                  <a:lnTo>
                    <a:pt x="18999" y="80530"/>
                  </a:lnTo>
                  <a:lnTo>
                    <a:pt x="5613" y="86918"/>
                  </a:lnTo>
                  <a:lnTo>
                    <a:pt x="0" y="100114"/>
                  </a:lnTo>
                  <a:lnTo>
                    <a:pt x="19278" y="95618"/>
                  </a:lnTo>
                  <a:lnTo>
                    <a:pt x="33439" y="93205"/>
                  </a:lnTo>
                  <a:lnTo>
                    <a:pt x="49453" y="92049"/>
                  </a:lnTo>
                  <a:lnTo>
                    <a:pt x="74295" y="91338"/>
                  </a:lnTo>
                  <a:close/>
                </a:path>
                <a:path w="86995" h="100329">
                  <a:moveTo>
                    <a:pt x="86982" y="5613"/>
                  </a:moveTo>
                  <a:lnTo>
                    <a:pt x="86474" y="3517"/>
                  </a:lnTo>
                  <a:lnTo>
                    <a:pt x="85940" y="1435"/>
                  </a:lnTo>
                  <a:lnTo>
                    <a:pt x="84391" y="0"/>
                  </a:lnTo>
                  <a:lnTo>
                    <a:pt x="81559" y="596"/>
                  </a:lnTo>
                  <a:lnTo>
                    <a:pt x="80924" y="2603"/>
                  </a:lnTo>
                  <a:lnTo>
                    <a:pt x="81381" y="4648"/>
                  </a:lnTo>
                  <a:lnTo>
                    <a:pt x="81813" y="6705"/>
                  </a:lnTo>
                  <a:lnTo>
                    <a:pt x="83477" y="8204"/>
                  </a:lnTo>
                  <a:lnTo>
                    <a:pt x="84874" y="7899"/>
                  </a:lnTo>
                  <a:lnTo>
                    <a:pt x="86283" y="7569"/>
                  </a:lnTo>
                  <a:lnTo>
                    <a:pt x="86982" y="5613"/>
                  </a:lnTo>
                  <a:close/>
                </a:path>
              </a:pathLst>
            </a:custGeom>
            <a:solidFill>
              <a:srgbClr val="192E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4450692" y="3303702"/>
              <a:ext cx="14604" cy="19685"/>
            </a:xfrm>
            <a:custGeom>
              <a:avLst/>
              <a:gdLst/>
              <a:ahLst/>
              <a:cxnLst/>
              <a:rect l="l" t="t" r="r" b="b"/>
              <a:pathLst>
                <a:path w="14604" h="19685">
                  <a:moveTo>
                    <a:pt x="0" y="0"/>
                  </a:moveTo>
                  <a:lnTo>
                    <a:pt x="1384" y="18135"/>
                  </a:lnTo>
                  <a:lnTo>
                    <a:pt x="9753" y="19202"/>
                  </a:lnTo>
                  <a:lnTo>
                    <a:pt x="14363" y="140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4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4367555" y="3260477"/>
              <a:ext cx="87630" cy="105410"/>
            </a:xfrm>
            <a:custGeom>
              <a:avLst/>
              <a:gdLst/>
              <a:ahLst/>
              <a:cxnLst/>
              <a:rect l="l" t="t" r="r" b="b"/>
              <a:pathLst>
                <a:path w="87629" h="105410">
                  <a:moveTo>
                    <a:pt x="35005" y="0"/>
                  </a:moveTo>
                  <a:lnTo>
                    <a:pt x="1816" y="28319"/>
                  </a:lnTo>
                  <a:lnTo>
                    <a:pt x="0" y="40308"/>
                  </a:lnTo>
                  <a:lnTo>
                    <a:pt x="1244" y="46264"/>
                  </a:lnTo>
                  <a:lnTo>
                    <a:pt x="4946" y="64624"/>
                  </a:lnTo>
                  <a:lnTo>
                    <a:pt x="8972" y="78525"/>
                  </a:lnTo>
                  <a:lnTo>
                    <a:pt x="15074" y="89555"/>
                  </a:lnTo>
                  <a:lnTo>
                    <a:pt x="25006" y="99299"/>
                  </a:lnTo>
                  <a:lnTo>
                    <a:pt x="44568" y="105046"/>
                  </a:lnTo>
                  <a:lnTo>
                    <a:pt x="64109" y="103625"/>
                  </a:lnTo>
                  <a:lnTo>
                    <a:pt x="79688" y="94454"/>
                  </a:lnTo>
                  <a:lnTo>
                    <a:pt x="87363" y="76947"/>
                  </a:lnTo>
                  <a:lnTo>
                    <a:pt x="87100" y="55176"/>
                  </a:lnTo>
                  <a:lnTo>
                    <a:pt x="81438" y="32229"/>
                  </a:lnTo>
                  <a:lnTo>
                    <a:pt x="69614" y="12680"/>
                  </a:lnTo>
                  <a:lnTo>
                    <a:pt x="50863" y="1103"/>
                  </a:lnTo>
                  <a:lnTo>
                    <a:pt x="35005" y="0"/>
                  </a:lnTo>
                  <a:close/>
                </a:path>
              </a:pathLst>
            </a:custGeom>
            <a:solidFill>
              <a:srgbClr val="D37A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4440689" y="3283922"/>
              <a:ext cx="10795" cy="6985"/>
            </a:xfrm>
            <a:custGeom>
              <a:avLst/>
              <a:gdLst/>
              <a:ahLst/>
              <a:cxnLst/>
              <a:rect l="l" t="t" r="r" b="b"/>
              <a:pathLst>
                <a:path w="10795" h="6985">
                  <a:moveTo>
                    <a:pt x="9309" y="0"/>
                  </a:moveTo>
                  <a:lnTo>
                    <a:pt x="5638" y="127"/>
                  </a:lnTo>
                  <a:lnTo>
                    <a:pt x="2285" y="2006"/>
                  </a:lnTo>
                  <a:lnTo>
                    <a:pt x="368" y="5054"/>
                  </a:lnTo>
                  <a:lnTo>
                    <a:pt x="0" y="5562"/>
                  </a:lnTo>
                  <a:lnTo>
                    <a:pt x="152" y="6273"/>
                  </a:lnTo>
                  <a:lnTo>
                    <a:pt x="876" y="6756"/>
                  </a:lnTo>
                  <a:lnTo>
                    <a:pt x="1092" y="6832"/>
                  </a:lnTo>
                  <a:lnTo>
                    <a:pt x="1320" y="6832"/>
                  </a:lnTo>
                  <a:lnTo>
                    <a:pt x="1701" y="6845"/>
                  </a:lnTo>
                  <a:lnTo>
                    <a:pt x="2070" y="6654"/>
                  </a:lnTo>
                  <a:lnTo>
                    <a:pt x="2285" y="6350"/>
                  </a:lnTo>
                  <a:lnTo>
                    <a:pt x="3797" y="3924"/>
                  </a:lnTo>
                  <a:lnTo>
                    <a:pt x="6413" y="2413"/>
                  </a:lnTo>
                  <a:lnTo>
                    <a:pt x="9309" y="2260"/>
                  </a:lnTo>
                  <a:lnTo>
                    <a:pt x="9944" y="2273"/>
                  </a:lnTo>
                  <a:lnTo>
                    <a:pt x="10452" y="1790"/>
                  </a:lnTo>
                  <a:lnTo>
                    <a:pt x="10464" y="1168"/>
                  </a:lnTo>
                  <a:lnTo>
                    <a:pt x="10452" y="546"/>
                  </a:lnTo>
                  <a:lnTo>
                    <a:pt x="9944" y="25"/>
                  </a:lnTo>
                  <a:lnTo>
                    <a:pt x="9309" y="0"/>
                  </a:lnTo>
                  <a:close/>
                </a:path>
              </a:pathLst>
            </a:custGeom>
            <a:solidFill>
              <a:srgbClr val="192E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4460184" y="3415807"/>
              <a:ext cx="52069" cy="113030"/>
            </a:xfrm>
            <a:custGeom>
              <a:avLst/>
              <a:gdLst/>
              <a:ahLst/>
              <a:cxnLst/>
              <a:rect l="l" t="t" r="r" b="b"/>
              <a:pathLst>
                <a:path w="52070" h="113029">
                  <a:moveTo>
                    <a:pt x="10261" y="0"/>
                  </a:moveTo>
                  <a:lnTo>
                    <a:pt x="0" y="7188"/>
                  </a:lnTo>
                  <a:lnTo>
                    <a:pt x="1608" y="29961"/>
                  </a:lnTo>
                  <a:lnTo>
                    <a:pt x="7531" y="48545"/>
                  </a:lnTo>
                  <a:lnTo>
                    <a:pt x="22617" y="72835"/>
                  </a:lnTo>
                  <a:lnTo>
                    <a:pt x="51714" y="112725"/>
                  </a:lnTo>
                  <a:lnTo>
                    <a:pt x="47955" y="44589"/>
                  </a:lnTo>
                  <a:lnTo>
                    <a:pt x="23596" y="12357"/>
                  </a:lnTo>
                  <a:lnTo>
                    <a:pt x="10261" y="0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4459914" y="3391019"/>
              <a:ext cx="174625" cy="128905"/>
            </a:xfrm>
            <a:custGeom>
              <a:avLst/>
              <a:gdLst/>
              <a:ahLst/>
              <a:cxnLst/>
              <a:rect l="l" t="t" r="r" b="b"/>
              <a:pathLst>
                <a:path w="174625" h="128904">
                  <a:moveTo>
                    <a:pt x="25495" y="0"/>
                  </a:moveTo>
                  <a:lnTo>
                    <a:pt x="11636" y="2779"/>
                  </a:lnTo>
                  <a:lnTo>
                    <a:pt x="1273" y="16746"/>
                  </a:lnTo>
                  <a:lnTo>
                    <a:pt x="0" y="30521"/>
                  </a:lnTo>
                  <a:lnTo>
                    <a:pt x="3846" y="42979"/>
                  </a:lnTo>
                  <a:lnTo>
                    <a:pt x="31684" y="89824"/>
                  </a:lnTo>
                  <a:lnTo>
                    <a:pt x="59108" y="118984"/>
                  </a:lnTo>
                  <a:lnTo>
                    <a:pt x="88171" y="128339"/>
                  </a:lnTo>
                  <a:lnTo>
                    <a:pt x="98453" y="125893"/>
                  </a:lnTo>
                  <a:lnTo>
                    <a:pt x="173828" y="100341"/>
                  </a:lnTo>
                  <a:lnTo>
                    <a:pt x="174615" y="98766"/>
                  </a:lnTo>
                  <a:lnTo>
                    <a:pt x="167363" y="76490"/>
                  </a:lnTo>
                  <a:lnTo>
                    <a:pt x="166068" y="75690"/>
                  </a:lnTo>
                  <a:lnTo>
                    <a:pt x="84864" y="87488"/>
                  </a:lnTo>
                  <a:lnTo>
                    <a:pt x="83861" y="87069"/>
                  </a:lnTo>
                  <a:lnTo>
                    <a:pt x="79543" y="80018"/>
                  </a:lnTo>
                  <a:lnTo>
                    <a:pt x="68585" y="57374"/>
                  </a:lnTo>
                  <a:lnTo>
                    <a:pt x="59896" y="40664"/>
                  </a:lnTo>
                  <a:lnTo>
                    <a:pt x="51109" y="25677"/>
                  </a:lnTo>
                  <a:lnTo>
                    <a:pt x="39147" y="9877"/>
                  </a:lnTo>
                  <a:lnTo>
                    <a:pt x="25495" y="0"/>
                  </a:lnTo>
                  <a:close/>
                </a:path>
              </a:pathLst>
            </a:custGeom>
            <a:solidFill>
              <a:srgbClr val="007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4459914" y="3391019"/>
              <a:ext cx="174625" cy="128905"/>
            </a:xfrm>
            <a:custGeom>
              <a:avLst/>
              <a:gdLst/>
              <a:ahLst/>
              <a:cxnLst/>
              <a:rect l="l" t="t" r="r" b="b"/>
              <a:pathLst>
                <a:path w="174625" h="128904">
                  <a:moveTo>
                    <a:pt x="25495" y="0"/>
                  </a:moveTo>
                  <a:lnTo>
                    <a:pt x="11636" y="2779"/>
                  </a:lnTo>
                  <a:lnTo>
                    <a:pt x="1273" y="16746"/>
                  </a:lnTo>
                  <a:lnTo>
                    <a:pt x="0" y="30521"/>
                  </a:lnTo>
                  <a:lnTo>
                    <a:pt x="3846" y="42979"/>
                  </a:lnTo>
                  <a:lnTo>
                    <a:pt x="31684" y="89824"/>
                  </a:lnTo>
                  <a:lnTo>
                    <a:pt x="59108" y="118984"/>
                  </a:lnTo>
                  <a:lnTo>
                    <a:pt x="88171" y="128339"/>
                  </a:lnTo>
                  <a:lnTo>
                    <a:pt x="98453" y="125893"/>
                  </a:lnTo>
                  <a:lnTo>
                    <a:pt x="173828" y="100341"/>
                  </a:lnTo>
                  <a:lnTo>
                    <a:pt x="174615" y="98766"/>
                  </a:lnTo>
                  <a:lnTo>
                    <a:pt x="167363" y="76490"/>
                  </a:lnTo>
                  <a:lnTo>
                    <a:pt x="166068" y="75690"/>
                  </a:lnTo>
                  <a:lnTo>
                    <a:pt x="84864" y="87488"/>
                  </a:lnTo>
                  <a:lnTo>
                    <a:pt x="83861" y="87069"/>
                  </a:lnTo>
                  <a:lnTo>
                    <a:pt x="79543" y="80018"/>
                  </a:lnTo>
                  <a:lnTo>
                    <a:pt x="68585" y="57374"/>
                  </a:lnTo>
                  <a:lnTo>
                    <a:pt x="59896" y="40664"/>
                  </a:lnTo>
                  <a:lnTo>
                    <a:pt x="51109" y="25677"/>
                  </a:lnTo>
                  <a:lnTo>
                    <a:pt x="39147" y="9877"/>
                  </a:lnTo>
                  <a:lnTo>
                    <a:pt x="25495" y="0"/>
                  </a:lnTo>
                  <a:close/>
                </a:path>
              </a:pathLst>
            </a:custGeom>
            <a:solidFill>
              <a:srgbClr val="FFFFFF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4626117" y="3433828"/>
              <a:ext cx="66040" cy="51435"/>
            </a:xfrm>
            <a:custGeom>
              <a:avLst/>
              <a:gdLst/>
              <a:ahLst/>
              <a:cxnLst/>
              <a:rect l="l" t="t" r="r" b="b"/>
              <a:pathLst>
                <a:path w="66039" h="51435">
                  <a:moveTo>
                    <a:pt x="63296" y="0"/>
                  </a:moveTo>
                  <a:lnTo>
                    <a:pt x="21158" y="12268"/>
                  </a:lnTo>
                  <a:lnTo>
                    <a:pt x="0" y="36525"/>
                  </a:lnTo>
                  <a:lnTo>
                    <a:pt x="3162" y="50317"/>
                  </a:lnTo>
                  <a:lnTo>
                    <a:pt x="4851" y="51244"/>
                  </a:lnTo>
                  <a:lnTo>
                    <a:pt x="26149" y="44094"/>
                  </a:lnTo>
                  <a:lnTo>
                    <a:pt x="44335" y="35902"/>
                  </a:lnTo>
                  <a:lnTo>
                    <a:pt x="47574" y="30378"/>
                  </a:lnTo>
                  <a:lnTo>
                    <a:pt x="46215" y="13741"/>
                  </a:lnTo>
                  <a:lnTo>
                    <a:pt x="46913" y="12598"/>
                  </a:lnTo>
                  <a:lnTo>
                    <a:pt x="65366" y="5041"/>
                  </a:lnTo>
                  <a:lnTo>
                    <a:pt x="66027" y="3263"/>
                  </a:lnTo>
                  <a:lnTo>
                    <a:pt x="64681" y="609"/>
                  </a:lnTo>
                  <a:lnTo>
                    <a:pt x="63296" y="0"/>
                  </a:lnTo>
                  <a:close/>
                </a:path>
              </a:pathLst>
            </a:custGeom>
            <a:solidFill>
              <a:srgbClr val="D37A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4621519" y="3462234"/>
              <a:ext cx="19685" cy="31750"/>
            </a:xfrm>
            <a:custGeom>
              <a:avLst/>
              <a:gdLst/>
              <a:ahLst/>
              <a:cxnLst/>
              <a:rect l="l" t="t" r="r" b="b"/>
              <a:pathLst>
                <a:path w="19685" h="31750">
                  <a:moveTo>
                    <a:pt x="7810" y="0"/>
                  </a:moveTo>
                  <a:lnTo>
                    <a:pt x="1054" y="1041"/>
                  </a:lnTo>
                  <a:lnTo>
                    <a:pt x="0" y="2882"/>
                  </a:lnTo>
                  <a:lnTo>
                    <a:pt x="660" y="4559"/>
                  </a:lnTo>
                  <a:lnTo>
                    <a:pt x="10998" y="30670"/>
                  </a:lnTo>
                  <a:lnTo>
                    <a:pt x="12763" y="31343"/>
                  </a:lnTo>
                  <a:lnTo>
                    <a:pt x="18783" y="28409"/>
                  </a:lnTo>
                  <a:lnTo>
                    <a:pt x="19380" y="26873"/>
                  </a:lnTo>
                  <a:lnTo>
                    <a:pt x="9080" y="711"/>
                  </a:lnTo>
                  <a:lnTo>
                    <a:pt x="7810" y="0"/>
                  </a:lnTo>
                  <a:close/>
                </a:path>
              </a:pathLst>
            </a:custGeom>
            <a:solidFill>
              <a:srgbClr val="192E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4515035" y="4137283"/>
              <a:ext cx="42545" cy="19685"/>
            </a:xfrm>
            <a:custGeom>
              <a:avLst/>
              <a:gdLst/>
              <a:ahLst/>
              <a:cxnLst/>
              <a:rect l="l" t="t" r="r" b="b"/>
              <a:pathLst>
                <a:path w="42545" h="19685">
                  <a:moveTo>
                    <a:pt x="41097" y="0"/>
                  </a:moveTo>
                  <a:lnTo>
                    <a:pt x="0" y="6578"/>
                  </a:lnTo>
                  <a:lnTo>
                    <a:pt x="4902" y="19558"/>
                  </a:lnTo>
                  <a:lnTo>
                    <a:pt x="42125" y="13792"/>
                  </a:lnTo>
                  <a:lnTo>
                    <a:pt x="41097" y="0"/>
                  </a:lnTo>
                  <a:close/>
                </a:path>
              </a:pathLst>
            </a:custGeom>
            <a:solidFill>
              <a:srgbClr val="007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4515035" y="4137283"/>
              <a:ext cx="42545" cy="19685"/>
            </a:xfrm>
            <a:custGeom>
              <a:avLst/>
              <a:gdLst/>
              <a:ahLst/>
              <a:cxnLst/>
              <a:rect l="l" t="t" r="r" b="b"/>
              <a:pathLst>
                <a:path w="42545" h="19685">
                  <a:moveTo>
                    <a:pt x="41097" y="0"/>
                  </a:moveTo>
                  <a:lnTo>
                    <a:pt x="0" y="6578"/>
                  </a:lnTo>
                  <a:lnTo>
                    <a:pt x="4902" y="19558"/>
                  </a:lnTo>
                  <a:lnTo>
                    <a:pt x="42125" y="13792"/>
                  </a:lnTo>
                  <a:lnTo>
                    <a:pt x="41097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4298490" y="4138628"/>
              <a:ext cx="40640" cy="19050"/>
            </a:xfrm>
            <a:custGeom>
              <a:avLst/>
              <a:gdLst/>
              <a:ahLst/>
              <a:cxnLst/>
              <a:rect l="l" t="t" r="r" b="b"/>
              <a:pathLst>
                <a:path w="40639" h="19050">
                  <a:moveTo>
                    <a:pt x="584" y="0"/>
                  </a:moveTo>
                  <a:lnTo>
                    <a:pt x="0" y="13627"/>
                  </a:lnTo>
                  <a:lnTo>
                    <a:pt x="37350" y="18630"/>
                  </a:lnTo>
                  <a:lnTo>
                    <a:pt x="40246" y="5092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007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4298490" y="4138628"/>
              <a:ext cx="40640" cy="19050"/>
            </a:xfrm>
            <a:custGeom>
              <a:avLst/>
              <a:gdLst/>
              <a:ahLst/>
              <a:cxnLst/>
              <a:rect l="l" t="t" r="r" b="b"/>
              <a:pathLst>
                <a:path w="40639" h="19050">
                  <a:moveTo>
                    <a:pt x="584" y="0"/>
                  </a:moveTo>
                  <a:lnTo>
                    <a:pt x="0" y="13627"/>
                  </a:lnTo>
                  <a:lnTo>
                    <a:pt x="37350" y="18630"/>
                  </a:lnTo>
                  <a:lnTo>
                    <a:pt x="40246" y="5092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4351575" y="3244024"/>
              <a:ext cx="85725" cy="118110"/>
            </a:xfrm>
            <a:custGeom>
              <a:avLst/>
              <a:gdLst/>
              <a:ahLst/>
              <a:cxnLst/>
              <a:rect l="l" t="t" r="r" b="b"/>
              <a:pathLst>
                <a:path w="85725" h="118110">
                  <a:moveTo>
                    <a:pt x="59207" y="110662"/>
                  </a:moveTo>
                  <a:lnTo>
                    <a:pt x="40663" y="110662"/>
                  </a:lnTo>
                  <a:lnTo>
                    <a:pt x="53224" y="117520"/>
                  </a:lnTo>
                  <a:lnTo>
                    <a:pt x="59207" y="110662"/>
                  </a:lnTo>
                  <a:close/>
                </a:path>
                <a:path w="85725" h="118110">
                  <a:moveTo>
                    <a:pt x="74319" y="0"/>
                  </a:moveTo>
                  <a:lnTo>
                    <a:pt x="69969" y="1137"/>
                  </a:lnTo>
                  <a:lnTo>
                    <a:pt x="66504" y="4180"/>
                  </a:lnTo>
                  <a:lnTo>
                    <a:pt x="62571" y="6382"/>
                  </a:lnTo>
                  <a:lnTo>
                    <a:pt x="53110" y="7671"/>
                  </a:lnTo>
                  <a:lnTo>
                    <a:pt x="37957" y="11356"/>
                  </a:lnTo>
                  <a:lnTo>
                    <a:pt x="23068" y="19768"/>
                  </a:lnTo>
                  <a:lnTo>
                    <a:pt x="14400" y="35237"/>
                  </a:lnTo>
                  <a:lnTo>
                    <a:pt x="3910" y="46832"/>
                  </a:lnTo>
                  <a:lnTo>
                    <a:pt x="3795" y="46959"/>
                  </a:lnTo>
                  <a:lnTo>
                    <a:pt x="0" y="55531"/>
                  </a:lnTo>
                  <a:lnTo>
                    <a:pt x="2779" y="65151"/>
                  </a:lnTo>
                  <a:lnTo>
                    <a:pt x="30306" y="107754"/>
                  </a:lnTo>
                  <a:lnTo>
                    <a:pt x="36485" y="116593"/>
                  </a:lnTo>
                  <a:lnTo>
                    <a:pt x="40663" y="110662"/>
                  </a:lnTo>
                  <a:lnTo>
                    <a:pt x="59207" y="110662"/>
                  </a:lnTo>
                  <a:lnTo>
                    <a:pt x="63555" y="105679"/>
                  </a:lnTo>
                  <a:lnTo>
                    <a:pt x="68918" y="97702"/>
                  </a:lnTo>
                  <a:lnTo>
                    <a:pt x="71037" y="89963"/>
                  </a:lnTo>
                  <a:lnTo>
                    <a:pt x="71575" y="80017"/>
                  </a:lnTo>
                  <a:lnTo>
                    <a:pt x="71639" y="78836"/>
                  </a:lnTo>
                  <a:lnTo>
                    <a:pt x="84821" y="76398"/>
                  </a:lnTo>
                  <a:lnTo>
                    <a:pt x="83716" y="67876"/>
                  </a:lnTo>
                  <a:lnTo>
                    <a:pt x="82116" y="61088"/>
                  </a:lnTo>
                  <a:lnTo>
                    <a:pt x="79773" y="53885"/>
                  </a:lnTo>
                  <a:lnTo>
                    <a:pt x="77921" y="46959"/>
                  </a:lnTo>
                  <a:lnTo>
                    <a:pt x="77887" y="46832"/>
                  </a:lnTo>
                  <a:lnTo>
                    <a:pt x="77658" y="40495"/>
                  </a:lnTo>
                  <a:lnTo>
                    <a:pt x="80260" y="32723"/>
                  </a:lnTo>
                  <a:lnTo>
                    <a:pt x="83866" y="22480"/>
                  </a:lnTo>
                  <a:lnTo>
                    <a:pt x="85181" y="11998"/>
                  </a:lnTo>
                  <a:lnTo>
                    <a:pt x="80910" y="3512"/>
                  </a:lnTo>
                  <a:lnTo>
                    <a:pt x="74319" y="0"/>
                  </a:lnTo>
                  <a:close/>
                </a:path>
              </a:pathLst>
            </a:custGeom>
            <a:solidFill>
              <a:srgbClr val="192E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4423779" y="3287181"/>
              <a:ext cx="39370" cy="23495"/>
            </a:xfrm>
            <a:custGeom>
              <a:avLst/>
              <a:gdLst/>
              <a:ahLst/>
              <a:cxnLst/>
              <a:rect l="l" t="t" r="r" b="b"/>
              <a:pathLst>
                <a:path w="39370" h="23495">
                  <a:moveTo>
                    <a:pt x="35123" y="6718"/>
                  </a:moveTo>
                  <a:lnTo>
                    <a:pt x="27762" y="6718"/>
                  </a:lnTo>
                  <a:lnTo>
                    <a:pt x="32931" y="23469"/>
                  </a:lnTo>
                  <a:lnTo>
                    <a:pt x="36855" y="22402"/>
                  </a:lnTo>
                  <a:lnTo>
                    <a:pt x="38995" y="21445"/>
                  </a:lnTo>
                  <a:lnTo>
                    <a:pt x="39263" y="18792"/>
                  </a:lnTo>
                  <a:lnTo>
                    <a:pt x="37257" y="12344"/>
                  </a:lnTo>
                  <a:lnTo>
                    <a:pt x="35123" y="6718"/>
                  </a:lnTo>
                  <a:close/>
                </a:path>
                <a:path w="39370" h="23495">
                  <a:moveTo>
                    <a:pt x="32575" y="0"/>
                  </a:moveTo>
                  <a:lnTo>
                    <a:pt x="0" y="18097"/>
                  </a:lnTo>
                  <a:lnTo>
                    <a:pt x="4546" y="17805"/>
                  </a:lnTo>
                  <a:lnTo>
                    <a:pt x="27762" y="6718"/>
                  </a:lnTo>
                  <a:lnTo>
                    <a:pt x="35123" y="6718"/>
                  </a:lnTo>
                  <a:lnTo>
                    <a:pt x="32575" y="0"/>
                  </a:lnTo>
                  <a:close/>
                </a:path>
              </a:pathLst>
            </a:custGeom>
            <a:solidFill>
              <a:srgbClr val="007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4452354" y="3293003"/>
              <a:ext cx="9525" cy="17780"/>
            </a:xfrm>
            <a:custGeom>
              <a:avLst/>
              <a:gdLst/>
              <a:ahLst/>
              <a:cxnLst/>
              <a:rect l="l" t="t" r="r" b="b"/>
              <a:pathLst>
                <a:path w="9525" h="17779">
                  <a:moveTo>
                    <a:pt x="2463" y="0"/>
                  </a:moveTo>
                  <a:lnTo>
                    <a:pt x="0" y="1473"/>
                  </a:lnTo>
                  <a:lnTo>
                    <a:pt x="5511" y="17729"/>
                  </a:lnTo>
                  <a:lnTo>
                    <a:pt x="9207" y="15074"/>
                  </a:lnTo>
                  <a:lnTo>
                    <a:pt x="2463" y="0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4410299" y="3301960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10" h="29210">
                  <a:moveTo>
                    <a:pt x="11811" y="0"/>
                  </a:moveTo>
                  <a:lnTo>
                    <a:pt x="3505" y="2006"/>
                  </a:lnTo>
                  <a:lnTo>
                    <a:pt x="0" y="16827"/>
                  </a:lnTo>
                  <a:lnTo>
                    <a:pt x="8305" y="23748"/>
                  </a:lnTo>
                  <a:lnTo>
                    <a:pt x="21653" y="28905"/>
                  </a:lnTo>
                  <a:lnTo>
                    <a:pt x="28829" y="25780"/>
                  </a:lnTo>
                  <a:lnTo>
                    <a:pt x="26289" y="12382"/>
                  </a:lnTo>
                  <a:lnTo>
                    <a:pt x="22872" y="7289"/>
                  </a:lnTo>
                  <a:lnTo>
                    <a:pt x="17907" y="3975"/>
                  </a:lnTo>
                  <a:lnTo>
                    <a:pt x="11811" y="0"/>
                  </a:lnTo>
                  <a:close/>
                </a:path>
              </a:pathLst>
            </a:custGeom>
            <a:solidFill>
              <a:srgbClr val="D37A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7" name="object 167"/>
          <p:cNvGrpSpPr/>
          <p:nvPr/>
        </p:nvGrpSpPr>
        <p:grpSpPr>
          <a:xfrm>
            <a:off x="764453" y="2832330"/>
            <a:ext cx="1398905" cy="1464945"/>
            <a:chOff x="758896" y="2832329"/>
            <a:chExt cx="1398905" cy="1464945"/>
          </a:xfrm>
        </p:grpSpPr>
        <p:pic>
          <p:nvPicPr>
            <p:cNvPr id="168" name="object 16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65070" y="3301326"/>
              <a:ext cx="1161652" cy="673638"/>
            </a:xfrm>
            <a:prstGeom prst="rect">
              <a:avLst/>
            </a:prstGeom>
          </p:spPr>
        </p:pic>
        <p:pic>
          <p:nvPicPr>
            <p:cNvPr id="169" name="object 16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68857" y="2893206"/>
              <a:ext cx="1152906" cy="746588"/>
            </a:xfrm>
            <a:prstGeom prst="rect">
              <a:avLst/>
            </a:prstGeom>
          </p:spPr>
        </p:pic>
        <p:pic>
          <p:nvPicPr>
            <p:cNvPr id="170" name="object 17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786272" y="3039309"/>
              <a:ext cx="235318" cy="541046"/>
            </a:xfrm>
            <a:prstGeom prst="rect">
              <a:avLst/>
            </a:prstGeom>
          </p:spPr>
        </p:pic>
        <p:pic>
          <p:nvPicPr>
            <p:cNvPr id="171" name="object 17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187540" y="2955079"/>
              <a:ext cx="570915" cy="327930"/>
            </a:xfrm>
            <a:prstGeom prst="rect">
              <a:avLst/>
            </a:prstGeom>
          </p:spPr>
        </p:pic>
        <p:pic>
          <p:nvPicPr>
            <p:cNvPr id="172" name="object 17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69153" y="3015388"/>
              <a:ext cx="288112" cy="539986"/>
            </a:xfrm>
            <a:prstGeom prst="rect">
              <a:avLst/>
            </a:prstGeom>
          </p:spPr>
        </p:pic>
        <p:pic>
          <p:nvPicPr>
            <p:cNvPr id="173" name="object 17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64400" y="2832329"/>
              <a:ext cx="1162989" cy="551382"/>
            </a:xfrm>
            <a:prstGeom prst="rect">
              <a:avLst/>
            </a:prstGeom>
          </p:spPr>
        </p:pic>
        <p:pic>
          <p:nvPicPr>
            <p:cNvPr id="174" name="object 17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106279" y="3168872"/>
              <a:ext cx="508325" cy="1128155"/>
            </a:xfrm>
            <a:prstGeom prst="rect">
              <a:avLst/>
            </a:prstGeom>
          </p:spPr>
        </p:pic>
        <p:pic>
          <p:nvPicPr>
            <p:cNvPr id="175" name="object 17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863244" y="3224758"/>
              <a:ext cx="1164145" cy="750209"/>
            </a:xfrm>
            <a:prstGeom prst="rect">
              <a:avLst/>
            </a:prstGeom>
          </p:spPr>
        </p:pic>
        <p:pic>
          <p:nvPicPr>
            <p:cNvPr id="176" name="object 17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742010" y="3318196"/>
              <a:ext cx="285013" cy="529535"/>
            </a:xfrm>
            <a:prstGeom prst="rect">
              <a:avLst/>
            </a:prstGeom>
          </p:spPr>
        </p:pic>
        <p:pic>
          <p:nvPicPr>
            <p:cNvPr id="177" name="object 17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63509" y="3300874"/>
              <a:ext cx="850007" cy="609934"/>
            </a:xfrm>
            <a:prstGeom prst="rect">
              <a:avLst/>
            </a:prstGeom>
          </p:spPr>
        </p:pic>
        <p:pic>
          <p:nvPicPr>
            <p:cNvPr id="178" name="object 17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45083" y="2976587"/>
              <a:ext cx="1182306" cy="619175"/>
            </a:xfrm>
            <a:prstGeom prst="rect">
              <a:avLst/>
            </a:prstGeom>
          </p:spPr>
        </p:pic>
        <p:pic>
          <p:nvPicPr>
            <p:cNvPr id="179" name="object 179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047483" y="2890443"/>
              <a:ext cx="8559" cy="8585"/>
            </a:xfrm>
            <a:prstGeom prst="rect">
              <a:avLst/>
            </a:prstGeom>
          </p:spPr>
        </p:pic>
        <p:pic>
          <p:nvPicPr>
            <p:cNvPr id="180" name="object 18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349108" y="2858884"/>
              <a:ext cx="8585" cy="8585"/>
            </a:xfrm>
            <a:prstGeom prst="rect">
              <a:avLst/>
            </a:prstGeom>
          </p:spPr>
        </p:pic>
        <p:pic>
          <p:nvPicPr>
            <p:cNvPr id="181" name="object 181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899083" y="3709174"/>
              <a:ext cx="14490" cy="14490"/>
            </a:xfrm>
            <a:prstGeom prst="rect">
              <a:avLst/>
            </a:prstGeom>
          </p:spPr>
        </p:pic>
        <p:pic>
          <p:nvPicPr>
            <p:cNvPr id="182" name="object 182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725892" y="3877284"/>
              <a:ext cx="21971" cy="21971"/>
            </a:xfrm>
            <a:prstGeom prst="rect">
              <a:avLst/>
            </a:prstGeom>
          </p:spPr>
        </p:pic>
        <p:pic>
          <p:nvPicPr>
            <p:cNvPr id="183" name="object 183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281666" y="3434944"/>
              <a:ext cx="174707" cy="78566"/>
            </a:xfrm>
            <a:prstGeom prst="rect">
              <a:avLst/>
            </a:prstGeom>
          </p:spPr>
        </p:pic>
        <p:sp>
          <p:nvSpPr>
            <p:cNvPr id="184" name="object 184"/>
            <p:cNvSpPr/>
            <p:nvPr/>
          </p:nvSpPr>
          <p:spPr>
            <a:xfrm>
              <a:off x="1524952" y="3411410"/>
              <a:ext cx="152400" cy="109220"/>
            </a:xfrm>
            <a:custGeom>
              <a:avLst/>
              <a:gdLst/>
              <a:ahLst/>
              <a:cxnLst/>
              <a:rect l="l" t="t" r="r" b="b"/>
              <a:pathLst>
                <a:path w="152400" h="109220">
                  <a:moveTo>
                    <a:pt x="21475" y="64401"/>
                  </a:moveTo>
                  <a:lnTo>
                    <a:pt x="19456" y="62445"/>
                  </a:lnTo>
                  <a:lnTo>
                    <a:pt x="2019" y="63550"/>
                  </a:lnTo>
                  <a:lnTo>
                    <a:pt x="0" y="65760"/>
                  </a:lnTo>
                  <a:lnTo>
                    <a:pt x="0" y="106756"/>
                  </a:lnTo>
                  <a:lnTo>
                    <a:pt x="2019" y="108737"/>
                  </a:lnTo>
                  <a:lnTo>
                    <a:pt x="16954" y="107543"/>
                  </a:lnTo>
                  <a:lnTo>
                    <a:pt x="19456" y="107327"/>
                  </a:lnTo>
                  <a:lnTo>
                    <a:pt x="21475" y="105054"/>
                  </a:lnTo>
                  <a:lnTo>
                    <a:pt x="21475" y="64401"/>
                  </a:lnTo>
                  <a:close/>
                </a:path>
                <a:path w="152400" h="109220">
                  <a:moveTo>
                    <a:pt x="54165" y="26974"/>
                  </a:moveTo>
                  <a:lnTo>
                    <a:pt x="52133" y="25095"/>
                  </a:lnTo>
                  <a:lnTo>
                    <a:pt x="34671" y="26606"/>
                  </a:lnTo>
                  <a:lnTo>
                    <a:pt x="32651" y="28829"/>
                  </a:lnTo>
                  <a:lnTo>
                    <a:pt x="32651" y="103949"/>
                  </a:lnTo>
                  <a:lnTo>
                    <a:pt x="34671" y="105829"/>
                  </a:lnTo>
                  <a:lnTo>
                    <a:pt x="49631" y="104089"/>
                  </a:lnTo>
                  <a:lnTo>
                    <a:pt x="52133" y="103784"/>
                  </a:lnTo>
                  <a:lnTo>
                    <a:pt x="54165" y="101460"/>
                  </a:lnTo>
                  <a:lnTo>
                    <a:pt x="54165" y="26974"/>
                  </a:lnTo>
                  <a:close/>
                </a:path>
                <a:path w="152400" h="109220">
                  <a:moveTo>
                    <a:pt x="86880" y="71107"/>
                  </a:moveTo>
                  <a:lnTo>
                    <a:pt x="84848" y="69380"/>
                  </a:lnTo>
                  <a:lnTo>
                    <a:pt x="77355" y="70497"/>
                  </a:lnTo>
                  <a:lnTo>
                    <a:pt x="67386" y="71856"/>
                  </a:lnTo>
                  <a:lnTo>
                    <a:pt x="65354" y="74180"/>
                  </a:lnTo>
                  <a:lnTo>
                    <a:pt x="65354" y="99961"/>
                  </a:lnTo>
                  <a:lnTo>
                    <a:pt x="67386" y="101727"/>
                  </a:lnTo>
                  <a:lnTo>
                    <a:pt x="74866" y="100634"/>
                  </a:lnTo>
                  <a:lnTo>
                    <a:pt x="82346" y="99441"/>
                  </a:lnTo>
                  <a:lnTo>
                    <a:pt x="84848" y="99047"/>
                  </a:lnTo>
                  <a:lnTo>
                    <a:pt x="86880" y="96659"/>
                  </a:lnTo>
                  <a:lnTo>
                    <a:pt x="86880" y="71107"/>
                  </a:lnTo>
                  <a:close/>
                </a:path>
                <a:path w="152400" h="109220">
                  <a:moveTo>
                    <a:pt x="119583" y="1676"/>
                  </a:moveTo>
                  <a:lnTo>
                    <a:pt x="117551" y="0"/>
                  </a:lnTo>
                  <a:lnTo>
                    <a:pt x="100101" y="2679"/>
                  </a:lnTo>
                  <a:lnTo>
                    <a:pt x="98069" y="4978"/>
                  </a:lnTo>
                  <a:lnTo>
                    <a:pt x="98069" y="94754"/>
                  </a:lnTo>
                  <a:lnTo>
                    <a:pt x="100101" y="96431"/>
                  </a:lnTo>
                  <a:lnTo>
                    <a:pt x="115062" y="93599"/>
                  </a:lnTo>
                  <a:lnTo>
                    <a:pt x="117551" y="93103"/>
                  </a:lnTo>
                  <a:lnTo>
                    <a:pt x="119583" y="90678"/>
                  </a:lnTo>
                  <a:lnTo>
                    <a:pt x="119583" y="1676"/>
                  </a:lnTo>
                  <a:close/>
                </a:path>
                <a:path w="152400" h="109220">
                  <a:moveTo>
                    <a:pt x="152247" y="37820"/>
                  </a:moveTo>
                  <a:lnTo>
                    <a:pt x="150228" y="36283"/>
                  </a:lnTo>
                  <a:lnTo>
                    <a:pt x="132791" y="39890"/>
                  </a:lnTo>
                  <a:lnTo>
                    <a:pt x="130771" y="42291"/>
                  </a:lnTo>
                  <a:lnTo>
                    <a:pt x="130771" y="88366"/>
                  </a:lnTo>
                  <a:lnTo>
                    <a:pt x="132791" y="89928"/>
                  </a:lnTo>
                  <a:lnTo>
                    <a:pt x="147726" y="86550"/>
                  </a:lnTo>
                  <a:lnTo>
                    <a:pt x="150228" y="85966"/>
                  </a:lnTo>
                  <a:lnTo>
                    <a:pt x="152247" y="83502"/>
                  </a:lnTo>
                  <a:lnTo>
                    <a:pt x="152247" y="37820"/>
                  </a:lnTo>
                  <a:close/>
                </a:path>
              </a:pathLst>
            </a:custGeom>
            <a:solidFill>
              <a:srgbClr val="739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5" name="object 185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046734" y="3324212"/>
              <a:ext cx="672807" cy="95687"/>
            </a:xfrm>
            <a:prstGeom prst="rect">
              <a:avLst/>
            </a:prstGeom>
          </p:spPr>
        </p:pic>
        <p:pic>
          <p:nvPicPr>
            <p:cNvPr id="186" name="object 186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867750" y="2854337"/>
              <a:ext cx="41821" cy="140347"/>
            </a:xfrm>
            <a:prstGeom prst="rect">
              <a:avLst/>
            </a:prstGeom>
          </p:spPr>
        </p:pic>
        <p:pic>
          <p:nvPicPr>
            <p:cNvPr id="187" name="object 187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799069" y="2855290"/>
              <a:ext cx="47282" cy="99212"/>
            </a:xfrm>
            <a:prstGeom prst="rect">
              <a:avLst/>
            </a:prstGeom>
          </p:spPr>
        </p:pic>
        <p:pic>
          <p:nvPicPr>
            <p:cNvPr id="188" name="object 188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721345" y="2857423"/>
              <a:ext cx="52387" cy="62877"/>
            </a:xfrm>
            <a:prstGeom prst="rect">
              <a:avLst/>
            </a:prstGeom>
          </p:spPr>
        </p:pic>
        <p:pic>
          <p:nvPicPr>
            <p:cNvPr id="189" name="object 189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089870" y="3364318"/>
              <a:ext cx="70832" cy="86410"/>
            </a:xfrm>
            <a:prstGeom prst="rect">
              <a:avLst/>
            </a:prstGeom>
          </p:spPr>
        </p:pic>
        <p:pic>
          <p:nvPicPr>
            <p:cNvPr id="190" name="object 190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857169" y="4117131"/>
              <a:ext cx="147129" cy="84950"/>
            </a:xfrm>
            <a:prstGeom prst="rect">
              <a:avLst/>
            </a:prstGeom>
          </p:spPr>
        </p:pic>
        <p:pic>
          <p:nvPicPr>
            <p:cNvPr id="191" name="object 191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832785" y="3870462"/>
              <a:ext cx="147129" cy="84950"/>
            </a:xfrm>
            <a:prstGeom prst="rect">
              <a:avLst/>
            </a:prstGeom>
          </p:spPr>
        </p:pic>
        <p:pic>
          <p:nvPicPr>
            <p:cNvPr id="192" name="object 192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982222" y="3846475"/>
              <a:ext cx="147129" cy="84950"/>
            </a:xfrm>
            <a:prstGeom prst="rect">
              <a:avLst/>
            </a:prstGeom>
          </p:spPr>
        </p:pic>
        <p:sp>
          <p:nvSpPr>
            <p:cNvPr id="193" name="object 193"/>
            <p:cNvSpPr/>
            <p:nvPr/>
          </p:nvSpPr>
          <p:spPr>
            <a:xfrm>
              <a:off x="1819579" y="3959880"/>
              <a:ext cx="95885" cy="55244"/>
            </a:xfrm>
            <a:custGeom>
              <a:avLst/>
              <a:gdLst/>
              <a:ahLst/>
              <a:cxnLst/>
              <a:rect l="l" t="t" r="r" b="b"/>
              <a:pathLst>
                <a:path w="95885" h="55245">
                  <a:moveTo>
                    <a:pt x="51244" y="0"/>
                  </a:moveTo>
                  <a:lnTo>
                    <a:pt x="44297" y="0"/>
                  </a:lnTo>
                  <a:lnTo>
                    <a:pt x="0" y="25565"/>
                  </a:lnTo>
                  <a:lnTo>
                    <a:pt x="0" y="29578"/>
                  </a:lnTo>
                  <a:lnTo>
                    <a:pt x="44297" y="55143"/>
                  </a:lnTo>
                  <a:lnTo>
                    <a:pt x="51244" y="55143"/>
                  </a:lnTo>
                  <a:lnTo>
                    <a:pt x="91249" y="32042"/>
                  </a:lnTo>
                  <a:lnTo>
                    <a:pt x="95542" y="29578"/>
                  </a:lnTo>
                  <a:lnTo>
                    <a:pt x="95542" y="25565"/>
                  </a:lnTo>
                  <a:lnTo>
                    <a:pt x="51244" y="0"/>
                  </a:lnTo>
                  <a:close/>
                </a:path>
              </a:pathLst>
            </a:custGeom>
            <a:solidFill>
              <a:srgbClr val="FF92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4" name="object 194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924871" y="4151422"/>
              <a:ext cx="141097" cy="81470"/>
            </a:xfrm>
            <a:prstGeom prst="rect">
              <a:avLst/>
            </a:prstGeom>
          </p:spPr>
        </p:pic>
        <p:sp>
          <p:nvSpPr>
            <p:cNvPr id="195" name="object 195"/>
            <p:cNvSpPr/>
            <p:nvPr/>
          </p:nvSpPr>
          <p:spPr>
            <a:xfrm>
              <a:off x="1059802" y="4019923"/>
              <a:ext cx="98425" cy="57150"/>
            </a:xfrm>
            <a:custGeom>
              <a:avLst/>
              <a:gdLst/>
              <a:ahLst/>
              <a:cxnLst/>
              <a:rect l="l" t="t" r="r" b="b"/>
              <a:pathLst>
                <a:path w="98425" h="57150">
                  <a:moveTo>
                    <a:pt x="52666" y="0"/>
                  </a:moveTo>
                  <a:lnTo>
                    <a:pt x="45529" y="0"/>
                  </a:lnTo>
                  <a:lnTo>
                    <a:pt x="0" y="26289"/>
                  </a:lnTo>
                  <a:lnTo>
                    <a:pt x="0" y="30403"/>
                  </a:lnTo>
                  <a:lnTo>
                    <a:pt x="45529" y="56680"/>
                  </a:lnTo>
                  <a:lnTo>
                    <a:pt x="52666" y="56680"/>
                  </a:lnTo>
                  <a:lnTo>
                    <a:pt x="93789" y="32943"/>
                  </a:lnTo>
                  <a:lnTo>
                    <a:pt x="98183" y="30403"/>
                  </a:lnTo>
                  <a:lnTo>
                    <a:pt x="98183" y="26289"/>
                  </a:lnTo>
                  <a:lnTo>
                    <a:pt x="52666" y="0"/>
                  </a:lnTo>
                  <a:close/>
                </a:path>
              </a:pathLst>
            </a:custGeom>
            <a:solidFill>
              <a:srgbClr val="FFB1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2120303" y="3230994"/>
              <a:ext cx="37465" cy="197485"/>
            </a:xfrm>
            <a:custGeom>
              <a:avLst/>
              <a:gdLst/>
              <a:ahLst/>
              <a:cxnLst/>
              <a:rect l="l" t="t" r="r" b="b"/>
              <a:pathLst>
                <a:path w="37464" h="197485">
                  <a:moveTo>
                    <a:pt x="37122" y="159423"/>
                  </a:moveTo>
                  <a:lnTo>
                    <a:pt x="34201" y="154381"/>
                  </a:lnTo>
                  <a:lnTo>
                    <a:pt x="2895" y="136309"/>
                  </a:lnTo>
                  <a:lnTo>
                    <a:pt x="0" y="137985"/>
                  </a:lnTo>
                  <a:lnTo>
                    <a:pt x="0" y="174142"/>
                  </a:lnTo>
                  <a:lnTo>
                    <a:pt x="2895" y="179171"/>
                  </a:lnTo>
                  <a:lnTo>
                    <a:pt x="30619" y="195173"/>
                  </a:lnTo>
                  <a:lnTo>
                    <a:pt x="34201" y="197243"/>
                  </a:lnTo>
                  <a:lnTo>
                    <a:pt x="37122" y="195567"/>
                  </a:lnTo>
                  <a:lnTo>
                    <a:pt x="37122" y="159423"/>
                  </a:lnTo>
                  <a:close/>
                </a:path>
                <a:path w="37464" h="197485">
                  <a:moveTo>
                    <a:pt x="37122" y="91274"/>
                  </a:moveTo>
                  <a:lnTo>
                    <a:pt x="34201" y="86220"/>
                  </a:lnTo>
                  <a:lnTo>
                    <a:pt x="2895" y="68148"/>
                  </a:lnTo>
                  <a:lnTo>
                    <a:pt x="0" y="69837"/>
                  </a:lnTo>
                  <a:lnTo>
                    <a:pt x="0" y="105981"/>
                  </a:lnTo>
                  <a:lnTo>
                    <a:pt x="2895" y="111010"/>
                  </a:lnTo>
                  <a:lnTo>
                    <a:pt x="30619" y="127025"/>
                  </a:lnTo>
                  <a:lnTo>
                    <a:pt x="34201" y="129095"/>
                  </a:lnTo>
                  <a:lnTo>
                    <a:pt x="37122" y="127406"/>
                  </a:lnTo>
                  <a:lnTo>
                    <a:pt x="37122" y="91274"/>
                  </a:lnTo>
                  <a:close/>
                </a:path>
                <a:path w="37464" h="197485">
                  <a:moveTo>
                    <a:pt x="37122" y="23114"/>
                  </a:moveTo>
                  <a:lnTo>
                    <a:pt x="34213" y="18072"/>
                  </a:lnTo>
                  <a:lnTo>
                    <a:pt x="2895" y="0"/>
                  </a:lnTo>
                  <a:lnTo>
                    <a:pt x="0" y="1676"/>
                  </a:lnTo>
                  <a:lnTo>
                    <a:pt x="0" y="37833"/>
                  </a:lnTo>
                  <a:lnTo>
                    <a:pt x="2895" y="42862"/>
                  </a:lnTo>
                  <a:lnTo>
                    <a:pt x="30619" y="58864"/>
                  </a:lnTo>
                  <a:lnTo>
                    <a:pt x="34201" y="60934"/>
                  </a:lnTo>
                  <a:lnTo>
                    <a:pt x="37122" y="59258"/>
                  </a:lnTo>
                  <a:lnTo>
                    <a:pt x="37122" y="23114"/>
                  </a:lnTo>
                  <a:close/>
                </a:path>
              </a:pathLst>
            </a:custGeom>
            <a:solidFill>
              <a:srgbClr val="96B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2120306" y="3435450"/>
              <a:ext cx="37465" cy="60960"/>
            </a:xfrm>
            <a:custGeom>
              <a:avLst/>
              <a:gdLst/>
              <a:ahLst/>
              <a:cxnLst/>
              <a:rect l="l" t="t" r="r" b="b"/>
              <a:pathLst>
                <a:path w="37464" h="60960">
                  <a:moveTo>
                    <a:pt x="2895" y="0"/>
                  </a:moveTo>
                  <a:lnTo>
                    <a:pt x="0" y="1676"/>
                  </a:lnTo>
                  <a:lnTo>
                    <a:pt x="0" y="37833"/>
                  </a:lnTo>
                  <a:lnTo>
                    <a:pt x="2895" y="42862"/>
                  </a:lnTo>
                  <a:lnTo>
                    <a:pt x="30619" y="58864"/>
                  </a:lnTo>
                  <a:lnTo>
                    <a:pt x="34201" y="60947"/>
                  </a:lnTo>
                  <a:lnTo>
                    <a:pt x="37122" y="59258"/>
                  </a:lnTo>
                  <a:lnTo>
                    <a:pt x="37122" y="23113"/>
                  </a:lnTo>
                  <a:lnTo>
                    <a:pt x="34201" y="18072"/>
                  </a:lnTo>
                  <a:lnTo>
                    <a:pt x="2895" y="0"/>
                  </a:lnTo>
                  <a:close/>
                </a:path>
              </a:pathLst>
            </a:custGeom>
            <a:solidFill>
              <a:srgbClr val="DAAD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2120306" y="3503600"/>
              <a:ext cx="37465" cy="60960"/>
            </a:xfrm>
            <a:custGeom>
              <a:avLst/>
              <a:gdLst/>
              <a:ahLst/>
              <a:cxnLst/>
              <a:rect l="l" t="t" r="r" b="b"/>
              <a:pathLst>
                <a:path w="37464" h="60960">
                  <a:moveTo>
                    <a:pt x="2895" y="0"/>
                  </a:moveTo>
                  <a:lnTo>
                    <a:pt x="0" y="1689"/>
                  </a:lnTo>
                  <a:lnTo>
                    <a:pt x="0" y="37833"/>
                  </a:lnTo>
                  <a:lnTo>
                    <a:pt x="2895" y="42875"/>
                  </a:lnTo>
                  <a:lnTo>
                    <a:pt x="30619" y="58877"/>
                  </a:lnTo>
                  <a:lnTo>
                    <a:pt x="34201" y="60947"/>
                  </a:lnTo>
                  <a:lnTo>
                    <a:pt x="37122" y="59270"/>
                  </a:lnTo>
                  <a:lnTo>
                    <a:pt x="37122" y="23126"/>
                  </a:lnTo>
                  <a:lnTo>
                    <a:pt x="34201" y="18084"/>
                  </a:lnTo>
                  <a:lnTo>
                    <a:pt x="2895" y="0"/>
                  </a:lnTo>
                  <a:close/>
                </a:path>
              </a:pathLst>
            </a:custGeom>
            <a:solidFill>
              <a:srgbClr val="96B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758908" y="3166725"/>
              <a:ext cx="32384" cy="53340"/>
            </a:xfrm>
            <a:custGeom>
              <a:avLst/>
              <a:gdLst/>
              <a:ahLst/>
              <a:cxnLst/>
              <a:rect l="l" t="t" r="r" b="b"/>
              <a:pathLst>
                <a:path w="32384" h="53339">
                  <a:moveTo>
                    <a:pt x="2514" y="0"/>
                  </a:moveTo>
                  <a:lnTo>
                    <a:pt x="0" y="1447"/>
                  </a:lnTo>
                  <a:lnTo>
                    <a:pt x="0" y="32816"/>
                  </a:lnTo>
                  <a:lnTo>
                    <a:pt x="2514" y="37172"/>
                  </a:lnTo>
                  <a:lnTo>
                    <a:pt x="26568" y="51066"/>
                  </a:lnTo>
                  <a:lnTo>
                    <a:pt x="29679" y="52857"/>
                  </a:lnTo>
                  <a:lnTo>
                    <a:pt x="32194" y="51396"/>
                  </a:lnTo>
                  <a:lnTo>
                    <a:pt x="32194" y="20040"/>
                  </a:lnTo>
                  <a:lnTo>
                    <a:pt x="29679" y="15671"/>
                  </a:lnTo>
                  <a:lnTo>
                    <a:pt x="2514" y="0"/>
                  </a:lnTo>
                  <a:close/>
                </a:path>
              </a:pathLst>
            </a:custGeom>
            <a:solidFill>
              <a:srgbClr val="B1C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758908" y="3225848"/>
              <a:ext cx="32384" cy="53340"/>
            </a:xfrm>
            <a:custGeom>
              <a:avLst/>
              <a:gdLst/>
              <a:ahLst/>
              <a:cxnLst/>
              <a:rect l="l" t="t" r="r" b="b"/>
              <a:pathLst>
                <a:path w="32384" h="53339">
                  <a:moveTo>
                    <a:pt x="2514" y="0"/>
                  </a:moveTo>
                  <a:lnTo>
                    <a:pt x="0" y="1460"/>
                  </a:lnTo>
                  <a:lnTo>
                    <a:pt x="0" y="32816"/>
                  </a:lnTo>
                  <a:lnTo>
                    <a:pt x="2514" y="37185"/>
                  </a:lnTo>
                  <a:lnTo>
                    <a:pt x="26568" y="51066"/>
                  </a:lnTo>
                  <a:lnTo>
                    <a:pt x="29679" y="52870"/>
                  </a:lnTo>
                  <a:lnTo>
                    <a:pt x="32194" y="51409"/>
                  </a:lnTo>
                  <a:lnTo>
                    <a:pt x="32194" y="20053"/>
                  </a:lnTo>
                  <a:lnTo>
                    <a:pt x="29679" y="15684"/>
                  </a:lnTo>
                  <a:lnTo>
                    <a:pt x="2514" y="0"/>
                  </a:lnTo>
                  <a:close/>
                </a:path>
              </a:pathLst>
            </a:custGeom>
            <a:solidFill>
              <a:srgbClr val="FF8E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758888" y="3284981"/>
              <a:ext cx="32384" cy="171450"/>
            </a:xfrm>
            <a:custGeom>
              <a:avLst/>
              <a:gdLst/>
              <a:ahLst/>
              <a:cxnLst/>
              <a:rect l="l" t="t" r="r" b="b"/>
              <a:pathLst>
                <a:path w="32384" h="171450">
                  <a:moveTo>
                    <a:pt x="32207" y="138303"/>
                  </a:moveTo>
                  <a:lnTo>
                    <a:pt x="29692" y="133934"/>
                  </a:lnTo>
                  <a:lnTo>
                    <a:pt x="2527" y="118262"/>
                  </a:lnTo>
                  <a:lnTo>
                    <a:pt x="12" y="119710"/>
                  </a:lnTo>
                  <a:lnTo>
                    <a:pt x="0" y="151079"/>
                  </a:lnTo>
                  <a:lnTo>
                    <a:pt x="2527" y="155435"/>
                  </a:lnTo>
                  <a:lnTo>
                    <a:pt x="26581" y="169329"/>
                  </a:lnTo>
                  <a:lnTo>
                    <a:pt x="29692" y="171119"/>
                  </a:lnTo>
                  <a:lnTo>
                    <a:pt x="32207" y="169659"/>
                  </a:lnTo>
                  <a:lnTo>
                    <a:pt x="32207" y="138303"/>
                  </a:lnTo>
                  <a:close/>
                </a:path>
                <a:path w="32384" h="171450">
                  <a:moveTo>
                    <a:pt x="32207" y="79184"/>
                  </a:moveTo>
                  <a:lnTo>
                    <a:pt x="29692" y="74815"/>
                  </a:lnTo>
                  <a:lnTo>
                    <a:pt x="2527" y="59131"/>
                  </a:lnTo>
                  <a:lnTo>
                    <a:pt x="12" y="60591"/>
                  </a:lnTo>
                  <a:lnTo>
                    <a:pt x="12" y="91948"/>
                  </a:lnTo>
                  <a:lnTo>
                    <a:pt x="2527" y="96316"/>
                  </a:lnTo>
                  <a:lnTo>
                    <a:pt x="26581" y="110197"/>
                  </a:lnTo>
                  <a:lnTo>
                    <a:pt x="29692" y="112001"/>
                  </a:lnTo>
                  <a:lnTo>
                    <a:pt x="32207" y="110540"/>
                  </a:lnTo>
                  <a:lnTo>
                    <a:pt x="32207" y="79184"/>
                  </a:lnTo>
                  <a:close/>
                </a:path>
                <a:path w="32384" h="171450">
                  <a:moveTo>
                    <a:pt x="32207" y="20040"/>
                  </a:moveTo>
                  <a:lnTo>
                    <a:pt x="29692" y="15671"/>
                  </a:lnTo>
                  <a:lnTo>
                    <a:pt x="2527" y="0"/>
                  </a:lnTo>
                  <a:lnTo>
                    <a:pt x="12" y="1447"/>
                  </a:lnTo>
                  <a:lnTo>
                    <a:pt x="12" y="32816"/>
                  </a:lnTo>
                  <a:lnTo>
                    <a:pt x="2527" y="37172"/>
                  </a:lnTo>
                  <a:lnTo>
                    <a:pt x="26581" y="51066"/>
                  </a:lnTo>
                  <a:lnTo>
                    <a:pt x="29692" y="52857"/>
                  </a:lnTo>
                  <a:lnTo>
                    <a:pt x="32207" y="51396"/>
                  </a:lnTo>
                  <a:lnTo>
                    <a:pt x="32207" y="20040"/>
                  </a:lnTo>
                  <a:close/>
                </a:path>
              </a:pathLst>
            </a:custGeom>
            <a:solidFill>
              <a:srgbClr val="B1C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2" name="object 202"/>
          <p:cNvGrpSpPr/>
          <p:nvPr/>
        </p:nvGrpSpPr>
        <p:grpSpPr>
          <a:xfrm>
            <a:off x="6747681" y="2931462"/>
            <a:ext cx="1887855" cy="1404620"/>
            <a:chOff x="6742124" y="2931462"/>
            <a:chExt cx="1887855" cy="1404620"/>
          </a:xfrm>
        </p:grpSpPr>
        <p:sp>
          <p:nvSpPr>
            <p:cNvPr id="203" name="object 203"/>
            <p:cNvSpPr/>
            <p:nvPr/>
          </p:nvSpPr>
          <p:spPr>
            <a:xfrm>
              <a:off x="8239175" y="4193209"/>
              <a:ext cx="73025" cy="1270"/>
            </a:xfrm>
            <a:custGeom>
              <a:avLst/>
              <a:gdLst/>
              <a:ahLst/>
              <a:cxnLst/>
              <a:rect l="l" t="t" r="r" b="b"/>
              <a:pathLst>
                <a:path w="73025" h="1270">
                  <a:moveTo>
                    <a:pt x="72440" y="0"/>
                  </a:moveTo>
                  <a:lnTo>
                    <a:pt x="0" y="0"/>
                  </a:lnTo>
                  <a:lnTo>
                    <a:pt x="0" y="939"/>
                  </a:lnTo>
                  <a:lnTo>
                    <a:pt x="72440" y="939"/>
                  </a:lnTo>
                  <a:lnTo>
                    <a:pt x="72440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4" name="object 204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6742124" y="2931462"/>
              <a:ext cx="1887410" cy="140445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9586" y="3250785"/>
            <a:ext cx="248221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200" b="1" spc="130">
                <a:solidFill>
                  <a:srgbClr val="D57C1E"/>
                </a:solidFill>
                <a:latin typeface="Calibri"/>
                <a:cs typeface="Calibri"/>
              </a:rPr>
              <a:t>September</a:t>
            </a:r>
            <a:r>
              <a:rPr sz="2200" b="1" spc="-10">
                <a:solidFill>
                  <a:srgbClr val="D57C1E"/>
                </a:solidFill>
                <a:latin typeface="Calibri"/>
                <a:cs typeface="Calibri"/>
              </a:rPr>
              <a:t> </a:t>
            </a:r>
            <a:r>
              <a:rPr sz="2200" b="1" spc="75">
                <a:solidFill>
                  <a:srgbClr val="D57C1E"/>
                </a:solidFill>
                <a:latin typeface="Calibri"/>
                <a:cs typeface="Calibri"/>
              </a:rPr>
              <a:t>5,</a:t>
            </a:r>
            <a:r>
              <a:rPr sz="2200" b="1" spc="25">
                <a:solidFill>
                  <a:srgbClr val="D57C1E"/>
                </a:solidFill>
                <a:latin typeface="Calibri"/>
                <a:cs typeface="Calibri"/>
              </a:rPr>
              <a:t> </a:t>
            </a:r>
            <a:r>
              <a:rPr sz="2200" b="1" spc="155">
                <a:solidFill>
                  <a:srgbClr val="D57C1E"/>
                </a:solidFill>
                <a:latin typeface="Calibri"/>
                <a:cs typeface="Calibri"/>
              </a:rPr>
              <a:t>2024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44515" y="335447"/>
            <a:ext cx="5139690" cy="2752090"/>
            <a:chOff x="738959" y="335447"/>
            <a:chExt cx="5139690" cy="27520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6729" y="335447"/>
              <a:ext cx="1348473" cy="134848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3704" y="2061001"/>
              <a:ext cx="1941998" cy="45223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17167" y="2060991"/>
              <a:ext cx="1268497" cy="45224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8959" y="2637628"/>
              <a:ext cx="1914107" cy="44722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78674" y="2628695"/>
              <a:ext cx="3099776" cy="458379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ctrTitle"/>
          </p:nvPr>
        </p:nvSpPr>
        <p:spPr>
          <a:xfrm>
            <a:off x="750494" y="1911220"/>
            <a:ext cx="5142122" cy="12689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4890"/>
              </a:lnSpc>
              <a:spcBef>
                <a:spcPts val="95"/>
              </a:spcBef>
            </a:pPr>
            <a:r>
              <a:rPr spc="-250">
                <a:solidFill>
                  <a:srgbClr val="06769F"/>
                </a:solidFill>
              </a:rPr>
              <a:t>NCHMA</a:t>
            </a:r>
            <a:r>
              <a:rPr spc="-345">
                <a:solidFill>
                  <a:srgbClr val="06769F"/>
                </a:solidFill>
              </a:rPr>
              <a:t> </a:t>
            </a:r>
            <a:r>
              <a:rPr spc="-330">
                <a:solidFill>
                  <a:srgbClr val="06769F"/>
                </a:solidFill>
              </a:rPr>
              <a:t>2024</a:t>
            </a:r>
          </a:p>
          <a:p>
            <a:pPr marL="12700">
              <a:lnSpc>
                <a:spcPts val="4890"/>
              </a:lnSpc>
            </a:pPr>
            <a:r>
              <a:rPr b="1">
                <a:solidFill>
                  <a:srgbClr val="06769F"/>
                </a:solidFill>
                <a:latin typeface="Arial"/>
                <a:cs typeface="Arial"/>
              </a:rPr>
              <a:t>Annual</a:t>
            </a:r>
            <a:r>
              <a:rPr b="1" spc="-235">
                <a:solidFill>
                  <a:srgbClr val="06769F"/>
                </a:solidFill>
                <a:latin typeface="Arial"/>
                <a:cs typeface="Arial"/>
              </a:rPr>
              <a:t> </a:t>
            </a:r>
            <a:r>
              <a:rPr b="1" spc="-10">
                <a:solidFill>
                  <a:srgbClr val="06769F"/>
                </a:solidFill>
                <a:latin typeface="Arial"/>
                <a:cs typeface="Arial"/>
              </a:rPr>
              <a:t>Conference</a:t>
            </a:r>
          </a:p>
        </p:txBody>
      </p:sp>
    </p:spTree>
    <p:extLst>
      <p:ext uri="{BB962C8B-B14F-4D97-AF65-F5344CB8AC3E}">
        <p14:creationId xmlns:p14="http://schemas.microsoft.com/office/powerpoint/2010/main" val="40235974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82790" y="527043"/>
            <a:ext cx="1990089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pc="-90">
                <a:solidFill>
                  <a:srgbClr val="06769F"/>
                </a:solidFill>
              </a:rPr>
              <a:t>Process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556" y="1757132"/>
            <a:ext cx="2957830" cy="3391535"/>
            <a:chOff x="0" y="1757131"/>
            <a:chExt cx="2957830" cy="3391535"/>
          </a:xfrm>
        </p:grpSpPr>
        <p:sp>
          <p:nvSpPr>
            <p:cNvPr id="4" name="object 4"/>
            <p:cNvSpPr/>
            <p:nvPr/>
          </p:nvSpPr>
          <p:spPr>
            <a:xfrm>
              <a:off x="0" y="1757131"/>
              <a:ext cx="2957830" cy="3391535"/>
            </a:xfrm>
            <a:custGeom>
              <a:avLst/>
              <a:gdLst/>
              <a:ahLst/>
              <a:cxnLst/>
              <a:rect l="l" t="t" r="r" b="b"/>
              <a:pathLst>
                <a:path w="2957830" h="3391535">
                  <a:moveTo>
                    <a:pt x="2712118" y="0"/>
                  </a:moveTo>
                  <a:lnTo>
                    <a:pt x="0" y="0"/>
                  </a:lnTo>
                  <a:lnTo>
                    <a:pt x="0" y="3390940"/>
                  </a:lnTo>
                  <a:lnTo>
                    <a:pt x="2957418" y="3390940"/>
                  </a:lnTo>
                  <a:lnTo>
                    <a:pt x="2957418" y="245300"/>
                  </a:lnTo>
                  <a:lnTo>
                    <a:pt x="2952434" y="195861"/>
                  </a:lnTo>
                  <a:lnTo>
                    <a:pt x="2938140" y="149815"/>
                  </a:lnTo>
                  <a:lnTo>
                    <a:pt x="2915523" y="108147"/>
                  </a:lnTo>
                  <a:lnTo>
                    <a:pt x="2885569" y="71843"/>
                  </a:lnTo>
                  <a:lnTo>
                    <a:pt x="2849265" y="41891"/>
                  </a:lnTo>
                  <a:lnTo>
                    <a:pt x="2807598" y="19275"/>
                  </a:lnTo>
                  <a:lnTo>
                    <a:pt x="2761553" y="4983"/>
                  </a:lnTo>
                  <a:lnTo>
                    <a:pt x="2712118" y="0"/>
                  </a:lnTo>
                  <a:close/>
                </a:path>
              </a:pathLst>
            </a:custGeom>
            <a:solidFill>
              <a:srgbClr val="0676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1910" y="2114348"/>
              <a:ext cx="1554479" cy="60045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60270" y="2164626"/>
              <a:ext cx="1374140" cy="415290"/>
            </a:xfrm>
            <a:custGeom>
              <a:avLst/>
              <a:gdLst/>
              <a:ahLst/>
              <a:cxnLst/>
              <a:rect l="l" t="t" r="r" b="b"/>
              <a:pathLst>
                <a:path w="1374140" h="415289">
                  <a:moveTo>
                    <a:pt x="1291412" y="0"/>
                  </a:moveTo>
                  <a:lnTo>
                    <a:pt x="82664" y="0"/>
                  </a:lnTo>
                  <a:lnTo>
                    <a:pt x="50492" y="6495"/>
                  </a:lnTo>
                  <a:lnTo>
                    <a:pt x="24215" y="24210"/>
                  </a:lnTo>
                  <a:lnTo>
                    <a:pt x="6497" y="50486"/>
                  </a:lnTo>
                  <a:lnTo>
                    <a:pt x="0" y="82664"/>
                  </a:lnTo>
                  <a:lnTo>
                    <a:pt x="0" y="332574"/>
                  </a:lnTo>
                  <a:lnTo>
                    <a:pt x="6497" y="364752"/>
                  </a:lnTo>
                  <a:lnTo>
                    <a:pt x="24215" y="391028"/>
                  </a:lnTo>
                  <a:lnTo>
                    <a:pt x="50492" y="408743"/>
                  </a:lnTo>
                  <a:lnTo>
                    <a:pt x="82664" y="415239"/>
                  </a:lnTo>
                  <a:lnTo>
                    <a:pt x="1291412" y="415239"/>
                  </a:lnTo>
                  <a:lnTo>
                    <a:pt x="1323589" y="408743"/>
                  </a:lnTo>
                  <a:lnTo>
                    <a:pt x="1349865" y="391028"/>
                  </a:lnTo>
                  <a:lnTo>
                    <a:pt x="1367580" y="364752"/>
                  </a:lnTo>
                  <a:lnTo>
                    <a:pt x="1374076" y="332574"/>
                  </a:lnTo>
                  <a:lnTo>
                    <a:pt x="1374076" y="82664"/>
                  </a:lnTo>
                  <a:lnTo>
                    <a:pt x="1367580" y="50486"/>
                  </a:lnTo>
                  <a:lnTo>
                    <a:pt x="1349865" y="24210"/>
                  </a:lnTo>
                  <a:lnTo>
                    <a:pt x="1323589" y="6495"/>
                  </a:lnTo>
                  <a:lnTo>
                    <a:pt x="12914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3078305" y="1757132"/>
            <a:ext cx="2999105" cy="3391535"/>
          </a:xfrm>
          <a:custGeom>
            <a:avLst/>
            <a:gdLst/>
            <a:ahLst/>
            <a:cxnLst/>
            <a:rect l="l" t="t" r="r" b="b"/>
            <a:pathLst>
              <a:path w="2999104" h="3391535">
                <a:moveTo>
                  <a:pt x="2753207" y="0"/>
                </a:moveTo>
                <a:lnTo>
                  <a:pt x="245300" y="0"/>
                </a:lnTo>
                <a:lnTo>
                  <a:pt x="195861" y="4983"/>
                </a:lnTo>
                <a:lnTo>
                  <a:pt x="149815" y="19275"/>
                </a:lnTo>
                <a:lnTo>
                  <a:pt x="108147" y="41891"/>
                </a:lnTo>
                <a:lnTo>
                  <a:pt x="71843" y="71843"/>
                </a:lnTo>
                <a:lnTo>
                  <a:pt x="41891" y="108147"/>
                </a:lnTo>
                <a:lnTo>
                  <a:pt x="19275" y="149815"/>
                </a:lnTo>
                <a:lnTo>
                  <a:pt x="4983" y="195861"/>
                </a:lnTo>
                <a:lnTo>
                  <a:pt x="0" y="245300"/>
                </a:lnTo>
                <a:lnTo>
                  <a:pt x="0" y="3390940"/>
                </a:lnTo>
                <a:lnTo>
                  <a:pt x="2998508" y="3390940"/>
                </a:lnTo>
                <a:lnTo>
                  <a:pt x="2998508" y="245300"/>
                </a:lnTo>
                <a:lnTo>
                  <a:pt x="2993524" y="195861"/>
                </a:lnTo>
                <a:lnTo>
                  <a:pt x="2979232" y="149815"/>
                </a:lnTo>
                <a:lnTo>
                  <a:pt x="2956616" y="108147"/>
                </a:lnTo>
                <a:lnTo>
                  <a:pt x="2926664" y="71843"/>
                </a:lnTo>
                <a:lnTo>
                  <a:pt x="2890360" y="41891"/>
                </a:lnTo>
                <a:lnTo>
                  <a:pt x="2848692" y="19275"/>
                </a:lnTo>
                <a:lnTo>
                  <a:pt x="2802646" y="4983"/>
                </a:lnTo>
                <a:lnTo>
                  <a:pt x="2753207" y="0"/>
                </a:lnTo>
                <a:close/>
              </a:path>
            </a:pathLst>
          </a:custGeom>
          <a:solidFill>
            <a:srgbClr val="066C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92148" y="1757132"/>
            <a:ext cx="2957830" cy="3391535"/>
          </a:xfrm>
          <a:custGeom>
            <a:avLst/>
            <a:gdLst/>
            <a:ahLst/>
            <a:cxnLst/>
            <a:rect l="l" t="t" r="r" b="b"/>
            <a:pathLst>
              <a:path w="2957829" h="3391535">
                <a:moveTo>
                  <a:pt x="2957407" y="0"/>
                </a:moveTo>
                <a:lnTo>
                  <a:pt x="245287" y="0"/>
                </a:lnTo>
                <a:lnTo>
                  <a:pt x="195853" y="4983"/>
                </a:lnTo>
                <a:lnTo>
                  <a:pt x="149809" y="19275"/>
                </a:lnTo>
                <a:lnTo>
                  <a:pt x="108144" y="41891"/>
                </a:lnTo>
                <a:lnTo>
                  <a:pt x="71842" y="71843"/>
                </a:lnTo>
                <a:lnTo>
                  <a:pt x="41890" y="108147"/>
                </a:lnTo>
                <a:lnTo>
                  <a:pt x="19275" y="149815"/>
                </a:lnTo>
                <a:lnTo>
                  <a:pt x="4983" y="195861"/>
                </a:lnTo>
                <a:lnTo>
                  <a:pt x="0" y="245300"/>
                </a:lnTo>
                <a:lnTo>
                  <a:pt x="0" y="3390940"/>
                </a:lnTo>
                <a:lnTo>
                  <a:pt x="2957407" y="3390940"/>
                </a:lnTo>
                <a:lnTo>
                  <a:pt x="2957407" y="0"/>
                </a:lnTo>
                <a:close/>
              </a:path>
            </a:pathLst>
          </a:custGeom>
          <a:solidFill>
            <a:srgbClr val="0657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146027" y="2215723"/>
            <a:ext cx="6140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600" spc="-10">
                <a:solidFill>
                  <a:srgbClr val="201D1E"/>
                </a:solidFill>
                <a:latin typeface="Lucida Sans"/>
                <a:cs typeface="Lucida Sans"/>
              </a:rPr>
              <a:t>Step</a:t>
            </a:r>
            <a:r>
              <a:rPr sz="1600" spc="-135">
                <a:solidFill>
                  <a:srgbClr val="201D1E"/>
                </a:solidFill>
                <a:latin typeface="Lucida Sans"/>
                <a:cs typeface="Lucida Sans"/>
              </a:rPr>
              <a:t> </a:t>
            </a:r>
            <a:r>
              <a:rPr sz="1600" spc="-50">
                <a:solidFill>
                  <a:srgbClr val="201D1E"/>
                </a:solidFill>
                <a:latin typeface="Lucida Sans"/>
                <a:cs typeface="Lucida Sans"/>
              </a:rPr>
              <a:t>4</a:t>
            </a:r>
            <a:endParaRPr sz="1600">
              <a:latin typeface="Lucida Sans"/>
              <a:cs typeface="Lucida San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56198" y="4405358"/>
            <a:ext cx="993775" cy="47117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 indent="50800">
              <a:lnSpc>
                <a:spcPts val="1710"/>
              </a:lnSpc>
              <a:spcBef>
                <a:spcPts val="229"/>
              </a:spcBef>
            </a:pPr>
            <a:r>
              <a:rPr sz="1500" b="1" spc="110">
                <a:solidFill>
                  <a:srgbClr val="FFFFFF"/>
                </a:solidFill>
                <a:latin typeface="Calibri"/>
                <a:cs typeface="Calibri"/>
              </a:rPr>
              <a:t>Summary </a:t>
            </a:r>
            <a:r>
              <a:rPr sz="1500" b="1" spc="45">
                <a:solidFill>
                  <a:srgbClr val="FFFFFF"/>
                </a:solidFill>
                <a:latin typeface="Calibri"/>
                <a:cs typeface="Calibri"/>
              </a:rPr>
              <a:t>Generation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52203" y="4405358"/>
            <a:ext cx="1051560" cy="47117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70485" marR="5080" indent="-58419">
              <a:lnSpc>
                <a:spcPts val="1710"/>
              </a:lnSpc>
              <a:spcBef>
                <a:spcPts val="229"/>
              </a:spcBef>
            </a:pPr>
            <a:r>
              <a:rPr sz="1500" b="1" spc="40">
                <a:solidFill>
                  <a:srgbClr val="FFFFFF"/>
                </a:solidFill>
                <a:latin typeface="Calibri"/>
                <a:cs typeface="Calibri"/>
              </a:rPr>
              <a:t>Preparation </a:t>
            </a:r>
            <a:r>
              <a:rPr sz="1500" b="1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500" b="1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60">
                <a:solidFill>
                  <a:srgbClr val="FFFFFF"/>
                </a:solidFill>
                <a:latin typeface="Calibri"/>
                <a:cs typeface="Calibri"/>
              </a:rPr>
              <a:t>Reports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25503" y="4405358"/>
            <a:ext cx="1732280" cy="47117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 indent="248920">
              <a:lnSpc>
                <a:spcPts val="1710"/>
              </a:lnSpc>
              <a:spcBef>
                <a:spcPts val="229"/>
              </a:spcBef>
            </a:pPr>
            <a:r>
              <a:rPr sz="1500" b="1">
                <a:solidFill>
                  <a:srgbClr val="FFFFFF"/>
                </a:solidFill>
                <a:latin typeface="Calibri"/>
                <a:cs typeface="Calibri"/>
              </a:rPr>
              <a:t>Make</a:t>
            </a:r>
            <a:r>
              <a:rPr sz="1500" b="1" spc="1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60">
                <a:solidFill>
                  <a:srgbClr val="FFFFFF"/>
                </a:solidFill>
                <a:latin typeface="Calibri"/>
                <a:cs typeface="Calibri"/>
              </a:rPr>
              <a:t>Reports </a:t>
            </a:r>
            <a:r>
              <a:rPr sz="1500" b="1" spc="100">
                <a:solidFill>
                  <a:srgbClr val="FFFFFF"/>
                </a:solidFill>
                <a:latin typeface="Calibri"/>
                <a:cs typeface="Calibri"/>
              </a:rPr>
              <a:t>Accessible</a:t>
            </a:r>
            <a:r>
              <a:rPr sz="1500" b="1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500" b="1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65">
                <a:solidFill>
                  <a:srgbClr val="FFFFFF"/>
                </a:solidFill>
                <a:latin typeface="Calibri"/>
                <a:cs typeface="Calibri"/>
              </a:rPr>
              <a:t>Users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841668" y="2114348"/>
            <a:ext cx="1557655" cy="600710"/>
            <a:chOff x="3836111" y="2114348"/>
            <a:chExt cx="1557655" cy="600710"/>
          </a:xfrm>
        </p:grpSpPr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36111" y="2114348"/>
              <a:ext cx="1557526" cy="60045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884954" y="2164625"/>
              <a:ext cx="1374140" cy="415290"/>
            </a:xfrm>
            <a:custGeom>
              <a:avLst/>
              <a:gdLst/>
              <a:ahLst/>
              <a:cxnLst/>
              <a:rect l="l" t="t" r="r" b="b"/>
              <a:pathLst>
                <a:path w="1374139" h="415289">
                  <a:moveTo>
                    <a:pt x="1291424" y="0"/>
                  </a:moveTo>
                  <a:lnTo>
                    <a:pt x="82664" y="0"/>
                  </a:lnTo>
                  <a:lnTo>
                    <a:pt x="50492" y="6495"/>
                  </a:lnTo>
                  <a:lnTo>
                    <a:pt x="24215" y="24210"/>
                  </a:lnTo>
                  <a:lnTo>
                    <a:pt x="6497" y="50486"/>
                  </a:lnTo>
                  <a:lnTo>
                    <a:pt x="0" y="82664"/>
                  </a:lnTo>
                  <a:lnTo>
                    <a:pt x="0" y="332574"/>
                  </a:lnTo>
                  <a:lnTo>
                    <a:pt x="6497" y="364752"/>
                  </a:lnTo>
                  <a:lnTo>
                    <a:pt x="24215" y="391028"/>
                  </a:lnTo>
                  <a:lnTo>
                    <a:pt x="50492" y="408743"/>
                  </a:lnTo>
                  <a:lnTo>
                    <a:pt x="82664" y="415239"/>
                  </a:lnTo>
                  <a:lnTo>
                    <a:pt x="1291424" y="415239"/>
                  </a:lnTo>
                  <a:lnTo>
                    <a:pt x="1323602" y="408743"/>
                  </a:lnTo>
                  <a:lnTo>
                    <a:pt x="1349878" y="391028"/>
                  </a:lnTo>
                  <a:lnTo>
                    <a:pt x="1367593" y="364752"/>
                  </a:lnTo>
                  <a:lnTo>
                    <a:pt x="1374089" y="332574"/>
                  </a:lnTo>
                  <a:lnTo>
                    <a:pt x="1374089" y="82664"/>
                  </a:lnTo>
                  <a:lnTo>
                    <a:pt x="1367593" y="50486"/>
                  </a:lnTo>
                  <a:lnTo>
                    <a:pt x="1349878" y="24210"/>
                  </a:lnTo>
                  <a:lnTo>
                    <a:pt x="1323602" y="6495"/>
                  </a:lnTo>
                  <a:lnTo>
                    <a:pt x="12914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269917" y="2215723"/>
            <a:ext cx="61531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600" spc="-10">
                <a:solidFill>
                  <a:srgbClr val="201D1E"/>
                </a:solidFill>
                <a:latin typeface="Lucida Sans"/>
                <a:cs typeface="Lucida Sans"/>
              </a:rPr>
              <a:t>Step</a:t>
            </a:r>
            <a:r>
              <a:rPr sz="1600" spc="-135">
                <a:solidFill>
                  <a:srgbClr val="201D1E"/>
                </a:solidFill>
                <a:latin typeface="Lucida Sans"/>
                <a:cs typeface="Lucida Sans"/>
              </a:rPr>
              <a:t> </a:t>
            </a:r>
            <a:r>
              <a:rPr sz="1600" spc="-50">
                <a:solidFill>
                  <a:srgbClr val="201D1E"/>
                </a:solidFill>
                <a:latin typeface="Lucida Sans"/>
                <a:cs typeface="Lucida Sans"/>
              </a:rPr>
              <a:t>5</a:t>
            </a:r>
            <a:endParaRPr sz="1600">
              <a:latin typeface="Lucida Sans"/>
              <a:cs typeface="Lucida Sans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953676" y="2114348"/>
            <a:ext cx="1557655" cy="600710"/>
            <a:chOff x="6948119" y="2114348"/>
            <a:chExt cx="1557655" cy="600710"/>
          </a:xfrm>
        </p:grpSpPr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48119" y="2114348"/>
              <a:ext cx="1557526" cy="600454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6998785" y="2164625"/>
              <a:ext cx="1374140" cy="415290"/>
            </a:xfrm>
            <a:custGeom>
              <a:avLst/>
              <a:gdLst/>
              <a:ahLst/>
              <a:cxnLst/>
              <a:rect l="l" t="t" r="r" b="b"/>
              <a:pathLst>
                <a:path w="1374140" h="415289">
                  <a:moveTo>
                    <a:pt x="1291424" y="0"/>
                  </a:moveTo>
                  <a:lnTo>
                    <a:pt x="82677" y="0"/>
                  </a:lnTo>
                  <a:lnTo>
                    <a:pt x="50502" y="6495"/>
                  </a:lnTo>
                  <a:lnTo>
                    <a:pt x="24222" y="24210"/>
                  </a:lnTo>
                  <a:lnTo>
                    <a:pt x="6499" y="50486"/>
                  </a:lnTo>
                  <a:lnTo>
                    <a:pt x="0" y="82664"/>
                  </a:lnTo>
                  <a:lnTo>
                    <a:pt x="0" y="332574"/>
                  </a:lnTo>
                  <a:lnTo>
                    <a:pt x="6499" y="364752"/>
                  </a:lnTo>
                  <a:lnTo>
                    <a:pt x="24222" y="391028"/>
                  </a:lnTo>
                  <a:lnTo>
                    <a:pt x="50502" y="408743"/>
                  </a:lnTo>
                  <a:lnTo>
                    <a:pt x="82677" y="415239"/>
                  </a:lnTo>
                  <a:lnTo>
                    <a:pt x="1291424" y="415239"/>
                  </a:lnTo>
                  <a:lnTo>
                    <a:pt x="1323602" y="408743"/>
                  </a:lnTo>
                  <a:lnTo>
                    <a:pt x="1349878" y="391028"/>
                  </a:lnTo>
                  <a:lnTo>
                    <a:pt x="1367593" y="364752"/>
                  </a:lnTo>
                  <a:lnTo>
                    <a:pt x="1374089" y="332574"/>
                  </a:lnTo>
                  <a:lnTo>
                    <a:pt x="1374089" y="82664"/>
                  </a:lnTo>
                  <a:lnTo>
                    <a:pt x="1367593" y="50486"/>
                  </a:lnTo>
                  <a:lnTo>
                    <a:pt x="1349878" y="24210"/>
                  </a:lnTo>
                  <a:lnTo>
                    <a:pt x="1323602" y="6495"/>
                  </a:lnTo>
                  <a:lnTo>
                    <a:pt x="12914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7382520" y="2215723"/>
            <a:ext cx="6178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600" spc="-10">
                <a:solidFill>
                  <a:srgbClr val="201D1E"/>
                </a:solidFill>
                <a:latin typeface="Lucida Sans"/>
                <a:cs typeface="Lucida Sans"/>
              </a:rPr>
              <a:t>Step</a:t>
            </a:r>
            <a:r>
              <a:rPr sz="1600" spc="-135">
                <a:solidFill>
                  <a:srgbClr val="201D1E"/>
                </a:solidFill>
                <a:latin typeface="Lucida Sans"/>
                <a:cs typeface="Lucida Sans"/>
              </a:rPr>
              <a:t> </a:t>
            </a:r>
            <a:r>
              <a:rPr sz="1600" spc="-50">
                <a:solidFill>
                  <a:srgbClr val="201D1E"/>
                </a:solidFill>
                <a:latin typeface="Lucida Sans"/>
                <a:cs typeface="Lucida Sans"/>
              </a:rPr>
              <a:t>6</a:t>
            </a:r>
            <a:endParaRPr sz="1600">
              <a:latin typeface="Lucida Sans"/>
              <a:cs typeface="Lucida Sans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08061" y="2962323"/>
            <a:ext cx="2289810" cy="1376680"/>
            <a:chOff x="302505" y="2962323"/>
            <a:chExt cx="2289810" cy="1376680"/>
          </a:xfrm>
        </p:grpSpPr>
        <p:sp>
          <p:nvSpPr>
            <p:cNvPr id="22" name="object 22"/>
            <p:cNvSpPr/>
            <p:nvPr/>
          </p:nvSpPr>
          <p:spPr>
            <a:xfrm>
              <a:off x="302505" y="4298835"/>
              <a:ext cx="2289810" cy="40640"/>
            </a:xfrm>
            <a:custGeom>
              <a:avLst/>
              <a:gdLst/>
              <a:ahLst/>
              <a:cxnLst/>
              <a:rect l="l" t="t" r="r" b="b"/>
              <a:pathLst>
                <a:path w="2289810" h="40639">
                  <a:moveTo>
                    <a:pt x="2269591" y="0"/>
                  </a:moveTo>
                  <a:lnTo>
                    <a:pt x="20015" y="0"/>
                  </a:lnTo>
                  <a:lnTo>
                    <a:pt x="12226" y="1571"/>
                  </a:lnTo>
                  <a:lnTo>
                    <a:pt x="5864" y="5857"/>
                  </a:lnTo>
                  <a:lnTo>
                    <a:pt x="1573" y="12215"/>
                  </a:lnTo>
                  <a:lnTo>
                    <a:pt x="0" y="20002"/>
                  </a:lnTo>
                  <a:lnTo>
                    <a:pt x="1573" y="27796"/>
                  </a:lnTo>
                  <a:lnTo>
                    <a:pt x="5864" y="34158"/>
                  </a:lnTo>
                  <a:lnTo>
                    <a:pt x="12226" y="38445"/>
                  </a:lnTo>
                  <a:lnTo>
                    <a:pt x="20015" y="40017"/>
                  </a:lnTo>
                  <a:lnTo>
                    <a:pt x="2269591" y="40017"/>
                  </a:lnTo>
                  <a:lnTo>
                    <a:pt x="2277380" y="38445"/>
                  </a:lnTo>
                  <a:lnTo>
                    <a:pt x="2283742" y="34158"/>
                  </a:lnTo>
                  <a:lnTo>
                    <a:pt x="2288033" y="27796"/>
                  </a:lnTo>
                  <a:lnTo>
                    <a:pt x="2289606" y="20002"/>
                  </a:lnTo>
                  <a:lnTo>
                    <a:pt x="2288033" y="12215"/>
                  </a:lnTo>
                  <a:lnTo>
                    <a:pt x="2283742" y="5857"/>
                  </a:lnTo>
                  <a:lnTo>
                    <a:pt x="2277380" y="1571"/>
                  </a:lnTo>
                  <a:lnTo>
                    <a:pt x="2269591" y="0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958073" y="4088548"/>
              <a:ext cx="38100" cy="61594"/>
            </a:xfrm>
            <a:custGeom>
              <a:avLst/>
              <a:gdLst/>
              <a:ahLst/>
              <a:cxnLst/>
              <a:rect l="l" t="t" r="r" b="b"/>
              <a:pathLst>
                <a:path w="38100" h="61595">
                  <a:moveTo>
                    <a:pt x="19304" y="33197"/>
                  </a:moveTo>
                  <a:lnTo>
                    <a:pt x="15252" y="29311"/>
                  </a:lnTo>
                  <a:lnTo>
                    <a:pt x="4508" y="30873"/>
                  </a:lnTo>
                  <a:lnTo>
                    <a:pt x="0" y="38862"/>
                  </a:lnTo>
                  <a:lnTo>
                    <a:pt x="6769" y="52984"/>
                  </a:lnTo>
                  <a:lnTo>
                    <a:pt x="11811" y="57607"/>
                  </a:lnTo>
                  <a:lnTo>
                    <a:pt x="16840" y="61595"/>
                  </a:lnTo>
                  <a:lnTo>
                    <a:pt x="17843" y="60960"/>
                  </a:lnTo>
                  <a:lnTo>
                    <a:pt x="17703" y="60261"/>
                  </a:lnTo>
                  <a:lnTo>
                    <a:pt x="16217" y="52781"/>
                  </a:lnTo>
                  <a:lnTo>
                    <a:pt x="13449" y="48285"/>
                  </a:lnTo>
                  <a:lnTo>
                    <a:pt x="19304" y="33197"/>
                  </a:lnTo>
                  <a:close/>
                </a:path>
                <a:path w="38100" h="61595">
                  <a:moveTo>
                    <a:pt x="38011" y="18580"/>
                  </a:moveTo>
                  <a:lnTo>
                    <a:pt x="37579" y="10706"/>
                  </a:lnTo>
                  <a:lnTo>
                    <a:pt x="34899" y="4470"/>
                  </a:lnTo>
                  <a:lnTo>
                    <a:pt x="30632" y="660"/>
                  </a:lnTo>
                  <a:lnTo>
                    <a:pt x="25425" y="0"/>
                  </a:lnTo>
                  <a:lnTo>
                    <a:pt x="18173" y="1574"/>
                  </a:lnTo>
                  <a:lnTo>
                    <a:pt x="19761" y="8318"/>
                  </a:lnTo>
                  <a:lnTo>
                    <a:pt x="28816" y="17894"/>
                  </a:lnTo>
                  <a:lnTo>
                    <a:pt x="30365" y="25501"/>
                  </a:lnTo>
                  <a:lnTo>
                    <a:pt x="30835" y="32918"/>
                  </a:lnTo>
                  <a:lnTo>
                    <a:pt x="30911" y="34048"/>
                  </a:lnTo>
                  <a:lnTo>
                    <a:pt x="31648" y="35521"/>
                  </a:lnTo>
                  <a:lnTo>
                    <a:pt x="34404" y="31343"/>
                  </a:lnTo>
                  <a:lnTo>
                    <a:pt x="37211" y="26009"/>
                  </a:lnTo>
                  <a:lnTo>
                    <a:pt x="38011" y="18580"/>
                  </a:lnTo>
                  <a:close/>
                </a:path>
              </a:pathLst>
            </a:custGeom>
            <a:solidFill>
              <a:srgbClr val="336F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966568" y="4095801"/>
              <a:ext cx="31750" cy="124460"/>
            </a:xfrm>
            <a:custGeom>
              <a:avLst/>
              <a:gdLst/>
              <a:ahLst/>
              <a:cxnLst/>
              <a:rect l="l" t="t" r="r" b="b"/>
              <a:pathLst>
                <a:path w="31750" h="124460">
                  <a:moveTo>
                    <a:pt x="3585" y="47618"/>
                  </a:moveTo>
                  <a:lnTo>
                    <a:pt x="4840" y="50645"/>
                  </a:lnTo>
                  <a:lnTo>
                    <a:pt x="10706" y="57975"/>
                  </a:lnTo>
                  <a:lnTo>
                    <a:pt x="8470" y="80134"/>
                  </a:lnTo>
                  <a:lnTo>
                    <a:pt x="8399" y="80839"/>
                  </a:lnTo>
                  <a:lnTo>
                    <a:pt x="12512" y="99841"/>
                  </a:lnTo>
                  <a:lnTo>
                    <a:pt x="20278" y="114375"/>
                  </a:lnTo>
                  <a:lnTo>
                    <a:pt x="28930" y="123837"/>
                  </a:lnTo>
                  <a:lnTo>
                    <a:pt x="29179" y="123837"/>
                  </a:lnTo>
                  <a:lnTo>
                    <a:pt x="29641" y="124142"/>
                  </a:lnTo>
                  <a:lnTo>
                    <a:pt x="30243" y="124142"/>
                  </a:lnTo>
                  <a:lnTo>
                    <a:pt x="31178" y="123012"/>
                  </a:lnTo>
                  <a:lnTo>
                    <a:pt x="31102" y="122224"/>
                  </a:lnTo>
                  <a:lnTo>
                    <a:pt x="30581" y="121793"/>
                  </a:lnTo>
                  <a:lnTo>
                    <a:pt x="22264" y="112653"/>
                  </a:lnTo>
                  <a:lnTo>
                    <a:pt x="14835" y="98567"/>
                  </a:lnTo>
                  <a:lnTo>
                    <a:pt x="10970" y="80134"/>
                  </a:lnTo>
                  <a:lnTo>
                    <a:pt x="13344" y="57975"/>
                  </a:lnTo>
                  <a:lnTo>
                    <a:pt x="14062" y="55283"/>
                  </a:lnTo>
                  <a:lnTo>
                    <a:pt x="11442" y="55283"/>
                  </a:lnTo>
                  <a:lnTo>
                    <a:pt x="3585" y="47618"/>
                  </a:lnTo>
                  <a:close/>
                </a:path>
                <a:path w="31750" h="124460">
                  <a:moveTo>
                    <a:pt x="20637" y="0"/>
                  </a:moveTo>
                  <a:lnTo>
                    <a:pt x="19735" y="431"/>
                  </a:lnTo>
                  <a:lnTo>
                    <a:pt x="19024" y="1600"/>
                  </a:lnTo>
                  <a:lnTo>
                    <a:pt x="19024" y="2654"/>
                  </a:lnTo>
                  <a:lnTo>
                    <a:pt x="19634" y="2971"/>
                  </a:lnTo>
                  <a:lnTo>
                    <a:pt x="21170" y="4726"/>
                  </a:lnTo>
                  <a:lnTo>
                    <a:pt x="23225" y="11066"/>
                  </a:lnTo>
                  <a:lnTo>
                    <a:pt x="22449" y="23054"/>
                  </a:lnTo>
                  <a:lnTo>
                    <a:pt x="22398" y="23833"/>
                  </a:lnTo>
                  <a:lnTo>
                    <a:pt x="15290" y="44869"/>
                  </a:lnTo>
                  <a:lnTo>
                    <a:pt x="13728" y="48425"/>
                  </a:lnTo>
                  <a:lnTo>
                    <a:pt x="12458" y="51892"/>
                  </a:lnTo>
                  <a:lnTo>
                    <a:pt x="11442" y="55283"/>
                  </a:lnTo>
                  <a:lnTo>
                    <a:pt x="14062" y="55283"/>
                  </a:lnTo>
                  <a:lnTo>
                    <a:pt x="14427" y="53924"/>
                  </a:lnTo>
                  <a:lnTo>
                    <a:pt x="15836" y="49834"/>
                  </a:lnTo>
                  <a:lnTo>
                    <a:pt x="17691" y="45618"/>
                  </a:lnTo>
                  <a:lnTo>
                    <a:pt x="25175" y="23054"/>
                  </a:lnTo>
                  <a:lnTo>
                    <a:pt x="25678" y="11066"/>
                  </a:lnTo>
                  <a:lnTo>
                    <a:pt x="25752" y="9299"/>
                  </a:lnTo>
                  <a:lnTo>
                    <a:pt x="23398" y="2971"/>
                  </a:lnTo>
                  <a:lnTo>
                    <a:pt x="23280" y="2654"/>
                  </a:lnTo>
                  <a:lnTo>
                    <a:pt x="23181" y="2387"/>
                  </a:lnTo>
                  <a:lnTo>
                    <a:pt x="21295" y="431"/>
                  </a:lnTo>
                  <a:lnTo>
                    <a:pt x="20637" y="0"/>
                  </a:lnTo>
                  <a:close/>
                </a:path>
                <a:path w="31750" h="124460">
                  <a:moveTo>
                    <a:pt x="3115" y="46483"/>
                  </a:moveTo>
                  <a:lnTo>
                    <a:pt x="3149" y="47193"/>
                  </a:lnTo>
                  <a:lnTo>
                    <a:pt x="3585" y="47618"/>
                  </a:lnTo>
                  <a:lnTo>
                    <a:pt x="3115" y="46483"/>
                  </a:lnTo>
                  <a:close/>
                </a:path>
                <a:path w="31750" h="124460">
                  <a:moveTo>
                    <a:pt x="1945" y="32639"/>
                  </a:moveTo>
                  <a:lnTo>
                    <a:pt x="533" y="32639"/>
                  </a:lnTo>
                  <a:lnTo>
                    <a:pt x="0" y="33223"/>
                  </a:lnTo>
                  <a:lnTo>
                    <a:pt x="30" y="33959"/>
                  </a:lnTo>
                  <a:lnTo>
                    <a:pt x="304" y="36717"/>
                  </a:lnTo>
                  <a:lnTo>
                    <a:pt x="1641" y="42927"/>
                  </a:lnTo>
                  <a:lnTo>
                    <a:pt x="3115" y="46483"/>
                  </a:lnTo>
                  <a:lnTo>
                    <a:pt x="2514" y="33959"/>
                  </a:lnTo>
                  <a:lnTo>
                    <a:pt x="2480" y="33223"/>
                  </a:lnTo>
                  <a:lnTo>
                    <a:pt x="1945" y="32639"/>
                  </a:lnTo>
                  <a:close/>
                </a:path>
              </a:pathLst>
            </a:custGeom>
            <a:solidFill>
              <a:srgbClr val="96B6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60587" y="4088548"/>
              <a:ext cx="37007" cy="13124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86724" y="4243082"/>
              <a:ext cx="114380" cy="43103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914238" y="4134276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114045" y="0"/>
                  </a:moveTo>
                  <a:lnTo>
                    <a:pt x="84355" y="8451"/>
                  </a:lnTo>
                  <a:lnTo>
                    <a:pt x="71262" y="28714"/>
                  </a:lnTo>
                  <a:lnTo>
                    <a:pt x="69089" y="53149"/>
                  </a:lnTo>
                  <a:lnTo>
                    <a:pt x="72160" y="74117"/>
                  </a:lnTo>
                  <a:lnTo>
                    <a:pt x="59954" y="63496"/>
                  </a:lnTo>
                  <a:lnTo>
                    <a:pt x="49084" y="64720"/>
                  </a:lnTo>
                  <a:lnTo>
                    <a:pt x="44110" y="74472"/>
                  </a:lnTo>
                  <a:lnTo>
                    <a:pt x="49592" y="89433"/>
                  </a:lnTo>
                  <a:lnTo>
                    <a:pt x="41656" y="81552"/>
                  </a:lnTo>
                  <a:lnTo>
                    <a:pt x="31466" y="75899"/>
                  </a:lnTo>
                  <a:lnTo>
                    <a:pt x="19510" y="76340"/>
                  </a:lnTo>
                  <a:lnTo>
                    <a:pt x="6273" y="86740"/>
                  </a:lnTo>
                  <a:lnTo>
                    <a:pt x="0" y="105532"/>
                  </a:lnTo>
                  <a:lnTo>
                    <a:pt x="5989" y="126976"/>
                  </a:lnTo>
                  <a:lnTo>
                    <a:pt x="23734" y="144592"/>
                  </a:lnTo>
                  <a:lnTo>
                    <a:pt x="52729" y="151904"/>
                  </a:lnTo>
                  <a:lnTo>
                    <a:pt x="175361" y="151904"/>
                  </a:lnTo>
                  <a:lnTo>
                    <a:pt x="204349" y="144592"/>
                  </a:lnTo>
                  <a:lnTo>
                    <a:pt x="222092" y="126976"/>
                  </a:lnTo>
                  <a:lnTo>
                    <a:pt x="228083" y="105532"/>
                  </a:lnTo>
                  <a:lnTo>
                    <a:pt x="221817" y="86740"/>
                  </a:lnTo>
                  <a:lnTo>
                    <a:pt x="209049" y="76776"/>
                  </a:lnTo>
                  <a:lnTo>
                    <a:pt x="196225" y="75207"/>
                  </a:lnTo>
                  <a:lnTo>
                    <a:pt x="184618" y="79541"/>
                  </a:lnTo>
                  <a:lnTo>
                    <a:pt x="175500" y="87287"/>
                  </a:lnTo>
                  <a:lnTo>
                    <a:pt x="183114" y="67597"/>
                  </a:lnTo>
                  <a:lnTo>
                    <a:pt x="176727" y="54586"/>
                  </a:lnTo>
                  <a:lnTo>
                    <a:pt x="162675" y="52302"/>
                  </a:lnTo>
                  <a:lnTo>
                    <a:pt x="147294" y="64795"/>
                  </a:lnTo>
                  <a:lnTo>
                    <a:pt x="150330" y="44126"/>
                  </a:lnTo>
                  <a:lnTo>
                    <a:pt x="148371" y="22958"/>
                  </a:lnTo>
                  <a:lnTo>
                    <a:pt x="137562" y="6509"/>
                  </a:lnTo>
                  <a:lnTo>
                    <a:pt x="114045" y="0"/>
                  </a:lnTo>
                  <a:close/>
                </a:path>
              </a:pathLst>
            </a:custGeom>
            <a:solidFill>
              <a:srgbClr val="81A7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45741" y="4185952"/>
              <a:ext cx="70020" cy="9186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32381" y="4148500"/>
              <a:ext cx="97777" cy="13302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67750" y="4233220"/>
              <a:ext cx="56476" cy="46374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14240" y="4170072"/>
              <a:ext cx="228081" cy="116100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805079" y="4100220"/>
              <a:ext cx="25400" cy="28575"/>
            </a:xfrm>
            <a:custGeom>
              <a:avLst/>
              <a:gdLst/>
              <a:ahLst/>
              <a:cxnLst/>
              <a:rect l="l" t="t" r="r" b="b"/>
              <a:pathLst>
                <a:path w="25400" h="28575">
                  <a:moveTo>
                    <a:pt x="7569" y="0"/>
                  </a:moveTo>
                  <a:lnTo>
                    <a:pt x="0" y="7759"/>
                  </a:lnTo>
                  <a:lnTo>
                    <a:pt x="736" y="13335"/>
                  </a:lnTo>
                  <a:lnTo>
                    <a:pt x="16382" y="17487"/>
                  </a:lnTo>
                  <a:lnTo>
                    <a:pt x="18376" y="22364"/>
                  </a:lnTo>
                  <a:lnTo>
                    <a:pt x="23558" y="27978"/>
                  </a:lnTo>
                  <a:lnTo>
                    <a:pt x="24028" y="28486"/>
                  </a:lnTo>
                  <a:lnTo>
                    <a:pt x="25145" y="28067"/>
                  </a:lnTo>
                  <a:lnTo>
                    <a:pt x="24879" y="21653"/>
                  </a:lnTo>
                  <a:lnTo>
                    <a:pt x="24104" y="14846"/>
                  </a:lnTo>
                  <a:lnTo>
                    <a:pt x="16687" y="1066"/>
                  </a:lnTo>
                  <a:lnTo>
                    <a:pt x="7569" y="0"/>
                  </a:lnTo>
                  <a:close/>
                </a:path>
              </a:pathLst>
            </a:custGeom>
            <a:solidFill>
              <a:srgbClr val="336F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72846" y="4094014"/>
              <a:ext cx="101444" cy="93172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618920" y="4291683"/>
              <a:ext cx="63500" cy="27305"/>
            </a:xfrm>
            <a:custGeom>
              <a:avLst/>
              <a:gdLst/>
              <a:ahLst/>
              <a:cxnLst/>
              <a:rect l="l" t="t" r="r" b="b"/>
              <a:pathLst>
                <a:path w="63500" h="27304">
                  <a:moveTo>
                    <a:pt x="18940" y="0"/>
                  </a:moveTo>
                  <a:lnTo>
                    <a:pt x="6235" y="6410"/>
                  </a:lnTo>
                  <a:lnTo>
                    <a:pt x="0" y="12861"/>
                  </a:lnTo>
                  <a:lnTo>
                    <a:pt x="393" y="19872"/>
                  </a:lnTo>
                  <a:lnTo>
                    <a:pt x="2959" y="26717"/>
                  </a:lnTo>
                  <a:lnTo>
                    <a:pt x="63245" y="26717"/>
                  </a:lnTo>
                  <a:lnTo>
                    <a:pt x="50198" y="10810"/>
                  </a:lnTo>
                  <a:lnTo>
                    <a:pt x="34512" y="1685"/>
                  </a:lnTo>
                  <a:lnTo>
                    <a:pt x="18940" y="0"/>
                  </a:lnTo>
                  <a:close/>
                </a:path>
              </a:pathLst>
            </a:custGeom>
            <a:solidFill>
              <a:srgbClr val="A4BE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26148" y="4291567"/>
              <a:ext cx="56019" cy="26839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653501" y="4265264"/>
              <a:ext cx="93345" cy="53340"/>
            </a:xfrm>
            <a:custGeom>
              <a:avLst/>
              <a:gdLst/>
              <a:ahLst/>
              <a:cxnLst/>
              <a:rect l="l" t="t" r="r" b="b"/>
              <a:pathLst>
                <a:path w="93345" h="53339">
                  <a:moveTo>
                    <a:pt x="36129" y="0"/>
                  </a:moveTo>
                  <a:lnTo>
                    <a:pt x="15262" y="4253"/>
                  </a:lnTo>
                  <a:lnTo>
                    <a:pt x="1838" y="18719"/>
                  </a:lnTo>
                  <a:lnTo>
                    <a:pt x="0" y="27213"/>
                  </a:lnTo>
                  <a:lnTo>
                    <a:pt x="895" y="35914"/>
                  </a:lnTo>
                  <a:lnTo>
                    <a:pt x="3881" y="44621"/>
                  </a:lnTo>
                  <a:lnTo>
                    <a:pt x="8315" y="53136"/>
                  </a:lnTo>
                  <a:lnTo>
                    <a:pt x="92973" y="53136"/>
                  </a:lnTo>
                  <a:lnTo>
                    <a:pt x="59333" y="6357"/>
                  </a:lnTo>
                  <a:lnTo>
                    <a:pt x="36129" y="0"/>
                  </a:lnTo>
                  <a:close/>
                </a:path>
              </a:pathLst>
            </a:custGeom>
            <a:solidFill>
              <a:srgbClr val="81A7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61809" y="4265994"/>
              <a:ext cx="84658" cy="52411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697432" y="4233621"/>
              <a:ext cx="148590" cy="85090"/>
            </a:xfrm>
            <a:custGeom>
              <a:avLst/>
              <a:gdLst/>
              <a:ahLst/>
              <a:cxnLst/>
              <a:rect l="l" t="t" r="r" b="b"/>
              <a:pathLst>
                <a:path w="148590" h="85089">
                  <a:moveTo>
                    <a:pt x="57658" y="0"/>
                  </a:moveTo>
                  <a:lnTo>
                    <a:pt x="24361" y="6784"/>
                  </a:lnTo>
                  <a:lnTo>
                    <a:pt x="2941" y="29862"/>
                  </a:lnTo>
                  <a:lnTo>
                    <a:pt x="0" y="43420"/>
                  </a:lnTo>
                  <a:lnTo>
                    <a:pt x="1424" y="57305"/>
                  </a:lnTo>
                  <a:lnTo>
                    <a:pt x="6186" y="71197"/>
                  </a:lnTo>
                  <a:lnTo>
                    <a:pt x="13253" y="84777"/>
                  </a:lnTo>
                  <a:lnTo>
                    <a:pt x="148356" y="84777"/>
                  </a:lnTo>
                  <a:lnTo>
                    <a:pt x="127274" y="37850"/>
                  </a:lnTo>
                  <a:lnTo>
                    <a:pt x="94681" y="10143"/>
                  </a:lnTo>
                  <a:lnTo>
                    <a:pt x="57658" y="0"/>
                  </a:lnTo>
                  <a:close/>
                </a:path>
              </a:pathLst>
            </a:custGeom>
            <a:solidFill>
              <a:srgbClr val="7695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10692" y="4234767"/>
              <a:ext cx="135102" cy="83639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760323" y="4076457"/>
              <a:ext cx="354965" cy="242570"/>
            </a:xfrm>
            <a:custGeom>
              <a:avLst/>
              <a:gdLst/>
              <a:ahLst/>
              <a:cxnLst/>
              <a:rect l="l" t="t" r="r" b="b"/>
              <a:pathLst>
                <a:path w="354965" h="242570">
                  <a:moveTo>
                    <a:pt x="129220" y="0"/>
                  </a:moveTo>
                  <a:lnTo>
                    <a:pt x="106339" y="18842"/>
                  </a:lnTo>
                  <a:lnTo>
                    <a:pt x="101478" y="49996"/>
                  </a:lnTo>
                  <a:lnTo>
                    <a:pt x="107012" y="83546"/>
                  </a:lnTo>
                  <a:lnTo>
                    <a:pt x="115313" y="109575"/>
                  </a:lnTo>
                  <a:lnTo>
                    <a:pt x="108865" y="96820"/>
                  </a:lnTo>
                  <a:lnTo>
                    <a:pt x="99105" y="82327"/>
                  </a:lnTo>
                  <a:lnTo>
                    <a:pt x="86006" y="69320"/>
                  </a:lnTo>
                  <a:lnTo>
                    <a:pt x="69543" y="61023"/>
                  </a:lnTo>
                  <a:lnTo>
                    <a:pt x="48990" y="62588"/>
                  </a:lnTo>
                  <a:lnTo>
                    <a:pt x="36938" y="76371"/>
                  </a:lnTo>
                  <a:lnTo>
                    <a:pt x="33331" y="95974"/>
                  </a:lnTo>
                  <a:lnTo>
                    <a:pt x="38110" y="114998"/>
                  </a:lnTo>
                  <a:lnTo>
                    <a:pt x="45250" y="128033"/>
                  </a:lnTo>
                  <a:lnTo>
                    <a:pt x="50462" y="136317"/>
                  </a:lnTo>
                  <a:lnTo>
                    <a:pt x="56296" y="143393"/>
                  </a:lnTo>
                  <a:lnTo>
                    <a:pt x="65301" y="152806"/>
                  </a:lnTo>
                  <a:lnTo>
                    <a:pt x="58774" y="147167"/>
                  </a:lnTo>
                  <a:lnTo>
                    <a:pt x="42623" y="137133"/>
                  </a:lnTo>
                  <a:lnTo>
                    <a:pt x="21994" y="133030"/>
                  </a:lnTo>
                  <a:lnTo>
                    <a:pt x="2029" y="145186"/>
                  </a:lnTo>
                  <a:lnTo>
                    <a:pt x="0" y="167867"/>
                  </a:lnTo>
                  <a:lnTo>
                    <a:pt x="16995" y="191849"/>
                  </a:lnTo>
                  <a:lnTo>
                    <a:pt x="41036" y="212730"/>
                  </a:lnTo>
                  <a:lnTo>
                    <a:pt x="60145" y="226110"/>
                  </a:lnTo>
                  <a:lnTo>
                    <a:pt x="51091" y="221380"/>
                  </a:lnTo>
                  <a:lnTo>
                    <a:pt x="39753" y="217536"/>
                  </a:lnTo>
                  <a:lnTo>
                    <a:pt x="28803" y="217643"/>
                  </a:lnTo>
                  <a:lnTo>
                    <a:pt x="20914" y="224764"/>
                  </a:lnTo>
                  <a:lnTo>
                    <a:pt x="18717" y="229400"/>
                  </a:lnTo>
                  <a:lnTo>
                    <a:pt x="21765" y="236969"/>
                  </a:lnTo>
                  <a:lnTo>
                    <a:pt x="28255" y="242315"/>
                  </a:lnTo>
                  <a:lnTo>
                    <a:pt x="314602" y="242379"/>
                  </a:lnTo>
                  <a:lnTo>
                    <a:pt x="330342" y="226198"/>
                  </a:lnTo>
                  <a:lnTo>
                    <a:pt x="342446" y="209362"/>
                  </a:lnTo>
                  <a:lnTo>
                    <a:pt x="350588" y="191340"/>
                  </a:lnTo>
                  <a:lnTo>
                    <a:pt x="354442" y="171602"/>
                  </a:lnTo>
                  <a:lnTo>
                    <a:pt x="351978" y="146431"/>
                  </a:lnTo>
                  <a:lnTo>
                    <a:pt x="342308" y="128358"/>
                  </a:lnTo>
                  <a:lnTo>
                    <a:pt x="328583" y="118706"/>
                  </a:lnTo>
                  <a:lnTo>
                    <a:pt x="313954" y="118795"/>
                  </a:lnTo>
                  <a:lnTo>
                    <a:pt x="302959" y="123318"/>
                  </a:lnTo>
                  <a:lnTo>
                    <a:pt x="296145" y="127877"/>
                  </a:lnTo>
                  <a:lnTo>
                    <a:pt x="290680" y="135221"/>
                  </a:lnTo>
                  <a:lnTo>
                    <a:pt x="283728" y="148094"/>
                  </a:lnTo>
                  <a:lnTo>
                    <a:pt x="285505" y="140243"/>
                  </a:lnTo>
                  <a:lnTo>
                    <a:pt x="288002" y="120672"/>
                  </a:lnTo>
                  <a:lnTo>
                    <a:pt x="286964" y="95352"/>
                  </a:lnTo>
                  <a:lnTo>
                    <a:pt x="278140" y="70256"/>
                  </a:lnTo>
                  <a:lnTo>
                    <a:pt x="263039" y="54053"/>
                  </a:lnTo>
                  <a:lnTo>
                    <a:pt x="247470" y="49129"/>
                  </a:lnTo>
                  <a:lnTo>
                    <a:pt x="233681" y="52007"/>
                  </a:lnTo>
                  <a:lnTo>
                    <a:pt x="211605" y="89344"/>
                  </a:lnTo>
                  <a:lnTo>
                    <a:pt x="206596" y="73241"/>
                  </a:lnTo>
                  <a:lnTo>
                    <a:pt x="191382" y="38957"/>
                  </a:lnTo>
                  <a:lnTo>
                    <a:pt x="165683" y="7530"/>
                  </a:lnTo>
                  <a:lnTo>
                    <a:pt x="129220" y="0"/>
                  </a:lnTo>
                  <a:close/>
                </a:path>
              </a:pathLst>
            </a:custGeom>
            <a:solidFill>
              <a:srgbClr val="81A7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02588" y="4131982"/>
              <a:ext cx="45771" cy="186842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80540" y="4076115"/>
              <a:ext cx="207648" cy="242702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34021" y="4219269"/>
              <a:ext cx="80035" cy="99569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97533" y="4159085"/>
              <a:ext cx="17326" cy="144034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26642" y="4074942"/>
              <a:ext cx="288112" cy="243898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1348553" y="2986206"/>
              <a:ext cx="843915" cy="704215"/>
            </a:xfrm>
            <a:custGeom>
              <a:avLst/>
              <a:gdLst/>
              <a:ahLst/>
              <a:cxnLst/>
              <a:rect l="l" t="t" r="r" b="b"/>
              <a:pathLst>
                <a:path w="843914" h="704214">
                  <a:moveTo>
                    <a:pt x="83887" y="19570"/>
                  </a:moveTo>
                  <a:lnTo>
                    <a:pt x="51917" y="19570"/>
                  </a:lnTo>
                  <a:lnTo>
                    <a:pt x="57657" y="21551"/>
                  </a:lnTo>
                  <a:lnTo>
                    <a:pt x="62471" y="25285"/>
                  </a:lnTo>
                  <a:lnTo>
                    <a:pt x="89821" y="59752"/>
                  </a:lnTo>
                  <a:lnTo>
                    <a:pt x="121786" y="122132"/>
                  </a:lnTo>
                  <a:lnTo>
                    <a:pt x="184150" y="376605"/>
                  </a:lnTo>
                  <a:lnTo>
                    <a:pt x="184226" y="377126"/>
                  </a:lnTo>
                  <a:lnTo>
                    <a:pt x="184937" y="379958"/>
                  </a:lnTo>
                  <a:lnTo>
                    <a:pt x="185051" y="380365"/>
                  </a:lnTo>
                  <a:lnTo>
                    <a:pt x="185102" y="380568"/>
                  </a:lnTo>
                  <a:lnTo>
                    <a:pt x="198743" y="410360"/>
                  </a:lnTo>
                  <a:lnTo>
                    <a:pt x="220800" y="433828"/>
                  </a:lnTo>
                  <a:lnTo>
                    <a:pt x="249065" y="449205"/>
                  </a:lnTo>
                  <a:lnTo>
                    <a:pt x="281330" y="454723"/>
                  </a:lnTo>
                  <a:lnTo>
                    <a:pt x="708952" y="454723"/>
                  </a:lnTo>
                  <a:lnTo>
                    <a:pt x="735477" y="459374"/>
                  </a:lnTo>
                  <a:lnTo>
                    <a:pt x="758590" y="472311"/>
                  </a:lnTo>
                  <a:lnTo>
                    <a:pt x="776378" y="492008"/>
                  </a:lnTo>
                  <a:lnTo>
                    <a:pt x="786930" y="516940"/>
                  </a:lnTo>
                  <a:lnTo>
                    <a:pt x="823150" y="672376"/>
                  </a:lnTo>
                  <a:lnTo>
                    <a:pt x="823518" y="673785"/>
                  </a:lnTo>
                  <a:lnTo>
                    <a:pt x="824090" y="676376"/>
                  </a:lnTo>
                  <a:lnTo>
                    <a:pt x="823506" y="679018"/>
                  </a:lnTo>
                  <a:lnTo>
                    <a:pt x="820331" y="683006"/>
                  </a:lnTo>
                  <a:lnTo>
                    <a:pt x="817892" y="684161"/>
                  </a:lnTo>
                  <a:lnTo>
                    <a:pt x="778395" y="684161"/>
                  </a:lnTo>
                  <a:lnTo>
                    <a:pt x="783018" y="703732"/>
                  </a:lnTo>
                  <a:lnTo>
                    <a:pt x="823887" y="703732"/>
                  </a:lnTo>
                  <a:lnTo>
                    <a:pt x="831913" y="699884"/>
                  </a:lnTo>
                  <a:lnTo>
                    <a:pt x="843303" y="675597"/>
                  </a:lnTo>
                  <a:lnTo>
                    <a:pt x="842543" y="669226"/>
                  </a:lnTo>
                  <a:lnTo>
                    <a:pt x="842175" y="667778"/>
                  </a:lnTo>
                  <a:lnTo>
                    <a:pt x="805992" y="512495"/>
                  </a:lnTo>
                  <a:lnTo>
                    <a:pt x="792866" y="481503"/>
                  </a:lnTo>
                  <a:lnTo>
                    <a:pt x="770731" y="457017"/>
                  </a:lnTo>
                  <a:lnTo>
                    <a:pt x="741966" y="440935"/>
                  </a:lnTo>
                  <a:lnTo>
                    <a:pt x="708952" y="435152"/>
                  </a:lnTo>
                  <a:lnTo>
                    <a:pt x="281330" y="435152"/>
                  </a:lnTo>
                  <a:lnTo>
                    <a:pt x="255261" y="430662"/>
                  </a:lnTo>
                  <a:lnTo>
                    <a:pt x="232454" y="418153"/>
                  </a:lnTo>
                  <a:lnTo>
                    <a:pt x="214714" y="399073"/>
                  </a:lnTo>
                  <a:lnTo>
                    <a:pt x="203847" y="374865"/>
                  </a:lnTo>
                  <a:lnTo>
                    <a:pt x="151574" y="151587"/>
                  </a:lnTo>
                  <a:lnTo>
                    <a:pt x="140136" y="115356"/>
                  </a:lnTo>
                  <a:lnTo>
                    <a:pt x="124898" y="80995"/>
                  </a:lnTo>
                  <a:lnTo>
                    <a:pt x="106230" y="49123"/>
                  </a:lnTo>
                  <a:lnTo>
                    <a:pt x="84543" y="20535"/>
                  </a:lnTo>
                  <a:lnTo>
                    <a:pt x="83887" y="19570"/>
                  </a:lnTo>
                  <a:close/>
                </a:path>
                <a:path w="843914" h="704214">
                  <a:moveTo>
                    <a:pt x="45808" y="0"/>
                  </a:moveTo>
                  <a:lnTo>
                    <a:pt x="0" y="26416"/>
                  </a:lnTo>
                  <a:lnTo>
                    <a:pt x="13843" y="40246"/>
                  </a:lnTo>
                  <a:lnTo>
                    <a:pt x="31750" y="22364"/>
                  </a:lnTo>
                  <a:lnTo>
                    <a:pt x="38569" y="19570"/>
                  </a:lnTo>
                  <a:lnTo>
                    <a:pt x="83887" y="19570"/>
                  </a:lnTo>
                  <a:lnTo>
                    <a:pt x="82003" y="16802"/>
                  </a:lnTo>
                  <a:lnTo>
                    <a:pt x="53729" y="681"/>
                  </a:lnTo>
                  <a:lnTo>
                    <a:pt x="45808" y="0"/>
                  </a:lnTo>
                  <a:close/>
                </a:path>
              </a:pathLst>
            </a:custGeom>
            <a:solidFill>
              <a:srgbClr val="0718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126957" y="3510457"/>
              <a:ext cx="64897" cy="179476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348562" y="2986201"/>
              <a:ext cx="154952" cy="166052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066437" y="3638718"/>
              <a:ext cx="87859" cy="82867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282950" y="3009389"/>
              <a:ext cx="82665" cy="82668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281455" y="2985414"/>
              <a:ext cx="108140" cy="108153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02524" y="3009389"/>
              <a:ext cx="82665" cy="82668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78535" y="2985414"/>
              <a:ext cx="108165" cy="108153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863879" y="3644153"/>
              <a:ext cx="664210" cy="675005"/>
            </a:xfrm>
            <a:custGeom>
              <a:avLst/>
              <a:gdLst/>
              <a:ahLst/>
              <a:cxnLst/>
              <a:rect l="l" t="t" r="r" b="b"/>
              <a:pathLst>
                <a:path w="664210" h="675004">
                  <a:moveTo>
                    <a:pt x="40119" y="0"/>
                  </a:moveTo>
                  <a:lnTo>
                    <a:pt x="39039" y="939"/>
                  </a:lnTo>
                  <a:lnTo>
                    <a:pt x="38049" y="1930"/>
                  </a:lnTo>
                  <a:lnTo>
                    <a:pt x="37122" y="2984"/>
                  </a:lnTo>
                  <a:lnTo>
                    <a:pt x="36068" y="3911"/>
                  </a:lnTo>
                  <a:lnTo>
                    <a:pt x="35077" y="4889"/>
                  </a:lnTo>
                  <a:lnTo>
                    <a:pt x="34163" y="5943"/>
                  </a:lnTo>
                  <a:lnTo>
                    <a:pt x="33108" y="6883"/>
                  </a:lnTo>
                  <a:lnTo>
                    <a:pt x="32105" y="7861"/>
                  </a:lnTo>
                  <a:lnTo>
                    <a:pt x="31191" y="8915"/>
                  </a:lnTo>
                  <a:lnTo>
                    <a:pt x="30137" y="9842"/>
                  </a:lnTo>
                  <a:lnTo>
                    <a:pt x="29133" y="10833"/>
                  </a:lnTo>
                  <a:lnTo>
                    <a:pt x="28219" y="11887"/>
                  </a:lnTo>
                  <a:lnTo>
                    <a:pt x="27165" y="12814"/>
                  </a:lnTo>
                  <a:lnTo>
                    <a:pt x="26174" y="13792"/>
                  </a:lnTo>
                  <a:lnTo>
                    <a:pt x="25260" y="14846"/>
                  </a:lnTo>
                  <a:lnTo>
                    <a:pt x="24193" y="15786"/>
                  </a:lnTo>
                  <a:lnTo>
                    <a:pt x="23202" y="16776"/>
                  </a:lnTo>
                  <a:lnTo>
                    <a:pt x="22275" y="17830"/>
                  </a:lnTo>
                  <a:lnTo>
                    <a:pt x="21221" y="18757"/>
                  </a:lnTo>
                  <a:lnTo>
                    <a:pt x="20231" y="19735"/>
                  </a:lnTo>
                  <a:lnTo>
                    <a:pt x="19316" y="20789"/>
                  </a:lnTo>
                  <a:lnTo>
                    <a:pt x="18262" y="21717"/>
                  </a:lnTo>
                  <a:lnTo>
                    <a:pt x="17259" y="22707"/>
                  </a:lnTo>
                  <a:lnTo>
                    <a:pt x="16357" y="23761"/>
                  </a:lnTo>
                  <a:lnTo>
                    <a:pt x="15290" y="24701"/>
                  </a:lnTo>
                  <a:lnTo>
                    <a:pt x="14274" y="25679"/>
                  </a:lnTo>
                  <a:lnTo>
                    <a:pt x="13373" y="26733"/>
                  </a:lnTo>
                  <a:lnTo>
                    <a:pt x="12319" y="27660"/>
                  </a:lnTo>
                  <a:lnTo>
                    <a:pt x="11328" y="28638"/>
                  </a:lnTo>
                  <a:lnTo>
                    <a:pt x="10414" y="29692"/>
                  </a:lnTo>
                  <a:lnTo>
                    <a:pt x="8851" y="31076"/>
                  </a:lnTo>
                  <a:lnTo>
                    <a:pt x="711" y="45986"/>
                  </a:lnTo>
                  <a:lnTo>
                    <a:pt x="622" y="46342"/>
                  </a:lnTo>
                  <a:lnTo>
                    <a:pt x="330" y="47917"/>
                  </a:lnTo>
                  <a:lnTo>
                    <a:pt x="203" y="48742"/>
                  </a:lnTo>
                  <a:lnTo>
                    <a:pt x="101" y="49606"/>
                  </a:lnTo>
                  <a:lnTo>
                    <a:pt x="0" y="56857"/>
                  </a:lnTo>
                  <a:lnTo>
                    <a:pt x="139" y="58039"/>
                  </a:lnTo>
                  <a:lnTo>
                    <a:pt x="419" y="59956"/>
                  </a:lnTo>
                  <a:lnTo>
                    <a:pt x="635" y="61226"/>
                  </a:lnTo>
                  <a:lnTo>
                    <a:pt x="111950" y="539267"/>
                  </a:lnTo>
                  <a:lnTo>
                    <a:pt x="111785" y="539267"/>
                  </a:lnTo>
                  <a:lnTo>
                    <a:pt x="127914" y="608545"/>
                  </a:lnTo>
                  <a:lnTo>
                    <a:pt x="160753" y="656523"/>
                  </a:lnTo>
                  <a:lnTo>
                    <a:pt x="212788" y="674687"/>
                  </a:lnTo>
                  <a:lnTo>
                    <a:pt x="659663" y="674687"/>
                  </a:lnTo>
                  <a:lnTo>
                    <a:pt x="663816" y="670534"/>
                  </a:lnTo>
                  <a:lnTo>
                    <a:pt x="663816" y="646176"/>
                  </a:lnTo>
                  <a:lnTo>
                    <a:pt x="659663" y="642023"/>
                  </a:lnTo>
                  <a:lnTo>
                    <a:pt x="219684" y="642023"/>
                  </a:lnTo>
                  <a:lnTo>
                    <a:pt x="202003" y="638676"/>
                  </a:lnTo>
                  <a:lnTo>
                    <a:pt x="166268" y="599605"/>
                  </a:lnTo>
                  <a:lnTo>
                    <a:pt x="33604" y="29857"/>
                  </a:lnTo>
                  <a:lnTo>
                    <a:pt x="32694" y="22707"/>
                  </a:lnTo>
                  <a:lnTo>
                    <a:pt x="32785" y="18757"/>
                  </a:lnTo>
                  <a:lnTo>
                    <a:pt x="32882" y="17830"/>
                  </a:lnTo>
                  <a:lnTo>
                    <a:pt x="32992" y="16776"/>
                  </a:lnTo>
                  <a:lnTo>
                    <a:pt x="33095" y="15786"/>
                  </a:lnTo>
                  <a:lnTo>
                    <a:pt x="33193" y="14846"/>
                  </a:lnTo>
                  <a:lnTo>
                    <a:pt x="33303" y="13792"/>
                  </a:lnTo>
                  <a:lnTo>
                    <a:pt x="33347" y="13376"/>
                  </a:lnTo>
                  <a:lnTo>
                    <a:pt x="35933" y="6208"/>
                  </a:lnTo>
                  <a:lnTo>
                    <a:pt x="40119" y="0"/>
                  </a:lnTo>
                  <a:close/>
                </a:path>
              </a:pathLst>
            </a:custGeom>
            <a:solidFill>
              <a:srgbClr val="0718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897142" y="3632436"/>
              <a:ext cx="1113155" cy="654050"/>
            </a:xfrm>
            <a:custGeom>
              <a:avLst/>
              <a:gdLst/>
              <a:ahLst/>
              <a:cxnLst/>
              <a:rect l="l" t="t" r="r" b="b"/>
              <a:pathLst>
                <a:path w="1113155" h="654050">
                  <a:moveTo>
                    <a:pt x="874370" y="0"/>
                  </a:moveTo>
                  <a:lnTo>
                    <a:pt x="34798" y="0"/>
                  </a:lnTo>
                  <a:lnTo>
                    <a:pt x="18362" y="3280"/>
                  </a:lnTo>
                  <a:lnTo>
                    <a:pt x="6384" y="12212"/>
                  </a:lnTo>
                  <a:lnTo>
                    <a:pt x="0" y="25433"/>
                  </a:lnTo>
                  <a:lnTo>
                    <a:pt x="343" y="41579"/>
                  </a:lnTo>
                  <a:lnTo>
                    <a:pt x="133008" y="611327"/>
                  </a:lnTo>
                  <a:lnTo>
                    <a:pt x="168737" y="650398"/>
                  </a:lnTo>
                  <a:lnTo>
                    <a:pt x="186424" y="653745"/>
                  </a:lnTo>
                  <a:lnTo>
                    <a:pt x="1113041" y="653745"/>
                  </a:lnTo>
                  <a:lnTo>
                    <a:pt x="1095352" y="650398"/>
                  </a:lnTo>
                  <a:lnTo>
                    <a:pt x="1079383" y="641284"/>
                  </a:lnTo>
                  <a:lnTo>
                    <a:pt x="1066885" y="627797"/>
                  </a:lnTo>
                  <a:lnTo>
                    <a:pt x="1059612" y="611327"/>
                  </a:lnTo>
                  <a:lnTo>
                    <a:pt x="926859" y="41148"/>
                  </a:lnTo>
                  <a:lnTo>
                    <a:pt x="919894" y="25133"/>
                  </a:lnTo>
                  <a:lnTo>
                    <a:pt x="907736" y="12053"/>
                  </a:lnTo>
                  <a:lnTo>
                    <a:pt x="892012" y="3234"/>
                  </a:lnTo>
                  <a:lnTo>
                    <a:pt x="874370" y="0"/>
                  </a:lnTo>
                  <a:close/>
                </a:path>
              </a:pathLst>
            </a:custGeom>
            <a:solidFill>
              <a:srgbClr val="C9D4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940315" y="3672772"/>
              <a:ext cx="973455" cy="571500"/>
            </a:xfrm>
            <a:custGeom>
              <a:avLst/>
              <a:gdLst/>
              <a:ahLst/>
              <a:cxnLst/>
              <a:rect l="l" t="t" r="r" b="b"/>
              <a:pathLst>
                <a:path w="973455" h="571500">
                  <a:moveTo>
                    <a:pt x="834821" y="0"/>
                  </a:moveTo>
                  <a:lnTo>
                    <a:pt x="14490" y="0"/>
                  </a:lnTo>
                  <a:lnTo>
                    <a:pt x="5626" y="0"/>
                  </a:lnTo>
                  <a:lnTo>
                    <a:pt x="0" y="7086"/>
                  </a:lnTo>
                  <a:lnTo>
                    <a:pt x="129654" y="563918"/>
                  </a:lnTo>
                  <a:lnTo>
                    <a:pt x="138582" y="570992"/>
                  </a:lnTo>
                  <a:lnTo>
                    <a:pt x="967778" y="570992"/>
                  </a:lnTo>
                  <a:lnTo>
                    <a:pt x="973391" y="563918"/>
                  </a:lnTo>
                  <a:lnTo>
                    <a:pt x="843737" y="7086"/>
                  </a:lnTo>
                  <a:lnTo>
                    <a:pt x="834821" y="0"/>
                  </a:lnTo>
                  <a:close/>
                </a:path>
              </a:pathLst>
            </a:custGeom>
            <a:solidFill>
              <a:srgbClr val="9BB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523542" y="4286176"/>
              <a:ext cx="847090" cy="33020"/>
            </a:xfrm>
            <a:custGeom>
              <a:avLst/>
              <a:gdLst/>
              <a:ahLst/>
              <a:cxnLst/>
              <a:rect l="l" t="t" r="r" b="b"/>
              <a:pathLst>
                <a:path w="847089" h="33020">
                  <a:moveTo>
                    <a:pt x="842518" y="0"/>
                  </a:moveTo>
                  <a:lnTo>
                    <a:pt x="0" y="0"/>
                  </a:lnTo>
                  <a:lnTo>
                    <a:pt x="4152" y="4152"/>
                  </a:lnTo>
                  <a:lnTo>
                    <a:pt x="4152" y="28511"/>
                  </a:lnTo>
                  <a:lnTo>
                    <a:pt x="0" y="32664"/>
                  </a:lnTo>
                  <a:lnTo>
                    <a:pt x="842518" y="32664"/>
                  </a:lnTo>
                  <a:lnTo>
                    <a:pt x="846670" y="28511"/>
                  </a:lnTo>
                  <a:lnTo>
                    <a:pt x="846670" y="4152"/>
                  </a:lnTo>
                  <a:lnTo>
                    <a:pt x="842518" y="0"/>
                  </a:lnTo>
                  <a:close/>
                </a:path>
              </a:pathLst>
            </a:custGeom>
            <a:solidFill>
              <a:srgbClr val="C9D4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126909" y="4295393"/>
              <a:ext cx="168910" cy="16510"/>
            </a:xfrm>
            <a:custGeom>
              <a:avLst/>
              <a:gdLst/>
              <a:ahLst/>
              <a:cxnLst/>
              <a:rect l="l" t="t" r="r" b="b"/>
              <a:pathLst>
                <a:path w="168909" h="16510">
                  <a:moveTo>
                    <a:pt x="74853" y="2044"/>
                  </a:moveTo>
                  <a:lnTo>
                    <a:pt x="72707" y="0"/>
                  </a:lnTo>
                  <a:lnTo>
                    <a:pt x="2146" y="0"/>
                  </a:lnTo>
                  <a:lnTo>
                    <a:pt x="0" y="2044"/>
                  </a:lnTo>
                  <a:lnTo>
                    <a:pt x="0" y="14249"/>
                  </a:lnTo>
                  <a:lnTo>
                    <a:pt x="2146" y="16319"/>
                  </a:lnTo>
                  <a:lnTo>
                    <a:pt x="72707" y="16319"/>
                  </a:lnTo>
                  <a:lnTo>
                    <a:pt x="74853" y="14249"/>
                  </a:lnTo>
                  <a:lnTo>
                    <a:pt x="74853" y="11696"/>
                  </a:lnTo>
                  <a:lnTo>
                    <a:pt x="74853" y="2044"/>
                  </a:lnTo>
                  <a:close/>
                </a:path>
                <a:path w="168909" h="16510">
                  <a:moveTo>
                    <a:pt x="168529" y="2044"/>
                  </a:moveTo>
                  <a:lnTo>
                    <a:pt x="166382" y="0"/>
                  </a:lnTo>
                  <a:lnTo>
                    <a:pt x="95821" y="0"/>
                  </a:lnTo>
                  <a:lnTo>
                    <a:pt x="93675" y="2044"/>
                  </a:lnTo>
                  <a:lnTo>
                    <a:pt x="93675" y="14249"/>
                  </a:lnTo>
                  <a:lnTo>
                    <a:pt x="95821" y="16319"/>
                  </a:lnTo>
                  <a:lnTo>
                    <a:pt x="166382" y="16319"/>
                  </a:lnTo>
                  <a:lnTo>
                    <a:pt x="168529" y="14249"/>
                  </a:lnTo>
                  <a:lnTo>
                    <a:pt x="168529" y="11696"/>
                  </a:lnTo>
                  <a:lnTo>
                    <a:pt x="168529" y="2044"/>
                  </a:lnTo>
                  <a:close/>
                </a:path>
              </a:pathLst>
            </a:custGeom>
            <a:solidFill>
              <a:srgbClr val="698B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523542" y="4286182"/>
              <a:ext cx="846670" cy="32658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58907" y="3681805"/>
              <a:ext cx="935797" cy="553186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984796" y="3708483"/>
              <a:ext cx="884555" cy="500380"/>
            </a:xfrm>
            <a:custGeom>
              <a:avLst/>
              <a:gdLst/>
              <a:ahLst/>
              <a:cxnLst/>
              <a:rect l="l" t="t" r="r" b="b"/>
              <a:pathLst>
                <a:path w="884555" h="500379">
                  <a:moveTo>
                    <a:pt x="762482" y="0"/>
                  </a:moveTo>
                  <a:lnTo>
                    <a:pt x="5092" y="0"/>
                  </a:lnTo>
                  <a:lnTo>
                    <a:pt x="0" y="6642"/>
                  </a:lnTo>
                  <a:lnTo>
                    <a:pt x="113347" y="493191"/>
                  </a:lnTo>
                  <a:lnTo>
                    <a:pt x="121539" y="499833"/>
                  </a:lnTo>
                  <a:lnTo>
                    <a:pt x="129654" y="499833"/>
                  </a:lnTo>
                  <a:lnTo>
                    <a:pt x="878916" y="499833"/>
                  </a:lnTo>
                  <a:lnTo>
                    <a:pt x="884008" y="493191"/>
                  </a:lnTo>
                  <a:lnTo>
                    <a:pt x="770674" y="6642"/>
                  </a:lnTo>
                  <a:lnTo>
                    <a:pt x="762482" y="0"/>
                  </a:lnTo>
                  <a:close/>
                </a:path>
              </a:pathLst>
            </a:custGeom>
            <a:solidFill>
              <a:srgbClr val="C9D4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121919" y="4170068"/>
              <a:ext cx="710565" cy="7620"/>
            </a:xfrm>
            <a:custGeom>
              <a:avLst/>
              <a:gdLst/>
              <a:ahLst/>
              <a:cxnLst/>
              <a:rect l="l" t="t" r="r" b="b"/>
              <a:pathLst>
                <a:path w="710564" h="7620">
                  <a:moveTo>
                    <a:pt x="708406" y="0"/>
                  </a:moveTo>
                  <a:lnTo>
                    <a:pt x="0" y="0"/>
                  </a:lnTo>
                  <a:lnTo>
                    <a:pt x="1651" y="7124"/>
                  </a:lnTo>
                  <a:lnTo>
                    <a:pt x="710057" y="7124"/>
                  </a:lnTo>
                  <a:lnTo>
                    <a:pt x="708406" y="0"/>
                  </a:lnTo>
                  <a:close/>
                </a:path>
              </a:pathLst>
            </a:custGeom>
            <a:solidFill>
              <a:srgbClr val="0718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093990" y="3757929"/>
              <a:ext cx="376935" cy="412140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653413" y="3889146"/>
              <a:ext cx="176910" cy="280923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426959" y="3817950"/>
              <a:ext cx="187718" cy="352120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598485" y="4050804"/>
              <a:ext cx="88074" cy="119265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262011" y="3840644"/>
              <a:ext cx="137032" cy="329425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470466" y="3480066"/>
              <a:ext cx="704457" cy="400177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1499182" y="3540650"/>
              <a:ext cx="654685" cy="317500"/>
            </a:xfrm>
            <a:custGeom>
              <a:avLst/>
              <a:gdLst/>
              <a:ahLst/>
              <a:cxnLst/>
              <a:rect l="l" t="t" r="r" b="b"/>
              <a:pathLst>
                <a:path w="654685" h="317500">
                  <a:moveTo>
                    <a:pt x="582028" y="0"/>
                  </a:moveTo>
                  <a:lnTo>
                    <a:pt x="0" y="0"/>
                  </a:lnTo>
                  <a:lnTo>
                    <a:pt x="72377" y="310718"/>
                  </a:lnTo>
                  <a:lnTo>
                    <a:pt x="80581" y="317360"/>
                  </a:lnTo>
                  <a:lnTo>
                    <a:pt x="649325" y="317360"/>
                  </a:lnTo>
                  <a:lnTo>
                    <a:pt x="654418" y="310718"/>
                  </a:lnTo>
                  <a:lnTo>
                    <a:pt x="582028" y="0"/>
                  </a:lnTo>
                  <a:close/>
                </a:path>
              </a:pathLst>
            </a:custGeom>
            <a:solidFill>
              <a:srgbClr val="8097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499171" y="3540658"/>
              <a:ext cx="654685" cy="317500"/>
            </a:xfrm>
            <a:custGeom>
              <a:avLst/>
              <a:gdLst/>
              <a:ahLst/>
              <a:cxnLst/>
              <a:rect l="l" t="t" r="r" b="b"/>
              <a:pathLst>
                <a:path w="654685" h="317500">
                  <a:moveTo>
                    <a:pt x="126580" y="317360"/>
                  </a:moveTo>
                  <a:lnTo>
                    <a:pt x="52654" y="0"/>
                  </a:lnTo>
                  <a:lnTo>
                    <a:pt x="0" y="0"/>
                  </a:lnTo>
                  <a:lnTo>
                    <a:pt x="72390" y="310718"/>
                  </a:lnTo>
                  <a:lnTo>
                    <a:pt x="80581" y="317360"/>
                  </a:lnTo>
                  <a:lnTo>
                    <a:pt x="126580" y="317360"/>
                  </a:lnTo>
                  <a:close/>
                </a:path>
                <a:path w="654685" h="317500">
                  <a:moveTo>
                    <a:pt x="654418" y="310718"/>
                  </a:moveTo>
                  <a:lnTo>
                    <a:pt x="582028" y="0"/>
                  </a:lnTo>
                  <a:lnTo>
                    <a:pt x="427189" y="0"/>
                  </a:lnTo>
                  <a:lnTo>
                    <a:pt x="501116" y="317360"/>
                  </a:lnTo>
                  <a:lnTo>
                    <a:pt x="649325" y="317360"/>
                  </a:lnTo>
                  <a:lnTo>
                    <a:pt x="654418" y="310718"/>
                  </a:lnTo>
                  <a:close/>
                </a:path>
              </a:pathLst>
            </a:custGeom>
            <a:solidFill>
              <a:srgbClr val="B4B4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491792" y="3502296"/>
              <a:ext cx="589915" cy="38735"/>
            </a:xfrm>
            <a:custGeom>
              <a:avLst/>
              <a:gdLst/>
              <a:ahLst/>
              <a:cxnLst/>
              <a:rect l="l" t="t" r="r" b="b"/>
              <a:pathLst>
                <a:path w="589914" h="38735">
                  <a:moveTo>
                    <a:pt x="573836" y="0"/>
                  </a:moveTo>
                  <a:lnTo>
                    <a:pt x="5092" y="0"/>
                  </a:lnTo>
                  <a:lnTo>
                    <a:pt x="0" y="6654"/>
                  </a:lnTo>
                  <a:lnTo>
                    <a:pt x="7391" y="38354"/>
                  </a:lnTo>
                  <a:lnTo>
                    <a:pt x="589419" y="38354"/>
                  </a:lnTo>
                  <a:lnTo>
                    <a:pt x="582028" y="6654"/>
                  </a:lnTo>
                  <a:lnTo>
                    <a:pt x="573836" y="0"/>
                  </a:lnTo>
                  <a:close/>
                </a:path>
              </a:pathLst>
            </a:custGeom>
            <a:solidFill>
              <a:srgbClr val="0718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596892" y="3646729"/>
              <a:ext cx="19050" cy="9525"/>
            </a:xfrm>
            <a:custGeom>
              <a:avLst/>
              <a:gdLst/>
              <a:ahLst/>
              <a:cxnLst/>
              <a:rect l="l" t="t" r="r" b="b"/>
              <a:pathLst>
                <a:path w="19050" h="9525">
                  <a:moveTo>
                    <a:pt x="15684" y="0"/>
                  </a:moveTo>
                  <a:lnTo>
                    <a:pt x="825" y="0"/>
                  </a:lnTo>
                  <a:lnTo>
                    <a:pt x="0" y="1079"/>
                  </a:lnTo>
                  <a:lnTo>
                    <a:pt x="1625" y="8077"/>
                  </a:lnTo>
                  <a:lnTo>
                    <a:pt x="2959" y="9156"/>
                  </a:lnTo>
                  <a:lnTo>
                    <a:pt x="17818" y="9156"/>
                  </a:lnTo>
                  <a:lnTo>
                    <a:pt x="18643" y="8077"/>
                  </a:lnTo>
                  <a:lnTo>
                    <a:pt x="18338" y="6756"/>
                  </a:lnTo>
                  <a:lnTo>
                    <a:pt x="17018" y="1079"/>
                  </a:lnTo>
                  <a:lnTo>
                    <a:pt x="15684" y="0"/>
                  </a:lnTo>
                  <a:close/>
                </a:path>
              </a:pathLst>
            </a:custGeom>
            <a:solidFill>
              <a:srgbClr val="B4B4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621055" y="3646729"/>
              <a:ext cx="80010" cy="9525"/>
            </a:xfrm>
            <a:custGeom>
              <a:avLst/>
              <a:gdLst/>
              <a:ahLst/>
              <a:cxnLst/>
              <a:rect l="l" t="t" r="r" b="b"/>
              <a:pathLst>
                <a:path w="80010" h="9525">
                  <a:moveTo>
                    <a:pt x="76898" y="0"/>
                  </a:moveTo>
                  <a:lnTo>
                    <a:pt x="838" y="0"/>
                  </a:lnTo>
                  <a:lnTo>
                    <a:pt x="0" y="1079"/>
                  </a:lnTo>
                  <a:lnTo>
                    <a:pt x="1625" y="8077"/>
                  </a:lnTo>
                  <a:lnTo>
                    <a:pt x="2971" y="9156"/>
                  </a:lnTo>
                  <a:lnTo>
                    <a:pt x="79032" y="9156"/>
                  </a:lnTo>
                  <a:lnTo>
                    <a:pt x="79857" y="8077"/>
                  </a:lnTo>
                  <a:lnTo>
                    <a:pt x="79552" y="6756"/>
                  </a:lnTo>
                  <a:lnTo>
                    <a:pt x="78231" y="1079"/>
                  </a:lnTo>
                  <a:lnTo>
                    <a:pt x="76898" y="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624558" y="3685552"/>
              <a:ext cx="218440" cy="28575"/>
            </a:xfrm>
            <a:custGeom>
              <a:avLst/>
              <a:gdLst/>
              <a:ahLst/>
              <a:cxnLst/>
              <a:rect l="l" t="t" r="r" b="b"/>
              <a:pathLst>
                <a:path w="218439" h="28575">
                  <a:moveTo>
                    <a:pt x="87477" y="26885"/>
                  </a:moveTo>
                  <a:lnTo>
                    <a:pt x="87172" y="25565"/>
                  </a:lnTo>
                  <a:lnTo>
                    <a:pt x="85852" y="19888"/>
                  </a:lnTo>
                  <a:lnTo>
                    <a:pt x="84505" y="18808"/>
                  </a:lnTo>
                  <a:lnTo>
                    <a:pt x="825" y="18808"/>
                  </a:lnTo>
                  <a:lnTo>
                    <a:pt x="0" y="19888"/>
                  </a:lnTo>
                  <a:lnTo>
                    <a:pt x="1625" y="26885"/>
                  </a:lnTo>
                  <a:lnTo>
                    <a:pt x="2959" y="27965"/>
                  </a:lnTo>
                  <a:lnTo>
                    <a:pt x="86639" y="27965"/>
                  </a:lnTo>
                  <a:lnTo>
                    <a:pt x="87477" y="26885"/>
                  </a:lnTo>
                  <a:close/>
                </a:path>
                <a:path w="218439" h="28575">
                  <a:moveTo>
                    <a:pt x="110832" y="6350"/>
                  </a:moveTo>
                  <a:lnTo>
                    <a:pt x="110096" y="6350"/>
                  </a:lnTo>
                  <a:lnTo>
                    <a:pt x="110096" y="1270"/>
                  </a:lnTo>
                  <a:lnTo>
                    <a:pt x="109296" y="1270"/>
                  </a:lnTo>
                  <a:lnTo>
                    <a:pt x="109296" y="0"/>
                  </a:lnTo>
                  <a:lnTo>
                    <a:pt x="19697" y="0"/>
                  </a:lnTo>
                  <a:lnTo>
                    <a:pt x="19697" y="1270"/>
                  </a:lnTo>
                  <a:lnTo>
                    <a:pt x="20396" y="1270"/>
                  </a:lnTo>
                  <a:lnTo>
                    <a:pt x="20396" y="6350"/>
                  </a:lnTo>
                  <a:lnTo>
                    <a:pt x="21145" y="6350"/>
                  </a:lnTo>
                  <a:lnTo>
                    <a:pt x="21145" y="7620"/>
                  </a:lnTo>
                  <a:lnTo>
                    <a:pt x="22021" y="7620"/>
                  </a:lnTo>
                  <a:lnTo>
                    <a:pt x="22021" y="8890"/>
                  </a:lnTo>
                  <a:lnTo>
                    <a:pt x="110540" y="8890"/>
                  </a:lnTo>
                  <a:lnTo>
                    <a:pt x="110540" y="7620"/>
                  </a:lnTo>
                  <a:lnTo>
                    <a:pt x="110832" y="7620"/>
                  </a:lnTo>
                  <a:lnTo>
                    <a:pt x="110832" y="6350"/>
                  </a:lnTo>
                  <a:close/>
                </a:path>
                <a:path w="218439" h="28575">
                  <a:moveTo>
                    <a:pt x="217932" y="25565"/>
                  </a:moveTo>
                  <a:lnTo>
                    <a:pt x="217195" y="25565"/>
                  </a:lnTo>
                  <a:lnTo>
                    <a:pt x="217195" y="20485"/>
                  </a:lnTo>
                  <a:lnTo>
                    <a:pt x="216420" y="20485"/>
                  </a:lnTo>
                  <a:lnTo>
                    <a:pt x="216420" y="19215"/>
                  </a:lnTo>
                  <a:lnTo>
                    <a:pt x="93014" y="19215"/>
                  </a:lnTo>
                  <a:lnTo>
                    <a:pt x="93014" y="20485"/>
                  </a:lnTo>
                  <a:lnTo>
                    <a:pt x="93713" y="20485"/>
                  </a:lnTo>
                  <a:lnTo>
                    <a:pt x="93713" y="25565"/>
                  </a:lnTo>
                  <a:lnTo>
                    <a:pt x="94449" y="25565"/>
                  </a:lnTo>
                  <a:lnTo>
                    <a:pt x="94449" y="26835"/>
                  </a:lnTo>
                  <a:lnTo>
                    <a:pt x="95338" y="26835"/>
                  </a:lnTo>
                  <a:lnTo>
                    <a:pt x="95338" y="28105"/>
                  </a:lnTo>
                  <a:lnTo>
                    <a:pt x="217652" y="28105"/>
                  </a:lnTo>
                  <a:lnTo>
                    <a:pt x="217652" y="26835"/>
                  </a:lnTo>
                  <a:lnTo>
                    <a:pt x="217932" y="26835"/>
                  </a:lnTo>
                  <a:lnTo>
                    <a:pt x="217932" y="25565"/>
                  </a:lnTo>
                  <a:close/>
                </a:path>
              </a:pathLst>
            </a:custGeom>
            <a:solidFill>
              <a:srgbClr val="B4B4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740993" y="3685152"/>
              <a:ext cx="65405" cy="9525"/>
            </a:xfrm>
            <a:custGeom>
              <a:avLst/>
              <a:gdLst/>
              <a:ahLst/>
              <a:cxnLst/>
              <a:rect l="l" t="t" r="r" b="b"/>
              <a:pathLst>
                <a:path w="65405" h="9525">
                  <a:moveTo>
                    <a:pt x="61823" y="0"/>
                  </a:moveTo>
                  <a:lnTo>
                    <a:pt x="825" y="0"/>
                  </a:lnTo>
                  <a:lnTo>
                    <a:pt x="0" y="1079"/>
                  </a:lnTo>
                  <a:lnTo>
                    <a:pt x="1625" y="8064"/>
                  </a:lnTo>
                  <a:lnTo>
                    <a:pt x="2959" y="9143"/>
                  </a:lnTo>
                  <a:lnTo>
                    <a:pt x="63957" y="9143"/>
                  </a:lnTo>
                  <a:lnTo>
                    <a:pt x="64782" y="8064"/>
                  </a:lnTo>
                  <a:lnTo>
                    <a:pt x="64490" y="6743"/>
                  </a:lnTo>
                  <a:lnTo>
                    <a:pt x="63169" y="1079"/>
                  </a:lnTo>
                  <a:lnTo>
                    <a:pt x="61823" y="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626844" y="3665943"/>
              <a:ext cx="234315" cy="28575"/>
            </a:xfrm>
            <a:custGeom>
              <a:avLst/>
              <a:gdLst/>
              <a:ahLst/>
              <a:cxnLst/>
              <a:rect l="l" t="t" r="r" b="b"/>
              <a:pathLst>
                <a:path w="234314" h="28575">
                  <a:moveTo>
                    <a:pt x="18656" y="8077"/>
                  </a:moveTo>
                  <a:lnTo>
                    <a:pt x="18351" y="6756"/>
                  </a:lnTo>
                  <a:lnTo>
                    <a:pt x="17030" y="1079"/>
                  </a:lnTo>
                  <a:lnTo>
                    <a:pt x="15697" y="0"/>
                  </a:lnTo>
                  <a:lnTo>
                    <a:pt x="825" y="0"/>
                  </a:lnTo>
                  <a:lnTo>
                    <a:pt x="0" y="1079"/>
                  </a:lnTo>
                  <a:lnTo>
                    <a:pt x="1625" y="8077"/>
                  </a:lnTo>
                  <a:lnTo>
                    <a:pt x="2959" y="9156"/>
                  </a:lnTo>
                  <a:lnTo>
                    <a:pt x="17830" y="9156"/>
                  </a:lnTo>
                  <a:lnTo>
                    <a:pt x="18656" y="8077"/>
                  </a:lnTo>
                  <a:close/>
                </a:path>
                <a:path w="234314" h="28575">
                  <a:moveTo>
                    <a:pt x="233705" y="27279"/>
                  </a:moveTo>
                  <a:lnTo>
                    <a:pt x="233400" y="25958"/>
                  </a:lnTo>
                  <a:lnTo>
                    <a:pt x="232079" y="20294"/>
                  </a:lnTo>
                  <a:lnTo>
                    <a:pt x="230733" y="19215"/>
                  </a:lnTo>
                  <a:lnTo>
                    <a:pt x="185191" y="19215"/>
                  </a:lnTo>
                  <a:lnTo>
                    <a:pt x="184365" y="20294"/>
                  </a:lnTo>
                  <a:lnTo>
                    <a:pt x="186004" y="27279"/>
                  </a:lnTo>
                  <a:lnTo>
                    <a:pt x="187325" y="28359"/>
                  </a:lnTo>
                  <a:lnTo>
                    <a:pt x="232867" y="28359"/>
                  </a:lnTo>
                  <a:lnTo>
                    <a:pt x="233705" y="27279"/>
                  </a:lnTo>
                  <a:close/>
                </a:path>
              </a:pathLst>
            </a:custGeom>
            <a:solidFill>
              <a:srgbClr val="B4B4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651025" y="3665941"/>
              <a:ext cx="36830" cy="9525"/>
            </a:xfrm>
            <a:custGeom>
              <a:avLst/>
              <a:gdLst/>
              <a:ahLst/>
              <a:cxnLst/>
              <a:rect l="l" t="t" r="r" b="b"/>
              <a:pathLst>
                <a:path w="36830" h="9525">
                  <a:moveTo>
                    <a:pt x="33820" y="0"/>
                  </a:moveTo>
                  <a:lnTo>
                    <a:pt x="825" y="0"/>
                  </a:lnTo>
                  <a:lnTo>
                    <a:pt x="0" y="1079"/>
                  </a:lnTo>
                  <a:lnTo>
                    <a:pt x="1625" y="8077"/>
                  </a:lnTo>
                  <a:lnTo>
                    <a:pt x="2959" y="9156"/>
                  </a:lnTo>
                  <a:lnTo>
                    <a:pt x="35953" y="9156"/>
                  </a:lnTo>
                  <a:lnTo>
                    <a:pt x="36779" y="8077"/>
                  </a:lnTo>
                  <a:lnTo>
                    <a:pt x="36474" y="6756"/>
                  </a:lnTo>
                  <a:lnTo>
                    <a:pt x="35153" y="1079"/>
                  </a:lnTo>
                  <a:lnTo>
                    <a:pt x="33820" y="0"/>
                  </a:lnTo>
                  <a:close/>
                </a:path>
              </a:pathLst>
            </a:custGeom>
            <a:solidFill>
              <a:srgbClr val="7B7B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619625" y="3723562"/>
              <a:ext cx="19050" cy="9525"/>
            </a:xfrm>
            <a:custGeom>
              <a:avLst/>
              <a:gdLst/>
              <a:ahLst/>
              <a:cxnLst/>
              <a:rect l="l" t="t" r="r" b="b"/>
              <a:pathLst>
                <a:path w="19050" h="9525">
                  <a:moveTo>
                    <a:pt x="15697" y="0"/>
                  </a:moveTo>
                  <a:lnTo>
                    <a:pt x="825" y="0"/>
                  </a:lnTo>
                  <a:lnTo>
                    <a:pt x="0" y="1079"/>
                  </a:lnTo>
                  <a:lnTo>
                    <a:pt x="1638" y="8077"/>
                  </a:lnTo>
                  <a:lnTo>
                    <a:pt x="2959" y="9156"/>
                  </a:lnTo>
                  <a:lnTo>
                    <a:pt x="17830" y="9156"/>
                  </a:lnTo>
                  <a:lnTo>
                    <a:pt x="18656" y="8077"/>
                  </a:lnTo>
                  <a:lnTo>
                    <a:pt x="18351" y="6756"/>
                  </a:lnTo>
                  <a:lnTo>
                    <a:pt x="17030" y="1079"/>
                  </a:lnTo>
                  <a:lnTo>
                    <a:pt x="15697" y="0"/>
                  </a:lnTo>
                  <a:close/>
                </a:path>
              </a:pathLst>
            </a:custGeom>
            <a:solidFill>
              <a:srgbClr val="B4B4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643795" y="3723562"/>
              <a:ext cx="37465" cy="9525"/>
            </a:xfrm>
            <a:custGeom>
              <a:avLst/>
              <a:gdLst/>
              <a:ahLst/>
              <a:cxnLst/>
              <a:rect l="l" t="t" r="r" b="b"/>
              <a:pathLst>
                <a:path w="37464" h="9525">
                  <a:moveTo>
                    <a:pt x="34315" y="0"/>
                  </a:moveTo>
                  <a:lnTo>
                    <a:pt x="825" y="0"/>
                  </a:lnTo>
                  <a:lnTo>
                    <a:pt x="0" y="1079"/>
                  </a:lnTo>
                  <a:lnTo>
                    <a:pt x="1638" y="8077"/>
                  </a:lnTo>
                  <a:lnTo>
                    <a:pt x="2959" y="9156"/>
                  </a:lnTo>
                  <a:lnTo>
                    <a:pt x="36449" y="9156"/>
                  </a:lnTo>
                  <a:lnTo>
                    <a:pt x="37274" y="8077"/>
                  </a:lnTo>
                  <a:lnTo>
                    <a:pt x="36969" y="6756"/>
                  </a:lnTo>
                  <a:lnTo>
                    <a:pt x="35648" y="1079"/>
                  </a:lnTo>
                  <a:lnTo>
                    <a:pt x="34315" y="0"/>
                  </a:lnTo>
                  <a:close/>
                </a:path>
              </a:pathLst>
            </a:custGeom>
            <a:solidFill>
              <a:srgbClr val="7B7B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663133" y="3742773"/>
              <a:ext cx="52705" cy="9525"/>
            </a:xfrm>
            <a:custGeom>
              <a:avLst/>
              <a:gdLst/>
              <a:ahLst/>
              <a:cxnLst/>
              <a:rect l="l" t="t" r="r" b="b"/>
              <a:pathLst>
                <a:path w="52705" h="9525">
                  <a:moveTo>
                    <a:pt x="49580" y="0"/>
                  </a:moveTo>
                  <a:lnTo>
                    <a:pt x="825" y="0"/>
                  </a:lnTo>
                  <a:lnTo>
                    <a:pt x="0" y="1079"/>
                  </a:lnTo>
                  <a:lnTo>
                    <a:pt x="1638" y="8064"/>
                  </a:lnTo>
                  <a:lnTo>
                    <a:pt x="2971" y="9144"/>
                  </a:lnTo>
                  <a:lnTo>
                    <a:pt x="51714" y="9144"/>
                  </a:lnTo>
                  <a:lnTo>
                    <a:pt x="52539" y="8064"/>
                  </a:lnTo>
                  <a:lnTo>
                    <a:pt x="52235" y="6743"/>
                  </a:lnTo>
                  <a:lnTo>
                    <a:pt x="50914" y="1079"/>
                  </a:lnTo>
                  <a:lnTo>
                    <a:pt x="49580" y="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721190" y="3742773"/>
              <a:ext cx="29209" cy="9525"/>
            </a:xfrm>
            <a:custGeom>
              <a:avLst/>
              <a:gdLst/>
              <a:ahLst/>
              <a:cxnLst/>
              <a:rect l="l" t="t" r="r" b="b"/>
              <a:pathLst>
                <a:path w="29210" h="9525">
                  <a:moveTo>
                    <a:pt x="25666" y="0"/>
                  </a:moveTo>
                  <a:lnTo>
                    <a:pt x="825" y="0"/>
                  </a:lnTo>
                  <a:lnTo>
                    <a:pt x="0" y="1079"/>
                  </a:lnTo>
                  <a:lnTo>
                    <a:pt x="1625" y="8064"/>
                  </a:lnTo>
                  <a:lnTo>
                    <a:pt x="2959" y="9144"/>
                  </a:lnTo>
                  <a:lnTo>
                    <a:pt x="27800" y="9144"/>
                  </a:lnTo>
                  <a:lnTo>
                    <a:pt x="28625" y="8064"/>
                  </a:lnTo>
                  <a:lnTo>
                    <a:pt x="28320" y="6743"/>
                  </a:lnTo>
                  <a:lnTo>
                    <a:pt x="27000" y="1079"/>
                  </a:lnTo>
                  <a:lnTo>
                    <a:pt x="25666" y="0"/>
                  </a:lnTo>
                  <a:close/>
                </a:path>
              </a:pathLst>
            </a:custGeom>
            <a:solidFill>
              <a:srgbClr val="B4B4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755334" y="3742773"/>
              <a:ext cx="56515" cy="9525"/>
            </a:xfrm>
            <a:custGeom>
              <a:avLst/>
              <a:gdLst/>
              <a:ahLst/>
              <a:cxnLst/>
              <a:rect l="l" t="t" r="r" b="b"/>
              <a:pathLst>
                <a:path w="56514" h="9525">
                  <a:moveTo>
                    <a:pt x="53174" y="0"/>
                  </a:moveTo>
                  <a:lnTo>
                    <a:pt x="825" y="0"/>
                  </a:lnTo>
                  <a:lnTo>
                    <a:pt x="0" y="1079"/>
                  </a:lnTo>
                  <a:lnTo>
                    <a:pt x="1625" y="8064"/>
                  </a:lnTo>
                  <a:lnTo>
                    <a:pt x="2959" y="9144"/>
                  </a:lnTo>
                  <a:lnTo>
                    <a:pt x="55321" y="9144"/>
                  </a:lnTo>
                  <a:lnTo>
                    <a:pt x="56133" y="8064"/>
                  </a:lnTo>
                  <a:lnTo>
                    <a:pt x="55841" y="6743"/>
                  </a:lnTo>
                  <a:lnTo>
                    <a:pt x="54521" y="1079"/>
                  </a:lnTo>
                  <a:lnTo>
                    <a:pt x="53174" y="0"/>
                  </a:lnTo>
                  <a:close/>
                </a:path>
              </a:pathLst>
            </a:custGeom>
            <a:solidFill>
              <a:srgbClr val="7B7B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699411" y="3761972"/>
              <a:ext cx="19050" cy="9525"/>
            </a:xfrm>
            <a:custGeom>
              <a:avLst/>
              <a:gdLst/>
              <a:ahLst/>
              <a:cxnLst/>
              <a:rect l="l" t="t" r="r" b="b"/>
              <a:pathLst>
                <a:path w="19050" h="9525">
                  <a:moveTo>
                    <a:pt x="15684" y="0"/>
                  </a:moveTo>
                  <a:lnTo>
                    <a:pt x="812" y="0"/>
                  </a:lnTo>
                  <a:lnTo>
                    <a:pt x="0" y="1092"/>
                  </a:lnTo>
                  <a:lnTo>
                    <a:pt x="1625" y="8077"/>
                  </a:lnTo>
                  <a:lnTo>
                    <a:pt x="2946" y="9156"/>
                  </a:lnTo>
                  <a:lnTo>
                    <a:pt x="17818" y="9156"/>
                  </a:lnTo>
                  <a:lnTo>
                    <a:pt x="18643" y="8077"/>
                  </a:lnTo>
                  <a:lnTo>
                    <a:pt x="18338" y="6756"/>
                  </a:lnTo>
                  <a:lnTo>
                    <a:pt x="17017" y="1092"/>
                  </a:lnTo>
                  <a:lnTo>
                    <a:pt x="15684" y="0"/>
                  </a:lnTo>
                  <a:close/>
                </a:path>
              </a:pathLst>
            </a:custGeom>
            <a:solidFill>
              <a:srgbClr val="B4B4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723570" y="3761972"/>
              <a:ext cx="64769" cy="9525"/>
            </a:xfrm>
            <a:custGeom>
              <a:avLst/>
              <a:gdLst/>
              <a:ahLst/>
              <a:cxnLst/>
              <a:rect l="l" t="t" r="r" b="b"/>
              <a:pathLst>
                <a:path w="64769" h="9525">
                  <a:moveTo>
                    <a:pt x="61747" y="0"/>
                  </a:moveTo>
                  <a:lnTo>
                    <a:pt x="825" y="0"/>
                  </a:lnTo>
                  <a:lnTo>
                    <a:pt x="0" y="1092"/>
                  </a:lnTo>
                  <a:lnTo>
                    <a:pt x="1638" y="8077"/>
                  </a:lnTo>
                  <a:lnTo>
                    <a:pt x="2971" y="9156"/>
                  </a:lnTo>
                  <a:lnTo>
                    <a:pt x="63880" y="9156"/>
                  </a:lnTo>
                  <a:lnTo>
                    <a:pt x="64706" y="8077"/>
                  </a:lnTo>
                  <a:lnTo>
                    <a:pt x="64401" y="6756"/>
                  </a:lnTo>
                  <a:lnTo>
                    <a:pt x="63080" y="1092"/>
                  </a:lnTo>
                  <a:lnTo>
                    <a:pt x="61747" y="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736890" y="3800398"/>
              <a:ext cx="199390" cy="28575"/>
            </a:xfrm>
            <a:custGeom>
              <a:avLst/>
              <a:gdLst/>
              <a:ahLst/>
              <a:cxnLst/>
              <a:rect l="l" t="t" r="r" b="b"/>
              <a:pathLst>
                <a:path w="199389" h="28575">
                  <a:moveTo>
                    <a:pt x="87871" y="8064"/>
                  </a:moveTo>
                  <a:lnTo>
                    <a:pt x="87579" y="6743"/>
                  </a:lnTo>
                  <a:lnTo>
                    <a:pt x="86258" y="1079"/>
                  </a:lnTo>
                  <a:lnTo>
                    <a:pt x="84912" y="0"/>
                  </a:lnTo>
                  <a:lnTo>
                    <a:pt x="838" y="0"/>
                  </a:lnTo>
                  <a:lnTo>
                    <a:pt x="0" y="1079"/>
                  </a:lnTo>
                  <a:lnTo>
                    <a:pt x="1638" y="8064"/>
                  </a:lnTo>
                  <a:lnTo>
                    <a:pt x="2971" y="9144"/>
                  </a:lnTo>
                  <a:lnTo>
                    <a:pt x="87045" y="9144"/>
                  </a:lnTo>
                  <a:lnTo>
                    <a:pt x="87871" y="8064"/>
                  </a:lnTo>
                  <a:close/>
                </a:path>
                <a:path w="199389" h="28575">
                  <a:moveTo>
                    <a:pt x="118795" y="27279"/>
                  </a:moveTo>
                  <a:lnTo>
                    <a:pt x="118491" y="25958"/>
                  </a:lnTo>
                  <a:lnTo>
                    <a:pt x="117170" y="20294"/>
                  </a:lnTo>
                  <a:lnTo>
                    <a:pt x="115836" y="19202"/>
                  </a:lnTo>
                  <a:lnTo>
                    <a:pt x="34531" y="19202"/>
                  </a:lnTo>
                  <a:lnTo>
                    <a:pt x="33693" y="20294"/>
                  </a:lnTo>
                  <a:lnTo>
                    <a:pt x="35318" y="27279"/>
                  </a:lnTo>
                  <a:lnTo>
                    <a:pt x="36664" y="28359"/>
                  </a:lnTo>
                  <a:lnTo>
                    <a:pt x="117970" y="28359"/>
                  </a:lnTo>
                  <a:lnTo>
                    <a:pt x="118795" y="27279"/>
                  </a:lnTo>
                  <a:close/>
                </a:path>
                <a:path w="199389" h="28575">
                  <a:moveTo>
                    <a:pt x="199136" y="27279"/>
                  </a:moveTo>
                  <a:lnTo>
                    <a:pt x="198831" y="25958"/>
                  </a:lnTo>
                  <a:lnTo>
                    <a:pt x="197510" y="20294"/>
                  </a:lnTo>
                  <a:lnTo>
                    <a:pt x="196176" y="19202"/>
                  </a:lnTo>
                  <a:lnTo>
                    <a:pt x="125133" y="19202"/>
                  </a:lnTo>
                  <a:lnTo>
                    <a:pt x="124307" y="20294"/>
                  </a:lnTo>
                  <a:lnTo>
                    <a:pt x="125933" y="27279"/>
                  </a:lnTo>
                  <a:lnTo>
                    <a:pt x="127266" y="28359"/>
                  </a:lnTo>
                  <a:lnTo>
                    <a:pt x="198310" y="28359"/>
                  </a:lnTo>
                  <a:lnTo>
                    <a:pt x="199136" y="27279"/>
                  </a:lnTo>
                  <a:close/>
                </a:path>
              </a:pathLst>
            </a:custGeom>
            <a:solidFill>
              <a:srgbClr val="B4B4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830235" y="3800792"/>
              <a:ext cx="95250" cy="8890"/>
            </a:xfrm>
            <a:custGeom>
              <a:avLst/>
              <a:gdLst/>
              <a:ahLst/>
              <a:cxnLst/>
              <a:rect l="l" t="t" r="r" b="b"/>
              <a:pathLst>
                <a:path w="95250" h="8889">
                  <a:moveTo>
                    <a:pt x="94843" y="6350"/>
                  </a:moveTo>
                  <a:lnTo>
                    <a:pt x="94107" y="6350"/>
                  </a:lnTo>
                  <a:lnTo>
                    <a:pt x="94107" y="1270"/>
                  </a:lnTo>
                  <a:lnTo>
                    <a:pt x="93319" y="1270"/>
                  </a:lnTo>
                  <a:lnTo>
                    <a:pt x="93319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685" y="1270"/>
                  </a:lnTo>
                  <a:lnTo>
                    <a:pt x="685" y="6350"/>
                  </a:lnTo>
                  <a:lnTo>
                    <a:pt x="1435" y="6350"/>
                  </a:lnTo>
                  <a:lnTo>
                    <a:pt x="1435" y="7620"/>
                  </a:lnTo>
                  <a:lnTo>
                    <a:pt x="2311" y="7620"/>
                  </a:lnTo>
                  <a:lnTo>
                    <a:pt x="2311" y="8890"/>
                  </a:lnTo>
                  <a:lnTo>
                    <a:pt x="94564" y="8890"/>
                  </a:lnTo>
                  <a:lnTo>
                    <a:pt x="94564" y="7620"/>
                  </a:lnTo>
                  <a:lnTo>
                    <a:pt x="94843" y="7620"/>
                  </a:lnTo>
                  <a:lnTo>
                    <a:pt x="94843" y="63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623898" y="3627932"/>
              <a:ext cx="344805" cy="220345"/>
            </a:xfrm>
            <a:custGeom>
              <a:avLst/>
              <a:gdLst/>
              <a:ahLst/>
              <a:cxnLst/>
              <a:rect l="l" t="t" r="r" b="b"/>
              <a:pathLst>
                <a:path w="344805" h="220345">
                  <a:moveTo>
                    <a:pt x="126847" y="6350"/>
                  </a:moveTo>
                  <a:lnTo>
                    <a:pt x="126111" y="6350"/>
                  </a:lnTo>
                  <a:lnTo>
                    <a:pt x="126111" y="1270"/>
                  </a:lnTo>
                  <a:lnTo>
                    <a:pt x="125336" y="1270"/>
                  </a:lnTo>
                  <a:lnTo>
                    <a:pt x="125336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685" y="1270"/>
                  </a:lnTo>
                  <a:lnTo>
                    <a:pt x="685" y="6350"/>
                  </a:lnTo>
                  <a:lnTo>
                    <a:pt x="1422" y="6350"/>
                  </a:lnTo>
                  <a:lnTo>
                    <a:pt x="1422" y="7620"/>
                  </a:lnTo>
                  <a:lnTo>
                    <a:pt x="2311" y="7620"/>
                  </a:lnTo>
                  <a:lnTo>
                    <a:pt x="2311" y="8890"/>
                  </a:lnTo>
                  <a:lnTo>
                    <a:pt x="126555" y="8890"/>
                  </a:lnTo>
                  <a:lnTo>
                    <a:pt x="126555" y="7620"/>
                  </a:lnTo>
                  <a:lnTo>
                    <a:pt x="126847" y="7620"/>
                  </a:lnTo>
                  <a:lnTo>
                    <a:pt x="126847" y="6350"/>
                  </a:lnTo>
                  <a:close/>
                </a:path>
                <a:path w="344805" h="220345">
                  <a:moveTo>
                    <a:pt x="201904" y="218960"/>
                  </a:moveTo>
                  <a:lnTo>
                    <a:pt x="201599" y="217639"/>
                  </a:lnTo>
                  <a:lnTo>
                    <a:pt x="200279" y="211963"/>
                  </a:lnTo>
                  <a:lnTo>
                    <a:pt x="198945" y="210883"/>
                  </a:lnTo>
                  <a:lnTo>
                    <a:pt x="142595" y="210883"/>
                  </a:lnTo>
                  <a:lnTo>
                    <a:pt x="141757" y="211963"/>
                  </a:lnTo>
                  <a:lnTo>
                    <a:pt x="143395" y="218960"/>
                  </a:lnTo>
                  <a:lnTo>
                    <a:pt x="144716" y="220040"/>
                  </a:lnTo>
                  <a:lnTo>
                    <a:pt x="201079" y="220040"/>
                  </a:lnTo>
                  <a:lnTo>
                    <a:pt x="201904" y="218960"/>
                  </a:lnTo>
                  <a:close/>
                </a:path>
                <a:path w="344805" h="220345">
                  <a:moveTo>
                    <a:pt x="211074" y="161328"/>
                  </a:moveTo>
                  <a:lnTo>
                    <a:pt x="210769" y="160007"/>
                  </a:lnTo>
                  <a:lnTo>
                    <a:pt x="209448" y="154330"/>
                  </a:lnTo>
                  <a:lnTo>
                    <a:pt x="208114" y="153250"/>
                  </a:lnTo>
                  <a:lnTo>
                    <a:pt x="126974" y="153250"/>
                  </a:lnTo>
                  <a:lnTo>
                    <a:pt x="126149" y="154330"/>
                  </a:lnTo>
                  <a:lnTo>
                    <a:pt x="127774" y="161328"/>
                  </a:lnTo>
                  <a:lnTo>
                    <a:pt x="129108" y="162407"/>
                  </a:lnTo>
                  <a:lnTo>
                    <a:pt x="210248" y="162407"/>
                  </a:lnTo>
                  <a:lnTo>
                    <a:pt x="211074" y="161328"/>
                  </a:lnTo>
                  <a:close/>
                </a:path>
                <a:path w="344805" h="220345">
                  <a:moveTo>
                    <a:pt x="270865" y="218960"/>
                  </a:moveTo>
                  <a:lnTo>
                    <a:pt x="270560" y="217639"/>
                  </a:lnTo>
                  <a:lnTo>
                    <a:pt x="269240" y="211963"/>
                  </a:lnTo>
                  <a:lnTo>
                    <a:pt x="267893" y="210883"/>
                  </a:lnTo>
                  <a:lnTo>
                    <a:pt x="208254" y="210883"/>
                  </a:lnTo>
                  <a:lnTo>
                    <a:pt x="207403" y="211963"/>
                  </a:lnTo>
                  <a:lnTo>
                    <a:pt x="209042" y="218960"/>
                  </a:lnTo>
                  <a:lnTo>
                    <a:pt x="210388" y="220040"/>
                  </a:lnTo>
                  <a:lnTo>
                    <a:pt x="270040" y="220040"/>
                  </a:lnTo>
                  <a:lnTo>
                    <a:pt x="270865" y="218960"/>
                  </a:lnTo>
                  <a:close/>
                </a:path>
                <a:path w="344805" h="220345">
                  <a:moveTo>
                    <a:pt x="294462" y="161328"/>
                  </a:moveTo>
                  <a:lnTo>
                    <a:pt x="294157" y="160007"/>
                  </a:lnTo>
                  <a:lnTo>
                    <a:pt x="292836" y="154330"/>
                  </a:lnTo>
                  <a:lnTo>
                    <a:pt x="291490" y="153250"/>
                  </a:lnTo>
                  <a:lnTo>
                    <a:pt x="217424" y="153250"/>
                  </a:lnTo>
                  <a:lnTo>
                    <a:pt x="216598" y="154330"/>
                  </a:lnTo>
                  <a:lnTo>
                    <a:pt x="218224" y="161328"/>
                  </a:lnTo>
                  <a:lnTo>
                    <a:pt x="219557" y="162407"/>
                  </a:lnTo>
                  <a:lnTo>
                    <a:pt x="293636" y="162407"/>
                  </a:lnTo>
                  <a:lnTo>
                    <a:pt x="294462" y="161328"/>
                  </a:lnTo>
                  <a:close/>
                </a:path>
                <a:path w="344805" h="220345">
                  <a:moveTo>
                    <a:pt x="344766" y="180530"/>
                  </a:moveTo>
                  <a:lnTo>
                    <a:pt x="344462" y="179209"/>
                  </a:lnTo>
                  <a:lnTo>
                    <a:pt x="343141" y="173545"/>
                  </a:lnTo>
                  <a:lnTo>
                    <a:pt x="341807" y="172466"/>
                  </a:lnTo>
                  <a:lnTo>
                    <a:pt x="307606" y="172466"/>
                  </a:lnTo>
                  <a:lnTo>
                    <a:pt x="306768" y="173545"/>
                  </a:lnTo>
                  <a:lnTo>
                    <a:pt x="308406" y="180530"/>
                  </a:lnTo>
                  <a:lnTo>
                    <a:pt x="309753" y="181610"/>
                  </a:lnTo>
                  <a:lnTo>
                    <a:pt x="343941" y="181610"/>
                  </a:lnTo>
                  <a:lnTo>
                    <a:pt x="344766" y="180530"/>
                  </a:lnTo>
                  <a:close/>
                </a:path>
              </a:pathLst>
            </a:custGeom>
            <a:solidFill>
              <a:srgbClr val="B4B4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756422" y="3627518"/>
              <a:ext cx="74930" cy="9525"/>
            </a:xfrm>
            <a:custGeom>
              <a:avLst/>
              <a:gdLst/>
              <a:ahLst/>
              <a:cxnLst/>
              <a:rect l="l" t="t" r="r" b="b"/>
              <a:pathLst>
                <a:path w="74930" h="9525">
                  <a:moveTo>
                    <a:pt x="71843" y="0"/>
                  </a:moveTo>
                  <a:lnTo>
                    <a:pt x="825" y="0"/>
                  </a:lnTo>
                  <a:lnTo>
                    <a:pt x="0" y="1079"/>
                  </a:lnTo>
                  <a:lnTo>
                    <a:pt x="1625" y="8077"/>
                  </a:lnTo>
                  <a:lnTo>
                    <a:pt x="2959" y="9156"/>
                  </a:lnTo>
                  <a:lnTo>
                    <a:pt x="73977" y="9156"/>
                  </a:lnTo>
                  <a:lnTo>
                    <a:pt x="74803" y="8077"/>
                  </a:lnTo>
                  <a:lnTo>
                    <a:pt x="74498" y="6756"/>
                  </a:lnTo>
                  <a:lnTo>
                    <a:pt x="73177" y="1079"/>
                  </a:lnTo>
                  <a:lnTo>
                    <a:pt x="71843" y="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667094" y="3589108"/>
              <a:ext cx="88900" cy="9525"/>
            </a:xfrm>
            <a:custGeom>
              <a:avLst/>
              <a:gdLst/>
              <a:ahLst/>
              <a:cxnLst/>
              <a:rect l="l" t="t" r="r" b="b"/>
              <a:pathLst>
                <a:path w="88900" h="9525">
                  <a:moveTo>
                    <a:pt x="85344" y="0"/>
                  </a:moveTo>
                  <a:lnTo>
                    <a:pt x="838" y="0"/>
                  </a:lnTo>
                  <a:lnTo>
                    <a:pt x="0" y="1079"/>
                  </a:lnTo>
                  <a:lnTo>
                    <a:pt x="1625" y="8077"/>
                  </a:lnTo>
                  <a:lnTo>
                    <a:pt x="2971" y="9156"/>
                  </a:lnTo>
                  <a:lnTo>
                    <a:pt x="87477" y="9156"/>
                  </a:lnTo>
                  <a:lnTo>
                    <a:pt x="88303" y="8077"/>
                  </a:lnTo>
                  <a:lnTo>
                    <a:pt x="87998" y="6756"/>
                  </a:lnTo>
                  <a:lnTo>
                    <a:pt x="86677" y="1079"/>
                  </a:lnTo>
                  <a:lnTo>
                    <a:pt x="85344" y="0"/>
                  </a:lnTo>
                  <a:close/>
                </a:path>
              </a:pathLst>
            </a:custGeom>
            <a:solidFill>
              <a:srgbClr val="B4B4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760931" y="3589515"/>
              <a:ext cx="107314" cy="8890"/>
            </a:xfrm>
            <a:custGeom>
              <a:avLst/>
              <a:gdLst/>
              <a:ahLst/>
              <a:cxnLst/>
              <a:rect l="l" t="t" r="r" b="b"/>
              <a:pathLst>
                <a:path w="107314" h="8889">
                  <a:moveTo>
                    <a:pt x="106692" y="6350"/>
                  </a:moveTo>
                  <a:lnTo>
                    <a:pt x="105968" y="6350"/>
                  </a:lnTo>
                  <a:lnTo>
                    <a:pt x="105968" y="1270"/>
                  </a:lnTo>
                  <a:lnTo>
                    <a:pt x="105194" y="1270"/>
                  </a:lnTo>
                  <a:lnTo>
                    <a:pt x="105194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698" y="1270"/>
                  </a:lnTo>
                  <a:lnTo>
                    <a:pt x="698" y="6350"/>
                  </a:lnTo>
                  <a:lnTo>
                    <a:pt x="1447" y="6350"/>
                  </a:lnTo>
                  <a:lnTo>
                    <a:pt x="1447" y="7620"/>
                  </a:lnTo>
                  <a:lnTo>
                    <a:pt x="2324" y="7620"/>
                  </a:lnTo>
                  <a:lnTo>
                    <a:pt x="2324" y="8890"/>
                  </a:lnTo>
                  <a:lnTo>
                    <a:pt x="106400" y="8890"/>
                  </a:lnTo>
                  <a:lnTo>
                    <a:pt x="106400" y="7620"/>
                  </a:lnTo>
                  <a:lnTo>
                    <a:pt x="106692" y="7620"/>
                  </a:lnTo>
                  <a:lnTo>
                    <a:pt x="106692" y="6350"/>
                  </a:lnTo>
                  <a:close/>
                </a:path>
              </a:pathLst>
            </a:custGeom>
            <a:solidFill>
              <a:srgbClr val="7B7B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686779" y="3569897"/>
              <a:ext cx="30480" cy="9525"/>
            </a:xfrm>
            <a:custGeom>
              <a:avLst/>
              <a:gdLst/>
              <a:ahLst/>
              <a:cxnLst/>
              <a:rect l="l" t="t" r="r" b="b"/>
              <a:pathLst>
                <a:path w="30480" h="9525">
                  <a:moveTo>
                    <a:pt x="27000" y="0"/>
                  </a:moveTo>
                  <a:lnTo>
                    <a:pt x="825" y="0"/>
                  </a:lnTo>
                  <a:lnTo>
                    <a:pt x="0" y="1092"/>
                  </a:lnTo>
                  <a:lnTo>
                    <a:pt x="1625" y="8077"/>
                  </a:lnTo>
                  <a:lnTo>
                    <a:pt x="2959" y="9156"/>
                  </a:lnTo>
                  <a:lnTo>
                    <a:pt x="29146" y="9156"/>
                  </a:lnTo>
                  <a:lnTo>
                    <a:pt x="29972" y="8077"/>
                  </a:lnTo>
                  <a:lnTo>
                    <a:pt x="29667" y="6756"/>
                  </a:lnTo>
                  <a:lnTo>
                    <a:pt x="28346" y="1092"/>
                  </a:lnTo>
                  <a:lnTo>
                    <a:pt x="27000" y="0"/>
                  </a:lnTo>
                  <a:close/>
                </a:path>
              </a:pathLst>
            </a:custGeom>
            <a:solidFill>
              <a:srgbClr val="B4B4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722185" y="3569897"/>
              <a:ext cx="50165" cy="9525"/>
            </a:xfrm>
            <a:custGeom>
              <a:avLst/>
              <a:gdLst/>
              <a:ahLst/>
              <a:cxnLst/>
              <a:rect l="l" t="t" r="r" b="b"/>
              <a:pathLst>
                <a:path w="50164" h="9525">
                  <a:moveTo>
                    <a:pt x="46710" y="0"/>
                  </a:moveTo>
                  <a:lnTo>
                    <a:pt x="838" y="0"/>
                  </a:lnTo>
                  <a:lnTo>
                    <a:pt x="0" y="1092"/>
                  </a:lnTo>
                  <a:lnTo>
                    <a:pt x="1625" y="8077"/>
                  </a:lnTo>
                  <a:lnTo>
                    <a:pt x="2971" y="9156"/>
                  </a:lnTo>
                  <a:lnTo>
                    <a:pt x="48844" y="9156"/>
                  </a:lnTo>
                  <a:lnTo>
                    <a:pt x="49682" y="8077"/>
                  </a:lnTo>
                  <a:lnTo>
                    <a:pt x="49377" y="6756"/>
                  </a:lnTo>
                  <a:lnTo>
                    <a:pt x="48056" y="1092"/>
                  </a:lnTo>
                  <a:lnTo>
                    <a:pt x="46710" y="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777299" y="3569897"/>
              <a:ext cx="19685" cy="9525"/>
            </a:xfrm>
            <a:custGeom>
              <a:avLst/>
              <a:gdLst/>
              <a:ahLst/>
              <a:cxnLst/>
              <a:rect l="l" t="t" r="r" b="b"/>
              <a:pathLst>
                <a:path w="19685" h="9525">
                  <a:moveTo>
                    <a:pt x="16154" y="0"/>
                  </a:moveTo>
                  <a:lnTo>
                    <a:pt x="825" y="0"/>
                  </a:lnTo>
                  <a:lnTo>
                    <a:pt x="0" y="1092"/>
                  </a:lnTo>
                  <a:lnTo>
                    <a:pt x="1625" y="8077"/>
                  </a:lnTo>
                  <a:lnTo>
                    <a:pt x="2959" y="9156"/>
                  </a:lnTo>
                  <a:lnTo>
                    <a:pt x="18287" y="9156"/>
                  </a:lnTo>
                  <a:lnTo>
                    <a:pt x="19126" y="8077"/>
                  </a:lnTo>
                  <a:lnTo>
                    <a:pt x="18821" y="6756"/>
                  </a:lnTo>
                  <a:lnTo>
                    <a:pt x="17500" y="1092"/>
                  </a:lnTo>
                  <a:lnTo>
                    <a:pt x="16154" y="0"/>
                  </a:lnTo>
                  <a:close/>
                </a:path>
              </a:pathLst>
            </a:custGeom>
            <a:solidFill>
              <a:srgbClr val="7B7B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669397" y="3550698"/>
              <a:ext cx="19050" cy="9525"/>
            </a:xfrm>
            <a:custGeom>
              <a:avLst/>
              <a:gdLst/>
              <a:ahLst/>
              <a:cxnLst/>
              <a:rect l="l" t="t" r="r" b="b"/>
              <a:pathLst>
                <a:path w="19050" h="9525">
                  <a:moveTo>
                    <a:pt x="15697" y="0"/>
                  </a:moveTo>
                  <a:lnTo>
                    <a:pt x="825" y="0"/>
                  </a:lnTo>
                  <a:lnTo>
                    <a:pt x="0" y="1079"/>
                  </a:lnTo>
                  <a:lnTo>
                    <a:pt x="1638" y="8064"/>
                  </a:lnTo>
                  <a:lnTo>
                    <a:pt x="2959" y="9144"/>
                  </a:lnTo>
                  <a:lnTo>
                    <a:pt x="17830" y="9144"/>
                  </a:lnTo>
                  <a:lnTo>
                    <a:pt x="18656" y="8064"/>
                  </a:lnTo>
                  <a:lnTo>
                    <a:pt x="18351" y="6743"/>
                  </a:lnTo>
                  <a:lnTo>
                    <a:pt x="17030" y="1079"/>
                  </a:lnTo>
                  <a:lnTo>
                    <a:pt x="15697" y="0"/>
                  </a:lnTo>
                  <a:close/>
                </a:path>
              </a:pathLst>
            </a:custGeom>
            <a:solidFill>
              <a:srgbClr val="B4B4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693565" y="3550698"/>
              <a:ext cx="36830" cy="9525"/>
            </a:xfrm>
            <a:custGeom>
              <a:avLst/>
              <a:gdLst/>
              <a:ahLst/>
              <a:cxnLst/>
              <a:rect l="l" t="t" r="r" b="b"/>
              <a:pathLst>
                <a:path w="36830" h="9525">
                  <a:moveTo>
                    <a:pt x="33820" y="0"/>
                  </a:moveTo>
                  <a:lnTo>
                    <a:pt x="825" y="0"/>
                  </a:lnTo>
                  <a:lnTo>
                    <a:pt x="0" y="1079"/>
                  </a:lnTo>
                  <a:lnTo>
                    <a:pt x="1625" y="8064"/>
                  </a:lnTo>
                  <a:lnTo>
                    <a:pt x="2959" y="9144"/>
                  </a:lnTo>
                  <a:lnTo>
                    <a:pt x="35953" y="9144"/>
                  </a:lnTo>
                  <a:lnTo>
                    <a:pt x="36779" y="8064"/>
                  </a:lnTo>
                  <a:lnTo>
                    <a:pt x="36474" y="6743"/>
                  </a:lnTo>
                  <a:lnTo>
                    <a:pt x="35153" y="1079"/>
                  </a:lnTo>
                  <a:lnTo>
                    <a:pt x="33820" y="0"/>
                  </a:lnTo>
                  <a:close/>
                </a:path>
              </a:pathLst>
            </a:custGeom>
            <a:solidFill>
              <a:srgbClr val="7B7B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662150" y="3608323"/>
              <a:ext cx="143510" cy="9525"/>
            </a:xfrm>
            <a:custGeom>
              <a:avLst/>
              <a:gdLst/>
              <a:ahLst/>
              <a:cxnLst/>
              <a:rect l="l" t="t" r="r" b="b"/>
              <a:pathLst>
                <a:path w="143510" h="9525">
                  <a:moveTo>
                    <a:pt x="57683" y="8064"/>
                  </a:moveTo>
                  <a:lnTo>
                    <a:pt x="57378" y="6743"/>
                  </a:lnTo>
                  <a:lnTo>
                    <a:pt x="56057" y="1079"/>
                  </a:lnTo>
                  <a:lnTo>
                    <a:pt x="54724" y="0"/>
                  </a:lnTo>
                  <a:lnTo>
                    <a:pt x="838" y="0"/>
                  </a:lnTo>
                  <a:lnTo>
                    <a:pt x="0" y="1079"/>
                  </a:lnTo>
                  <a:lnTo>
                    <a:pt x="1638" y="8064"/>
                  </a:lnTo>
                  <a:lnTo>
                    <a:pt x="2971" y="9144"/>
                  </a:lnTo>
                  <a:lnTo>
                    <a:pt x="56857" y="9144"/>
                  </a:lnTo>
                  <a:lnTo>
                    <a:pt x="57683" y="8064"/>
                  </a:lnTo>
                  <a:close/>
                </a:path>
                <a:path w="143510" h="9525">
                  <a:moveTo>
                    <a:pt x="143103" y="8064"/>
                  </a:moveTo>
                  <a:lnTo>
                    <a:pt x="142798" y="6743"/>
                  </a:lnTo>
                  <a:lnTo>
                    <a:pt x="141478" y="1079"/>
                  </a:lnTo>
                  <a:lnTo>
                    <a:pt x="140131" y="0"/>
                  </a:lnTo>
                  <a:lnTo>
                    <a:pt x="64046" y="0"/>
                  </a:lnTo>
                  <a:lnTo>
                    <a:pt x="63207" y="1079"/>
                  </a:lnTo>
                  <a:lnTo>
                    <a:pt x="64833" y="8064"/>
                  </a:lnTo>
                  <a:lnTo>
                    <a:pt x="66179" y="9144"/>
                  </a:lnTo>
                  <a:lnTo>
                    <a:pt x="142278" y="9144"/>
                  </a:lnTo>
                  <a:lnTo>
                    <a:pt x="143103" y="8064"/>
                  </a:lnTo>
                  <a:close/>
                </a:path>
              </a:pathLst>
            </a:custGeom>
            <a:solidFill>
              <a:srgbClr val="B4B4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043150" y="3511798"/>
              <a:ext cx="22225" cy="19685"/>
            </a:xfrm>
            <a:custGeom>
              <a:avLst/>
              <a:gdLst/>
              <a:ahLst/>
              <a:cxnLst/>
              <a:rect l="l" t="t" r="r" b="b"/>
              <a:pathLst>
                <a:path w="22225" h="19685">
                  <a:moveTo>
                    <a:pt x="13995" y="0"/>
                  </a:moveTo>
                  <a:lnTo>
                    <a:pt x="3327" y="0"/>
                  </a:lnTo>
                  <a:lnTo>
                    <a:pt x="0" y="4330"/>
                  </a:lnTo>
                  <a:lnTo>
                    <a:pt x="2476" y="15011"/>
                  </a:lnTo>
                  <a:lnTo>
                    <a:pt x="7823" y="19354"/>
                  </a:lnTo>
                  <a:lnTo>
                    <a:pt x="18516" y="19354"/>
                  </a:lnTo>
                  <a:lnTo>
                    <a:pt x="21844" y="15011"/>
                  </a:lnTo>
                  <a:lnTo>
                    <a:pt x="20586" y="9664"/>
                  </a:lnTo>
                  <a:lnTo>
                    <a:pt x="19342" y="4330"/>
                  </a:lnTo>
                  <a:lnTo>
                    <a:pt x="13995" y="0"/>
                  </a:lnTo>
                  <a:close/>
                </a:path>
              </a:pathLst>
            </a:custGeom>
            <a:solidFill>
              <a:srgbClr val="8097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048545" y="3516802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30" h="9525">
                  <a:moveTo>
                    <a:pt x="8089" y="0"/>
                  </a:moveTo>
                  <a:lnTo>
                    <a:pt x="7251" y="0"/>
                  </a:lnTo>
                  <a:lnTo>
                    <a:pt x="5079" y="2806"/>
                  </a:lnTo>
                  <a:lnTo>
                    <a:pt x="1612" y="0"/>
                  </a:lnTo>
                  <a:lnTo>
                    <a:pt x="774" y="0"/>
                  </a:lnTo>
                  <a:lnTo>
                    <a:pt x="0" y="1028"/>
                  </a:lnTo>
                  <a:lnTo>
                    <a:pt x="190" y="1854"/>
                  </a:lnTo>
                  <a:lnTo>
                    <a:pt x="3670" y="4660"/>
                  </a:lnTo>
                  <a:lnTo>
                    <a:pt x="1498" y="7492"/>
                  </a:lnTo>
                  <a:lnTo>
                    <a:pt x="1701" y="8318"/>
                  </a:lnTo>
                  <a:lnTo>
                    <a:pt x="2336" y="8826"/>
                  </a:lnTo>
                  <a:lnTo>
                    <a:pt x="2641" y="9093"/>
                  </a:lnTo>
                  <a:lnTo>
                    <a:pt x="3009" y="9207"/>
                  </a:lnTo>
                  <a:lnTo>
                    <a:pt x="3682" y="9207"/>
                  </a:lnTo>
                  <a:lnTo>
                    <a:pt x="3987" y="9093"/>
                  </a:lnTo>
                  <a:lnTo>
                    <a:pt x="5956" y="6515"/>
                  </a:lnTo>
                  <a:lnTo>
                    <a:pt x="9118" y="9093"/>
                  </a:lnTo>
                  <a:lnTo>
                    <a:pt x="9474" y="9207"/>
                  </a:lnTo>
                  <a:lnTo>
                    <a:pt x="10147" y="9207"/>
                  </a:lnTo>
                  <a:lnTo>
                    <a:pt x="10452" y="9093"/>
                  </a:lnTo>
                  <a:lnTo>
                    <a:pt x="11048" y="8318"/>
                  </a:lnTo>
                  <a:lnTo>
                    <a:pt x="10845" y="7492"/>
                  </a:lnTo>
                  <a:lnTo>
                    <a:pt x="7378" y="4660"/>
                  </a:lnTo>
                  <a:lnTo>
                    <a:pt x="9537" y="1854"/>
                  </a:lnTo>
                  <a:lnTo>
                    <a:pt x="9347" y="1028"/>
                  </a:lnTo>
                  <a:lnTo>
                    <a:pt x="8089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960998" y="3511798"/>
              <a:ext cx="22225" cy="19685"/>
            </a:xfrm>
            <a:custGeom>
              <a:avLst/>
              <a:gdLst/>
              <a:ahLst/>
              <a:cxnLst/>
              <a:rect l="l" t="t" r="r" b="b"/>
              <a:pathLst>
                <a:path w="22225" h="19685">
                  <a:moveTo>
                    <a:pt x="13995" y="0"/>
                  </a:moveTo>
                  <a:lnTo>
                    <a:pt x="3327" y="0"/>
                  </a:lnTo>
                  <a:lnTo>
                    <a:pt x="0" y="4330"/>
                  </a:lnTo>
                  <a:lnTo>
                    <a:pt x="2476" y="15011"/>
                  </a:lnTo>
                  <a:lnTo>
                    <a:pt x="7823" y="19354"/>
                  </a:lnTo>
                  <a:lnTo>
                    <a:pt x="18516" y="19354"/>
                  </a:lnTo>
                  <a:lnTo>
                    <a:pt x="21844" y="15011"/>
                  </a:lnTo>
                  <a:lnTo>
                    <a:pt x="20586" y="9664"/>
                  </a:lnTo>
                  <a:lnTo>
                    <a:pt x="19342" y="4330"/>
                  </a:lnTo>
                  <a:lnTo>
                    <a:pt x="13995" y="0"/>
                  </a:lnTo>
                  <a:close/>
                </a:path>
              </a:pathLst>
            </a:custGeom>
            <a:solidFill>
              <a:srgbClr val="8097C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966446" y="3516934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30" h="9525">
                  <a:moveTo>
                    <a:pt x="8369" y="0"/>
                  </a:moveTo>
                  <a:lnTo>
                    <a:pt x="457" y="0"/>
                  </a:lnTo>
                  <a:lnTo>
                    <a:pt x="0" y="584"/>
                  </a:lnTo>
                  <a:lnTo>
                    <a:pt x="1841" y="8496"/>
                  </a:lnTo>
                  <a:lnTo>
                    <a:pt x="2565" y="9080"/>
                  </a:lnTo>
                  <a:lnTo>
                    <a:pt x="10490" y="9080"/>
                  </a:lnTo>
                  <a:lnTo>
                    <a:pt x="10934" y="8496"/>
                  </a:lnTo>
                  <a:lnTo>
                    <a:pt x="10458" y="6464"/>
                  </a:lnTo>
                  <a:lnTo>
                    <a:pt x="3987" y="6464"/>
                  </a:lnTo>
                  <a:lnTo>
                    <a:pt x="3098" y="2616"/>
                  </a:lnTo>
                  <a:lnTo>
                    <a:pt x="9556" y="2616"/>
                  </a:lnTo>
                  <a:lnTo>
                    <a:pt x="9080" y="584"/>
                  </a:lnTo>
                  <a:lnTo>
                    <a:pt x="8369" y="0"/>
                  </a:lnTo>
                  <a:close/>
                </a:path>
                <a:path w="11430" h="9525">
                  <a:moveTo>
                    <a:pt x="9556" y="2616"/>
                  </a:moveTo>
                  <a:lnTo>
                    <a:pt x="6934" y="2616"/>
                  </a:lnTo>
                  <a:lnTo>
                    <a:pt x="7835" y="6464"/>
                  </a:lnTo>
                  <a:lnTo>
                    <a:pt x="10458" y="6464"/>
                  </a:lnTo>
                  <a:lnTo>
                    <a:pt x="9556" y="2616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878831" y="3511798"/>
              <a:ext cx="22225" cy="19685"/>
            </a:xfrm>
            <a:custGeom>
              <a:avLst/>
              <a:gdLst/>
              <a:ahLst/>
              <a:cxnLst/>
              <a:rect l="l" t="t" r="r" b="b"/>
              <a:pathLst>
                <a:path w="22225" h="19685">
                  <a:moveTo>
                    <a:pt x="14008" y="0"/>
                  </a:moveTo>
                  <a:lnTo>
                    <a:pt x="3340" y="0"/>
                  </a:lnTo>
                  <a:lnTo>
                    <a:pt x="0" y="4330"/>
                  </a:lnTo>
                  <a:lnTo>
                    <a:pt x="2489" y="15011"/>
                  </a:lnTo>
                  <a:lnTo>
                    <a:pt x="7835" y="19354"/>
                  </a:lnTo>
                  <a:lnTo>
                    <a:pt x="18529" y="19354"/>
                  </a:lnTo>
                  <a:lnTo>
                    <a:pt x="21843" y="15011"/>
                  </a:lnTo>
                  <a:lnTo>
                    <a:pt x="20599" y="9664"/>
                  </a:lnTo>
                  <a:lnTo>
                    <a:pt x="19354" y="4330"/>
                  </a:lnTo>
                  <a:lnTo>
                    <a:pt x="14008" y="0"/>
                  </a:lnTo>
                  <a:close/>
                </a:path>
              </a:pathLst>
            </a:custGeom>
            <a:solidFill>
              <a:srgbClr val="8097C1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885049" y="3520161"/>
              <a:ext cx="9525" cy="3175"/>
            </a:xfrm>
            <a:custGeom>
              <a:avLst/>
              <a:gdLst/>
              <a:ahLst/>
              <a:cxnLst/>
              <a:rect l="l" t="t" r="r" b="b"/>
              <a:pathLst>
                <a:path w="9525" h="3175">
                  <a:moveTo>
                    <a:pt x="8369" y="0"/>
                  </a:moveTo>
                  <a:lnTo>
                    <a:pt x="444" y="0"/>
                  </a:lnTo>
                  <a:lnTo>
                    <a:pt x="0" y="584"/>
                  </a:lnTo>
                  <a:lnTo>
                    <a:pt x="330" y="2031"/>
                  </a:lnTo>
                  <a:lnTo>
                    <a:pt x="1066" y="2616"/>
                  </a:lnTo>
                  <a:lnTo>
                    <a:pt x="8242" y="2616"/>
                  </a:lnTo>
                  <a:lnTo>
                    <a:pt x="8978" y="2616"/>
                  </a:lnTo>
                  <a:lnTo>
                    <a:pt x="9423" y="2031"/>
                  </a:lnTo>
                  <a:lnTo>
                    <a:pt x="9080" y="584"/>
                  </a:lnTo>
                  <a:lnTo>
                    <a:pt x="8369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952371" y="3565331"/>
              <a:ext cx="13970" cy="19050"/>
            </a:xfrm>
            <a:custGeom>
              <a:avLst/>
              <a:gdLst/>
              <a:ahLst/>
              <a:cxnLst/>
              <a:rect l="l" t="t" r="r" b="b"/>
              <a:pathLst>
                <a:path w="13969" h="19050">
                  <a:moveTo>
                    <a:pt x="2247" y="0"/>
                  </a:moveTo>
                  <a:lnTo>
                    <a:pt x="1079" y="0"/>
                  </a:lnTo>
                  <a:lnTo>
                    <a:pt x="0" y="1422"/>
                  </a:lnTo>
                  <a:lnTo>
                    <a:pt x="266" y="2590"/>
                  </a:lnTo>
                  <a:lnTo>
                    <a:pt x="8902" y="9588"/>
                  </a:lnTo>
                  <a:lnTo>
                    <a:pt x="3530" y="16586"/>
                  </a:lnTo>
                  <a:lnTo>
                    <a:pt x="3784" y="17741"/>
                  </a:lnTo>
                  <a:lnTo>
                    <a:pt x="5118" y="18808"/>
                  </a:lnTo>
                  <a:lnTo>
                    <a:pt x="5626" y="18999"/>
                  </a:lnTo>
                  <a:lnTo>
                    <a:pt x="6095" y="18999"/>
                  </a:lnTo>
                  <a:lnTo>
                    <a:pt x="6565" y="18999"/>
                  </a:lnTo>
                  <a:lnTo>
                    <a:pt x="6984" y="18808"/>
                  </a:lnTo>
                  <a:lnTo>
                    <a:pt x="13347" y="10541"/>
                  </a:lnTo>
                  <a:lnTo>
                    <a:pt x="13423" y="10071"/>
                  </a:lnTo>
                  <a:lnTo>
                    <a:pt x="13207" y="9105"/>
                  </a:lnTo>
                  <a:lnTo>
                    <a:pt x="12903" y="8636"/>
                  </a:lnTo>
                  <a:lnTo>
                    <a:pt x="2247" y="0"/>
                  </a:lnTo>
                  <a:close/>
                </a:path>
              </a:pathLst>
            </a:custGeom>
            <a:solidFill>
              <a:srgbClr val="7B7B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987184" y="3579943"/>
              <a:ext cx="42545" cy="9525"/>
            </a:xfrm>
            <a:custGeom>
              <a:avLst/>
              <a:gdLst/>
              <a:ahLst/>
              <a:cxnLst/>
              <a:rect l="l" t="t" r="r" b="b"/>
              <a:pathLst>
                <a:path w="42544" h="9525">
                  <a:moveTo>
                    <a:pt x="39395" y="0"/>
                  </a:moveTo>
                  <a:lnTo>
                    <a:pt x="850" y="0"/>
                  </a:lnTo>
                  <a:lnTo>
                    <a:pt x="0" y="1079"/>
                  </a:lnTo>
                  <a:lnTo>
                    <a:pt x="1638" y="8077"/>
                  </a:lnTo>
                  <a:lnTo>
                    <a:pt x="2984" y="9156"/>
                  </a:lnTo>
                  <a:lnTo>
                    <a:pt x="41529" y="9156"/>
                  </a:lnTo>
                  <a:lnTo>
                    <a:pt x="42354" y="8077"/>
                  </a:lnTo>
                  <a:lnTo>
                    <a:pt x="42049" y="6756"/>
                  </a:lnTo>
                  <a:lnTo>
                    <a:pt x="40728" y="1079"/>
                  </a:lnTo>
                  <a:lnTo>
                    <a:pt x="39395" y="0"/>
                  </a:lnTo>
                  <a:close/>
                </a:path>
              </a:pathLst>
            </a:custGeom>
            <a:solidFill>
              <a:srgbClr val="B4B4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2035056" y="3579943"/>
              <a:ext cx="37465" cy="9525"/>
            </a:xfrm>
            <a:custGeom>
              <a:avLst/>
              <a:gdLst/>
              <a:ahLst/>
              <a:cxnLst/>
              <a:rect l="l" t="t" r="r" b="b"/>
              <a:pathLst>
                <a:path w="37464" h="9525">
                  <a:moveTo>
                    <a:pt x="34137" y="0"/>
                  </a:moveTo>
                  <a:lnTo>
                    <a:pt x="825" y="0"/>
                  </a:lnTo>
                  <a:lnTo>
                    <a:pt x="0" y="1079"/>
                  </a:lnTo>
                  <a:lnTo>
                    <a:pt x="1612" y="8077"/>
                  </a:lnTo>
                  <a:lnTo>
                    <a:pt x="2959" y="9156"/>
                  </a:lnTo>
                  <a:lnTo>
                    <a:pt x="36271" y="9156"/>
                  </a:lnTo>
                  <a:lnTo>
                    <a:pt x="37096" y="8077"/>
                  </a:lnTo>
                  <a:lnTo>
                    <a:pt x="36791" y="6756"/>
                  </a:lnTo>
                  <a:lnTo>
                    <a:pt x="35471" y="1079"/>
                  </a:lnTo>
                  <a:lnTo>
                    <a:pt x="34137" y="0"/>
                  </a:lnTo>
                  <a:close/>
                </a:path>
              </a:pathLst>
            </a:custGeom>
            <a:solidFill>
              <a:srgbClr val="7B7B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982718" y="3560731"/>
              <a:ext cx="15240" cy="9525"/>
            </a:xfrm>
            <a:custGeom>
              <a:avLst/>
              <a:gdLst/>
              <a:ahLst/>
              <a:cxnLst/>
              <a:rect l="l" t="t" r="r" b="b"/>
              <a:pathLst>
                <a:path w="15239" h="9525">
                  <a:moveTo>
                    <a:pt x="11887" y="0"/>
                  </a:moveTo>
                  <a:lnTo>
                    <a:pt x="838" y="0"/>
                  </a:lnTo>
                  <a:lnTo>
                    <a:pt x="0" y="1092"/>
                  </a:lnTo>
                  <a:lnTo>
                    <a:pt x="1625" y="8077"/>
                  </a:lnTo>
                  <a:lnTo>
                    <a:pt x="2971" y="9156"/>
                  </a:lnTo>
                  <a:lnTo>
                    <a:pt x="14020" y="9156"/>
                  </a:lnTo>
                  <a:lnTo>
                    <a:pt x="14846" y="8077"/>
                  </a:lnTo>
                  <a:lnTo>
                    <a:pt x="14541" y="6756"/>
                  </a:lnTo>
                  <a:lnTo>
                    <a:pt x="13220" y="1092"/>
                  </a:lnTo>
                  <a:lnTo>
                    <a:pt x="11887" y="0"/>
                  </a:lnTo>
                  <a:close/>
                </a:path>
              </a:pathLst>
            </a:custGeom>
            <a:solidFill>
              <a:srgbClr val="B4B4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2002999" y="3560731"/>
              <a:ext cx="40640" cy="9525"/>
            </a:xfrm>
            <a:custGeom>
              <a:avLst/>
              <a:gdLst/>
              <a:ahLst/>
              <a:cxnLst/>
              <a:rect l="l" t="t" r="r" b="b"/>
              <a:pathLst>
                <a:path w="40639" h="9525">
                  <a:moveTo>
                    <a:pt x="37160" y="0"/>
                  </a:moveTo>
                  <a:lnTo>
                    <a:pt x="838" y="0"/>
                  </a:lnTo>
                  <a:lnTo>
                    <a:pt x="0" y="1092"/>
                  </a:lnTo>
                  <a:lnTo>
                    <a:pt x="1625" y="8077"/>
                  </a:lnTo>
                  <a:lnTo>
                    <a:pt x="2971" y="9156"/>
                  </a:lnTo>
                  <a:lnTo>
                    <a:pt x="39293" y="9156"/>
                  </a:lnTo>
                  <a:lnTo>
                    <a:pt x="40119" y="8077"/>
                  </a:lnTo>
                  <a:lnTo>
                    <a:pt x="39827" y="6756"/>
                  </a:lnTo>
                  <a:lnTo>
                    <a:pt x="38506" y="1092"/>
                  </a:lnTo>
                  <a:lnTo>
                    <a:pt x="37160" y="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963648" y="3560736"/>
              <a:ext cx="104139" cy="72390"/>
            </a:xfrm>
            <a:custGeom>
              <a:avLst/>
              <a:gdLst/>
              <a:ahLst/>
              <a:cxnLst/>
              <a:rect l="l" t="t" r="r" b="b"/>
              <a:pathLst>
                <a:path w="104139" h="72389">
                  <a:moveTo>
                    <a:pt x="13423" y="63131"/>
                  </a:moveTo>
                  <a:lnTo>
                    <a:pt x="13208" y="62166"/>
                  </a:lnTo>
                  <a:lnTo>
                    <a:pt x="12903" y="61709"/>
                  </a:lnTo>
                  <a:lnTo>
                    <a:pt x="2247" y="53060"/>
                  </a:lnTo>
                  <a:lnTo>
                    <a:pt x="1092" y="53060"/>
                  </a:lnTo>
                  <a:lnTo>
                    <a:pt x="0" y="54495"/>
                  </a:lnTo>
                  <a:lnTo>
                    <a:pt x="266" y="55651"/>
                  </a:lnTo>
                  <a:lnTo>
                    <a:pt x="8902" y="62649"/>
                  </a:lnTo>
                  <a:lnTo>
                    <a:pt x="3530" y="69659"/>
                  </a:lnTo>
                  <a:lnTo>
                    <a:pt x="3797" y="70802"/>
                  </a:lnTo>
                  <a:lnTo>
                    <a:pt x="5118" y="71882"/>
                  </a:lnTo>
                  <a:lnTo>
                    <a:pt x="5638" y="72059"/>
                  </a:lnTo>
                  <a:lnTo>
                    <a:pt x="6096" y="72059"/>
                  </a:lnTo>
                  <a:lnTo>
                    <a:pt x="6565" y="72059"/>
                  </a:lnTo>
                  <a:lnTo>
                    <a:pt x="6997" y="71882"/>
                  </a:lnTo>
                  <a:lnTo>
                    <a:pt x="13347" y="63601"/>
                  </a:lnTo>
                  <a:lnTo>
                    <a:pt x="13423" y="63131"/>
                  </a:lnTo>
                  <a:close/>
                </a:path>
                <a:path w="104139" h="72389">
                  <a:moveTo>
                    <a:pt x="104025" y="8077"/>
                  </a:moveTo>
                  <a:lnTo>
                    <a:pt x="103720" y="6756"/>
                  </a:lnTo>
                  <a:lnTo>
                    <a:pt x="102400" y="1092"/>
                  </a:lnTo>
                  <a:lnTo>
                    <a:pt x="101066" y="0"/>
                  </a:lnTo>
                  <a:lnTo>
                    <a:pt x="85737" y="0"/>
                  </a:lnTo>
                  <a:lnTo>
                    <a:pt x="84912" y="1092"/>
                  </a:lnTo>
                  <a:lnTo>
                    <a:pt x="86537" y="8077"/>
                  </a:lnTo>
                  <a:lnTo>
                    <a:pt x="87871" y="9156"/>
                  </a:lnTo>
                  <a:lnTo>
                    <a:pt x="103200" y="9156"/>
                  </a:lnTo>
                  <a:lnTo>
                    <a:pt x="104025" y="8077"/>
                  </a:lnTo>
                  <a:close/>
                </a:path>
              </a:pathLst>
            </a:custGeom>
            <a:solidFill>
              <a:srgbClr val="7B7B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998483" y="3628399"/>
              <a:ext cx="42545" cy="9525"/>
            </a:xfrm>
            <a:custGeom>
              <a:avLst/>
              <a:gdLst/>
              <a:ahLst/>
              <a:cxnLst/>
              <a:rect l="l" t="t" r="r" b="b"/>
              <a:pathLst>
                <a:path w="42544" h="9525">
                  <a:moveTo>
                    <a:pt x="39382" y="0"/>
                  </a:moveTo>
                  <a:lnTo>
                    <a:pt x="838" y="0"/>
                  </a:lnTo>
                  <a:lnTo>
                    <a:pt x="0" y="1079"/>
                  </a:lnTo>
                  <a:lnTo>
                    <a:pt x="1625" y="8077"/>
                  </a:lnTo>
                  <a:lnTo>
                    <a:pt x="2971" y="9156"/>
                  </a:lnTo>
                  <a:lnTo>
                    <a:pt x="41516" y="9156"/>
                  </a:lnTo>
                  <a:lnTo>
                    <a:pt x="42341" y="8077"/>
                  </a:lnTo>
                  <a:lnTo>
                    <a:pt x="42037" y="6756"/>
                  </a:lnTo>
                  <a:lnTo>
                    <a:pt x="40716" y="1079"/>
                  </a:lnTo>
                  <a:lnTo>
                    <a:pt x="39382" y="0"/>
                  </a:lnTo>
                  <a:close/>
                </a:path>
              </a:pathLst>
            </a:custGeom>
            <a:solidFill>
              <a:srgbClr val="B4B4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2046342" y="3628399"/>
              <a:ext cx="37465" cy="9525"/>
            </a:xfrm>
            <a:custGeom>
              <a:avLst/>
              <a:gdLst/>
              <a:ahLst/>
              <a:cxnLst/>
              <a:rect l="l" t="t" r="r" b="b"/>
              <a:pathLst>
                <a:path w="37464" h="9525">
                  <a:moveTo>
                    <a:pt x="34137" y="0"/>
                  </a:moveTo>
                  <a:lnTo>
                    <a:pt x="825" y="0"/>
                  </a:lnTo>
                  <a:lnTo>
                    <a:pt x="0" y="1079"/>
                  </a:lnTo>
                  <a:lnTo>
                    <a:pt x="1625" y="8077"/>
                  </a:lnTo>
                  <a:lnTo>
                    <a:pt x="2959" y="9156"/>
                  </a:lnTo>
                  <a:lnTo>
                    <a:pt x="36271" y="9156"/>
                  </a:lnTo>
                  <a:lnTo>
                    <a:pt x="37096" y="8077"/>
                  </a:lnTo>
                  <a:lnTo>
                    <a:pt x="36804" y="6756"/>
                  </a:lnTo>
                  <a:lnTo>
                    <a:pt x="35483" y="1079"/>
                  </a:lnTo>
                  <a:lnTo>
                    <a:pt x="34137" y="0"/>
                  </a:lnTo>
                  <a:close/>
                </a:path>
              </a:pathLst>
            </a:custGeom>
            <a:solidFill>
              <a:srgbClr val="7B7B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1994005" y="3609201"/>
              <a:ext cx="15240" cy="9525"/>
            </a:xfrm>
            <a:custGeom>
              <a:avLst/>
              <a:gdLst/>
              <a:ahLst/>
              <a:cxnLst/>
              <a:rect l="l" t="t" r="r" b="b"/>
              <a:pathLst>
                <a:path w="15239" h="9525">
                  <a:moveTo>
                    <a:pt x="11887" y="0"/>
                  </a:moveTo>
                  <a:lnTo>
                    <a:pt x="838" y="0"/>
                  </a:lnTo>
                  <a:lnTo>
                    <a:pt x="0" y="1079"/>
                  </a:lnTo>
                  <a:lnTo>
                    <a:pt x="1625" y="8064"/>
                  </a:lnTo>
                  <a:lnTo>
                    <a:pt x="2971" y="9144"/>
                  </a:lnTo>
                  <a:lnTo>
                    <a:pt x="14020" y="9144"/>
                  </a:lnTo>
                  <a:lnTo>
                    <a:pt x="14846" y="8064"/>
                  </a:lnTo>
                  <a:lnTo>
                    <a:pt x="14554" y="6743"/>
                  </a:lnTo>
                  <a:lnTo>
                    <a:pt x="13233" y="1079"/>
                  </a:lnTo>
                  <a:lnTo>
                    <a:pt x="11887" y="0"/>
                  </a:lnTo>
                  <a:close/>
                </a:path>
              </a:pathLst>
            </a:custGeom>
            <a:solidFill>
              <a:srgbClr val="B4B4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2014286" y="3609201"/>
              <a:ext cx="40640" cy="9525"/>
            </a:xfrm>
            <a:custGeom>
              <a:avLst/>
              <a:gdLst/>
              <a:ahLst/>
              <a:cxnLst/>
              <a:rect l="l" t="t" r="r" b="b"/>
              <a:pathLst>
                <a:path w="40639" h="9525">
                  <a:moveTo>
                    <a:pt x="37160" y="0"/>
                  </a:moveTo>
                  <a:lnTo>
                    <a:pt x="838" y="0"/>
                  </a:lnTo>
                  <a:lnTo>
                    <a:pt x="0" y="1079"/>
                  </a:lnTo>
                  <a:lnTo>
                    <a:pt x="1638" y="8064"/>
                  </a:lnTo>
                  <a:lnTo>
                    <a:pt x="2971" y="9144"/>
                  </a:lnTo>
                  <a:lnTo>
                    <a:pt x="39306" y="9144"/>
                  </a:lnTo>
                  <a:lnTo>
                    <a:pt x="40131" y="8064"/>
                  </a:lnTo>
                  <a:lnTo>
                    <a:pt x="39827" y="6743"/>
                  </a:lnTo>
                  <a:lnTo>
                    <a:pt x="38506" y="1079"/>
                  </a:lnTo>
                  <a:lnTo>
                    <a:pt x="37160" y="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974939" y="3609212"/>
              <a:ext cx="104139" cy="72390"/>
            </a:xfrm>
            <a:custGeom>
              <a:avLst/>
              <a:gdLst/>
              <a:ahLst/>
              <a:cxnLst/>
              <a:rect l="l" t="t" r="r" b="b"/>
              <a:pathLst>
                <a:path w="104139" h="72389">
                  <a:moveTo>
                    <a:pt x="13436" y="63119"/>
                  </a:moveTo>
                  <a:lnTo>
                    <a:pt x="13208" y="62141"/>
                  </a:lnTo>
                  <a:lnTo>
                    <a:pt x="12903" y="61683"/>
                  </a:lnTo>
                  <a:lnTo>
                    <a:pt x="2247" y="53035"/>
                  </a:lnTo>
                  <a:lnTo>
                    <a:pt x="1092" y="53035"/>
                  </a:lnTo>
                  <a:lnTo>
                    <a:pt x="0" y="54470"/>
                  </a:lnTo>
                  <a:lnTo>
                    <a:pt x="266" y="55626"/>
                  </a:lnTo>
                  <a:lnTo>
                    <a:pt x="8902" y="62623"/>
                  </a:lnTo>
                  <a:lnTo>
                    <a:pt x="3530" y="69634"/>
                  </a:lnTo>
                  <a:lnTo>
                    <a:pt x="3797" y="70777"/>
                  </a:lnTo>
                  <a:lnTo>
                    <a:pt x="5130" y="71856"/>
                  </a:lnTo>
                  <a:lnTo>
                    <a:pt x="5638" y="72034"/>
                  </a:lnTo>
                  <a:lnTo>
                    <a:pt x="6096" y="72034"/>
                  </a:lnTo>
                  <a:lnTo>
                    <a:pt x="6565" y="72034"/>
                  </a:lnTo>
                  <a:lnTo>
                    <a:pt x="6997" y="71856"/>
                  </a:lnTo>
                  <a:lnTo>
                    <a:pt x="13347" y="63576"/>
                  </a:lnTo>
                  <a:lnTo>
                    <a:pt x="13436" y="63119"/>
                  </a:lnTo>
                  <a:close/>
                </a:path>
                <a:path w="104139" h="72389">
                  <a:moveTo>
                    <a:pt x="104025" y="8064"/>
                  </a:moveTo>
                  <a:lnTo>
                    <a:pt x="103720" y="6743"/>
                  </a:lnTo>
                  <a:lnTo>
                    <a:pt x="102400" y="1079"/>
                  </a:lnTo>
                  <a:lnTo>
                    <a:pt x="101053" y="0"/>
                  </a:lnTo>
                  <a:lnTo>
                    <a:pt x="85725" y="0"/>
                  </a:lnTo>
                  <a:lnTo>
                    <a:pt x="84899" y="1079"/>
                  </a:lnTo>
                  <a:lnTo>
                    <a:pt x="86525" y="8064"/>
                  </a:lnTo>
                  <a:lnTo>
                    <a:pt x="87858" y="9144"/>
                  </a:lnTo>
                  <a:lnTo>
                    <a:pt x="103200" y="9144"/>
                  </a:lnTo>
                  <a:lnTo>
                    <a:pt x="104025" y="8064"/>
                  </a:lnTo>
                  <a:close/>
                </a:path>
              </a:pathLst>
            </a:custGeom>
            <a:solidFill>
              <a:srgbClr val="7B7B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2009769" y="3676855"/>
              <a:ext cx="42545" cy="9525"/>
            </a:xfrm>
            <a:custGeom>
              <a:avLst/>
              <a:gdLst/>
              <a:ahLst/>
              <a:cxnLst/>
              <a:rect l="l" t="t" r="r" b="b"/>
              <a:pathLst>
                <a:path w="42544" h="9525">
                  <a:moveTo>
                    <a:pt x="39382" y="0"/>
                  </a:moveTo>
                  <a:lnTo>
                    <a:pt x="838" y="0"/>
                  </a:lnTo>
                  <a:lnTo>
                    <a:pt x="0" y="1092"/>
                  </a:lnTo>
                  <a:lnTo>
                    <a:pt x="1625" y="8077"/>
                  </a:lnTo>
                  <a:lnTo>
                    <a:pt x="2971" y="9156"/>
                  </a:lnTo>
                  <a:lnTo>
                    <a:pt x="41516" y="9156"/>
                  </a:lnTo>
                  <a:lnTo>
                    <a:pt x="42341" y="8077"/>
                  </a:lnTo>
                  <a:lnTo>
                    <a:pt x="42037" y="6756"/>
                  </a:lnTo>
                  <a:lnTo>
                    <a:pt x="40716" y="1092"/>
                  </a:lnTo>
                  <a:lnTo>
                    <a:pt x="39382" y="0"/>
                  </a:lnTo>
                  <a:close/>
                </a:path>
              </a:pathLst>
            </a:custGeom>
            <a:solidFill>
              <a:srgbClr val="B4B4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2057628" y="3676855"/>
              <a:ext cx="37465" cy="9525"/>
            </a:xfrm>
            <a:custGeom>
              <a:avLst/>
              <a:gdLst/>
              <a:ahLst/>
              <a:cxnLst/>
              <a:rect l="l" t="t" r="r" b="b"/>
              <a:pathLst>
                <a:path w="37464" h="9525">
                  <a:moveTo>
                    <a:pt x="34150" y="0"/>
                  </a:moveTo>
                  <a:lnTo>
                    <a:pt x="838" y="0"/>
                  </a:lnTo>
                  <a:lnTo>
                    <a:pt x="0" y="1092"/>
                  </a:lnTo>
                  <a:lnTo>
                    <a:pt x="1625" y="8077"/>
                  </a:lnTo>
                  <a:lnTo>
                    <a:pt x="2971" y="9156"/>
                  </a:lnTo>
                  <a:lnTo>
                    <a:pt x="36283" y="9156"/>
                  </a:lnTo>
                  <a:lnTo>
                    <a:pt x="37109" y="8077"/>
                  </a:lnTo>
                  <a:lnTo>
                    <a:pt x="36804" y="6756"/>
                  </a:lnTo>
                  <a:lnTo>
                    <a:pt x="35483" y="1092"/>
                  </a:lnTo>
                  <a:lnTo>
                    <a:pt x="34150" y="0"/>
                  </a:lnTo>
                  <a:close/>
                </a:path>
              </a:pathLst>
            </a:custGeom>
            <a:solidFill>
              <a:srgbClr val="7B7B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2005291" y="3657656"/>
              <a:ext cx="15240" cy="9525"/>
            </a:xfrm>
            <a:custGeom>
              <a:avLst/>
              <a:gdLst/>
              <a:ahLst/>
              <a:cxnLst/>
              <a:rect l="l" t="t" r="r" b="b"/>
              <a:pathLst>
                <a:path w="15239" h="9525">
                  <a:moveTo>
                    <a:pt x="11887" y="0"/>
                  </a:moveTo>
                  <a:lnTo>
                    <a:pt x="838" y="0"/>
                  </a:lnTo>
                  <a:lnTo>
                    <a:pt x="0" y="1079"/>
                  </a:lnTo>
                  <a:lnTo>
                    <a:pt x="1638" y="8064"/>
                  </a:lnTo>
                  <a:lnTo>
                    <a:pt x="2971" y="9144"/>
                  </a:lnTo>
                  <a:lnTo>
                    <a:pt x="14033" y="9144"/>
                  </a:lnTo>
                  <a:lnTo>
                    <a:pt x="14858" y="8064"/>
                  </a:lnTo>
                  <a:lnTo>
                    <a:pt x="14554" y="6743"/>
                  </a:lnTo>
                  <a:lnTo>
                    <a:pt x="13233" y="1079"/>
                  </a:lnTo>
                  <a:lnTo>
                    <a:pt x="11887" y="0"/>
                  </a:lnTo>
                  <a:close/>
                </a:path>
              </a:pathLst>
            </a:custGeom>
            <a:solidFill>
              <a:srgbClr val="B4B4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2025585" y="3657656"/>
              <a:ext cx="40640" cy="9525"/>
            </a:xfrm>
            <a:custGeom>
              <a:avLst/>
              <a:gdLst/>
              <a:ahLst/>
              <a:cxnLst/>
              <a:rect l="l" t="t" r="r" b="b"/>
              <a:pathLst>
                <a:path w="40639" h="9525">
                  <a:moveTo>
                    <a:pt x="37160" y="0"/>
                  </a:moveTo>
                  <a:lnTo>
                    <a:pt x="838" y="0"/>
                  </a:lnTo>
                  <a:lnTo>
                    <a:pt x="0" y="1079"/>
                  </a:lnTo>
                  <a:lnTo>
                    <a:pt x="1625" y="8064"/>
                  </a:lnTo>
                  <a:lnTo>
                    <a:pt x="2971" y="9144"/>
                  </a:lnTo>
                  <a:lnTo>
                    <a:pt x="39293" y="9144"/>
                  </a:lnTo>
                  <a:lnTo>
                    <a:pt x="40119" y="8064"/>
                  </a:lnTo>
                  <a:lnTo>
                    <a:pt x="39814" y="6743"/>
                  </a:lnTo>
                  <a:lnTo>
                    <a:pt x="38493" y="1079"/>
                  </a:lnTo>
                  <a:lnTo>
                    <a:pt x="37160" y="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1986242" y="3657663"/>
              <a:ext cx="104139" cy="72390"/>
            </a:xfrm>
            <a:custGeom>
              <a:avLst/>
              <a:gdLst/>
              <a:ahLst/>
              <a:cxnLst/>
              <a:rect l="l" t="t" r="r" b="b"/>
              <a:pathLst>
                <a:path w="104139" h="72389">
                  <a:moveTo>
                    <a:pt x="13423" y="63131"/>
                  </a:moveTo>
                  <a:lnTo>
                    <a:pt x="13208" y="62153"/>
                  </a:lnTo>
                  <a:lnTo>
                    <a:pt x="12890" y="61696"/>
                  </a:lnTo>
                  <a:lnTo>
                    <a:pt x="2247" y="53060"/>
                  </a:lnTo>
                  <a:lnTo>
                    <a:pt x="1079" y="53060"/>
                  </a:lnTo>
                  <a:lnTo>
                    <a:pt x="0" y="54483"/>
                  </a:lnTo>
                  <a:lnTo>
                    <a:pt x="254" y="55638"/>
                  </a:lnTo>
                  <a:lnTo>
                    <a:pt x="8890" y="62649"/>
                  </a:lnTo>
                  <a:lnTo>
                    <a:pt x="3517" y="69646"/>
                  </a:lnTo>
                  <a:lnTo>
                    <a:pt x="3784" y="70789"/>
                  </a:lnTo>
                  <a:lnTo>
                    <a:pt x="5118" y="71869"/>
                  </a:lnTo>
                  <a:lnTo>
                    <a:pt x="5626" y="72047"/>
                  </a:lnTo>
                  <a:lnTo>
                    <a:pt x="6096" y="72047"/>
                  </a:lnTo>
                  <a:lnTo>
                    <a:pt x="6553" y="72047"/>
                  </a:lnTo>
                  <a:lnTo>
                    <a:pt x="6985" y="71869"/>
                  </a:lnTo>
                  <a:lnTo>
                    <a:pt x="13335" y="63588"/>
                  </a:lnTo>
                  <a:lnTo>
                    <a:pt x="13423" y="63131"/>
                  </a:lnTo>
                  <a:close/>
                </a:path>
                <a:path w="104139" h="72389">
                  <a:moveTo>
                    <a:pt x="104013" y="8064"/>
                  </a:moveTo>
                  <a:lnTo>
                    <a:pt x="103708" y="6743"/>
                  </a:lnTo>
                  <a:lnTo>
                    <a:pt x="102387" y="1079"/>
                  </a:lnTo>
                  <a:lnTo>
                    <a:pt x="101053" y="0"/>
                  </a:lnTo>
                  <a:lnTo>
                    <a:pt x="85725" y="0"/>
                  </a:lnTo>
                  <a:lnTo>
                    <a:pt x="84899" y="1079"/>
                  </a:lnTo>
                  <a:lnTo>
                    <a:pt x="86512" y="8064"/>
                  </a:lnTo>
                  <a:lnTo>
                    <a:pt x="87858" y="9144"/>
                  </a:lnTo>
                  <a:lnTo>
                    <a:pt x="103187" y="9144"/>
                  </a:lnTo>
                  <a:lnTo>
                    <a:pt x="104013" y="8064"/>
                  </a:lnTo>
                  <a:close/>
                </a:path>
              </a:pathLst>
            </a:custGeom>
            <a:solidFill>
              <a:srgbClr val="7B7B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2021055" y="3725311"/>
              <a:ext cx="42545" cy="9525"/>
            </a:xfrm>
            <a:custGeom>
              <a:avLst/>
              <a:gdLst/>
              <a:ahLst/>
              <a:cxnLst/>
              <a:rect l="l" t="t" r="r" b="b"/>
              <a:pathLst>
                <a:path w="42544" h="9525">
                  <a:moveTo>
                    <a:pt x="39382" y="0"/>
                  </a:moveTo>
                  <a:lnTo>
                    <a:pt x="838" y="0"/>
                  </a:lnTo>
                  <a:lnTo>
                    <a:pt x="0" y="1092"/>
                  </a:lnTo>
                  <a:lnTo>
                    <a:pt x="1638" y="8077"/>
                  </a:lnTo>
                  <a:lnTo>
                    <a:pt x="2971" y="9156"/>
                  </a:lnTo>
                  <a:lnTo>
                    <a:pt x="41529" y="9156"/>
                  </a:lnTo>
                  <a:lnTo>
                    <a:pt x="42354" y="8077"/>
                  </a:lnTo>
                  <a:lnTo>
                    <a:pt x="42049" y="6756"/>
                  </a:lnTo>
                  <a:lnTo>
                    <a:pt x="40728" y="1092"/>
                  </a:lnTo>
                  <a:lnTo>
                    <a:pt x="39382" y="0"/>
                  </a:lnTo>
                  <a:close/>
                </a:path>
              </a:pathLst>
            </a:custGeom>
            <a:solidFill>
              <a:srgbClr val="B4B4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2068927" y="3725311"/>
              <a:ext cx="37465" cy="9525"/>
            </a:xfrm>
            <a:custGeom>
              <a:avLst/>
              <a:gdLst/>
              <a:ahLst/>
              <a:cxnLst/>
              <a:rect l="l" t="t" r="r" b="b"/>
              <a:pathLst>
                <a:path w="37464" h="9525">
                  <a:moveTo>
                    <a:pt x="34137" y="0"/>
                  </a:moveTo>
                  <a:lnTo>
                    <a:pt x="825" y="0"/>
                  </a:lnTo>
                  <a:lnTo>
                    <a:pt x="0" y="1092"/>
                  </a:lnTo>
                  <a:lnTo>
                    <a:pt x="1612" y="8077"/>
                  </a:lnTo>
                  <a:lnTo>
                    <a:pt x="2959" y="9156"/>
                  </a:lnTo>
                  <a:lnTo>
                    <a:pt x="36271" y="9156"/>
                  </a:lnTo>
                  <a:lnTo>
                    <a:pt x="37096" y="8077"/>
                  </a:lnTo>
                  <a:lnTo>
                    <a:pt x="36791" y="6756"/>
                  </a:lnTo>
                  <a:lnTo>
                    <a:pt x="35471" y="1092"/>
                  </a:lnTo>
                  <a:lnTo>
                    <a:pt x="34137" y="0"/>
                  </a:lnTo>
                  <a:close/>
                </a:path>
              </a:pathLst>
            </a:custGeom>
            <a:solidFill>
              <a:srgbClr val="7B7B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2016577" y="3706112"/>
              <a:ext cx="15240" cy="9525"/>
            </a:xfrm>
            <a:custGeom>
              <a:avLst/>
              <a:gdLst/>
              <a:ahLst/>
              <a:cxnLst/>
              <a:rect l="l" t="t" r="r" b="b"/>
              <a:pathLst>
                <a:path w="15239" h="9525">
                  <a:moveTo>
                    <a:pt x="11899" y="0"/>
                  </a:moveTo>
                  <a:lnTo>
                    <a:pt x="850" y="0"/>
                  </a:lnTo>
                  <a:lnTo>
                    <a:pt x="0" y="1079"/>
                  </a:lnTo>
                  <a:lnTo>
                    <a:pt x="1638" y="8077"/>
                  </a:lnTo>
                  <a:lnTo>
                    <a:pt x="2984" y="9156"/>
                  </a:lnTo>
                  <a:lnTo>
                    <a:pt x="14033" y="9156"/>
                  </a:lnTo>
                  <a:lnTo>
                    <a:pt x="14858" y="8077"/>
                  </a:lnTo>
                  <a:lnTo>
                    <a:pt x="14554" y="6756"/>
                  </a:lnTo>
                  <a:lnTo>
                    <a:pt x="13233" y="1079"/>
                  </a:lnTo>
                  <a:lnTo>
                    <a:pt x="11899" y="0"/>
                  </a:lnTo>
                  <a:close/>
                </a:path>
              </a:pathLst>
            </a:custGeom>
            <a:solidFill>
              <a:srgbClr val="B4B4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2036871" y="3706112"/>
              <a:ext cx="40640" cy="9525"/>
            </a:xfrm>
            <a:custGeom>
              <a:avLst/>
              <a:gdLst/>
              <a:ahLst/>
              <a:cxnLst/>
              <a:rect l="l" t="t" r="r" b="b"/>
              <a:pathLst>
                <a:path w="40639" h="9525">
                  <a:moveTo>
                    <a:pt x="37160" y="0"/>
                  </a:moveTo>
                  <a:lnTo>
                    <a:pt x="838" y="0"/>
                  </a:lnTo>
                  <a:lnTo>
                    <a:pt x="0" y="1079"/>
                  </a:lnTo>
                  <a:lnTo>
                    <a:pt x="1625" y="8077"/>
                  </a:lnTo>
                  <a:lnTo>
                    <a:pt x="2971" y="9156"/>
                  </a:lnTo>
                  <a:lnTo>
                    <a:pt x="39293" y="9156"/>
                  </a:lnTo>
                  <a:lnTo>
                    <a:pt x="40119" y="8077"/>
                  </a:lnTo>
                  <a:lnTo>
                    <a:pt x="39814" y="6756"/>
                  </a:lnTo>
                  <a:lnTo>
                    <a:pt x="38493" y="1079"/>
                  </a:lnTo>
                  <a:lnTo>
                    <a:pt x="37160" y="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524584" y="3560736"/>
              <a:ext cx="577215" cy="277495"/>
            </a:xfrm>
            <a:custGeom>
              <a:avLst/>
              <a:gdLst/>
              <a:ahLst/>
              <a:cxnLst/>
              <a:rect l="l" t="t" r="r" b="b"/>
              <a:pathLst>
                <a:path w="577214" h="277495">
                  <a:moveTo>
                    <a:pt x="14084" y="9677"/>
                  </a:moveTo>
                  <a:lnTo>
                    <a:pt x="13284" y="6235"/>
                  </a:lnTo>
                  <a:lnTo>
                    <a:pt x="12484" y="2794"/>
                  </a:lnTo>
                  <a:lnTo>
                    <a:pt x="9042" y="0"/>
                  </a:lnTo>
                  <a:lnTo>
                    <a:pt x="2146" y="0"/>
                  </a:lnTo>
                  <a:lnTo>
                    <a:pt x="0" y="2794"/>
                  </a:lnTo>
                  <a:lnTo>
                    <a:pt x="1612" y="9677"/>
                  </a:lnTo>
                  <a:lnTo>
                    <a:pt x="5067" y="12471"/>
                  </a:lnTo>
                  <a:lnTo>
                    <a:pt x="11950" y="12471"/>
                  </a:lnTo>
                  <a:lnTo>
                    <a:pt x="14084" y="9677"/>
                  </a:lnTo>
                  <a:close/>
                </a:path>
                <a:path w="577214" h="277495">
                  <a:moveTo>
                    <a:pt x="21793" y="42773"/>
                  </a:moveTo>
                  <a:lnTo>
                    <a:pt x="21005" y="39331"/>
                  </a:lnTo>
                  <a:lnTo>
                    <a:pt x="20205" y="35890"/>
                  </a:lnTo>
                  <a:lnTo>
                    <a:pt x="16751" y="33096"/>
                  </a:lnTo>
                  <a:lnTo>
                    <a:pt x="9867" y="33096"/>
                  </a:lnTo>
                  <a:lnTo>
                    <a:pt x="7721" y="35890"/>
                  </a:lnTo>
                  <a:lnTo>
                    <a:pt x="9321" y="42773"/>
                  </a:lnTo>
                  <a:lnTo>
                    <a:pt x="12776" y="45567"/>
                  </a:lnTo>
                  <a:lnTo>
                    <a:pt x="19672" y="45567"/>
                  </a:lnTo>
                  <a:lnTo>
                    <a:pt x="21793" y="42773"/>
                  </a:lnTo>
                  <a:close/>
                </a:path>
                <a:path w="577214" h="277495">
                  <a:moveTo>
                    <a:pt x="29502" y="75857"/>
                  </a:moveTo>
                  <a:lnTo>
                    <a:pt x="28702" y="72415"/>
                  </a:lnTo>
                  <a:lnTo>
                    <a:pt x="27901" y="68973"/>
                  </a:lnTo>
                  <a:lnTo>
                    <a:pt x="24460" y="66179"/>
                  </a:lnTo>
                  <a:lnTo>
                    <a:pt x="17564" y="66179"/>
                  </a:lnTo>
                  <a:lnTo>
                    <a:pt x="15430" y="68973"/>
                  </a:lnTo>
                  <a:lnTo>
                    <a:pt x="17030" y="75857"/>
                  </a:lnTo>
                  <a:lnTo>
                    <a:pt x="20485" y="78651"/>
                  </a:lnTo>
                  <a:lnTo>
                    <a:pt x="27368" y="78651"/>
                  </a:lnTo>
                  <a:lnTo>
                    <a:pt x="29502" y="75857"/>
                  </a:lnTo>
                  <a:close/>
                </a:path>
                <a:path w="577214" h="277495">
                  <a:moveTo>
                    <a:pt x="37211" y="108940"/>
                  </a:moveTo>
                  <a:lnTo>
                    <a:pt x="36423" y="105498"/>
                  </a:lnTo>
                  <a:lnTo>
                    <a:pt x="35623" y="102057"/>
                  </a:lnTo>
                  <a:lnTo>
                    <a:pt x="32169" y="99263"/>
                  </a:lnTo>
                  <a:lnTo>
                    <a:pt x="25285" y="99263"/>
                  </a:lnTo>
                  <a:lnTo>
                    <a:pt x="23139" y="102057"/>
                  </a:lnTo>
                  <a:lnTo>
                    <a:pt x="24752" y="108940"/>
                  </a:lnTo>
                  <a:lnTo>
                    <a:pt x="28194" y="111734"/>
                  </a:lnTo>
                  <a:lnTo>
                    <a:pt x="35090" y="111734"/>
                  </a:lnTo>
                  <a:lnTo>
                    <a:pt x="37211" y="108940"/>
                  </a:lnTo>
                  <a:close/>
                </a:path>
                <a:path w="577214" h="277495">
                  <a:moveTo>
                    <a:pt x="44919" y="142036"/>
                  </a:moveTo>
                  <a:lnTo>
                    <a:pt x="44119" y="138595"/>
                  </a:lnTo>
                  <a:lnTo>
                    <a:pt x="43332" y="135153"/>
                  </a:lnTo>
                  <a:lnTo>
                    <a:pt x="39878" y="132359"/>
                  </a:lnTo>
                  <a:lnTo>
                    <a:pt x="32981" y="132359"/>
                  </a:lnTo>
                  <a:lnTo>
                    <a:pt x="30848" y="135153"/>
                  </a:lnTo>
                  <a:lnTo>
                    <a:pt x="32448" y="142036"/>
                  </a:lnTo>
                  <a:lnTo>
                    <a:pt x="35902" y="144830"/>
                  </a:lnTo>
                  <a:lnTo>
                    <a:pt x="42786" y="144830"/>
                  </a:lnTo>
                  <a:lnTo>
                    <a:pt x="44919" y="142036"/>
                  </a:lnTo>
                  <a:close/>
                </a:path>
                <a:path w="577214" h="277495">
                  <a:moveTo>
                    <a:pt x="52616" y="175120"/>
                  </a:moveTo>
                  <a:lnTo>
                    <a:pt x="51828" y="171678"/>
                  </a:lnTo>
                  <a:lnTo>
                    <a:pt x="51028" y="168236"/>
                  </a:lnTo>
                  <a:lnTo>
                    <a:pt x="47574" y="165442"/>
                  </a:lnTo>
                  <a:lnTo>
                    <a:pt x="40690" y="165442"/>
                  </a:lnTo>
                  <a:lnTo>
                    <a:pt x="38544" y="168236"/>
                  </a:lnTo>
                  <a:lnTo>
                    <a:pt x="40157" y="175120"/>
                  </a:lnTo>
                  <a:lnTo>
                    <a:pt x="43599" y="177914"/>
                  </a:lnTo>
                  <a:lnTo>
                    <a:pt x="50495" y="177914"/>
                  </a:lnTo>
                  <a:lnTo>
                    <a:pt x="52616" y="175120"/>
                  </a:lnTo>
                  <a:close/>
                </a:path>
                <a:path w="577214" h="277495">
                  <a:moveTo>
                    <a:pt x="60337" y="208216"/>
                  </a:moveTo>
                  <a:lnTo>
                    <a:pt x="59537" y="204774"/>
                  </a:lnTo>
                  <a:lnTo>
                    <a:pt x="58750" y="201333"/>
                  </a:lnTo>
                  <a:lnTo>
                    <a:pt x="55295" y="198539"/>
                  </a:lnTo>
                  <a:lnTo>
                    <a:pt x="48399" y="198539"/>
                  </a:lnTo>
                  <a:lnTo>
                    <a:pt x="46266" y="201333"/>
                  </a:lnTo>
                  <a:lnTo>
                    <a:pt x="47866" y="208216"/>
                  </a:lnTo>
                  <a:lnTo>
                    <a:pt x="51320" y="211010"/>
                  </a:lnTo>
                  <a:lnTo>
                    <a:pt x="58204" y="211010"/>
                  </a:lnTo>
                  <a:lnTo>
                    <a:pt x="60337" y="208216"/>
                  </a:lnTo>
                  <a:close/>
                </a:path>
                <a:path w="577214" h="277495">
                  <a:moveTo>
                    <a:pt x="68046" y="241300"/>
                  </a:moveTo>
                  <a:lnTo>
                    <a:pt x="67246" y="237858"/>
                  </a:lnTo>
                  <a:lnTo>
                    <a:pt x="66446" y="234416"/>
                  </a:lnTo>
                  <a:lnTo>
                    <a:pt x="62992" y="231622"/>
                  </a:lnTo>
                  <a:lnTo>
                    <a:pt x="56108" y="231622"/>
                  </a:lnTo>
                  <a:lnTo>
                    <a:pt x="53962" y="234416"/>
                  </a:lnTo>
                  <a:lnTo>
                    <a:pt x="55575" y="241300"/>
                  </a:lnTo>
                  <a:lnTo>
                    <a:pt x="59016" y="244094"/>
                  </a:lnTo>
                  <a:lnTo>
                    <a:pt x="65913" y="244094"/>
                  </a:lnTo>
                  <a:lnTo>
                    <a:pt x="68046" y="241300"/>
                  </a:lnTo>
                  <a:close/>
                </a:path>
                <a:path w="577214" h="277495">
                  <a:moveTo>
                    <a:pt x="75755" y="274396"/>
                  </a:moveTo>
                  <a:lnTo>
                    <a:pt x="74955" y="270954"/>
                  </a:lnTo>
                  <a:lnTo>
                    <a:pt x="74168" y="267512"/>
                  </a:lnTo>
                  <a:lnTo>
                    <a:pt x="70713" y="264718"/>
                  </a:lnTo>
                  <a:lnTo>
                    <a:pt x="63830" y="264718"/>
                  </a:lnTo>
                  <a:lnTo>
                    <a:pt x="61683" y="267512"/>
                  </a:lnTo>
                  <a:lnTo>
                    <a:pt x="63284" y="274396"/>
                  </a:lnTo>
                  <a:lnTo>
                    <a:pt x="66738" y="277190"/>
                  </a:lnTo>
                  <a:lnTo>
                    <a:pt x="73621" y="277190"/>
                  </a:lnTo>
                  <a:lnTo>
                    <a:pt x="75755" y="274396"/>
                  </a:lnTo>
                  <a:close/>
                </a:path>
                <a:path w="577214" h="277495">
                  <a:moveTo>
                    <a:pt x="576961" y="153454"/>
                  </a:moveTo>
                  <a:lnTo>
                    <a:pt x="576656" y="152133"/>
                  </a:lnTo>
                  <a:lnTo>
                    <a:pt x="575335" y="146456"/>
                  </a:lnTo>
                  <a:lnTo>
                    <a:pt x="574001" y="145376"/>
                  </a:lnTo>
                  <a:lnTo>
                    <a:pt x="558673" y="145376"/>
                  </a:lnTo>
                  <a:lnTo>
                    <a:pt x="557847" y="146456"/>
                  </a:lnTo>
                  <a:lnTo>
                    <a:pt x="559460" y="153454"/>
                  </a:lnTo>
                  <a:lnTo>
                    <a:pt x="560806" y="154533"/>
                  </a:lnTo>
                  <a:lnTo>
                    <a:pt x="576135" y="154533"/>
                  </a:lnTo>
                  <a:lnTo>
                    <a:pt x="576961" y="153454"/>
                  </a:lnTo>
                  <a:close/>
                </a:path>
              </a:pathLst>
            </a:custGeom>
            <a:solidFill>
              <a:srgbClr val="7B7B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4" name="object 124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988261" y="3745674"/>
              <a:ext cx="150152" cy="101142"/>
            </a:xfrm>
            <a:prstGeom prst="rect">
              <a:avLst/>
            </a:prstGeom>
          </p:spPr>
        </p:pic>
        <p:sp>
          <p:nvSpPr>
            <p:cNvPr id="125" name="object 125"/>
            <p:cNvSpPr/>
            <p:nvPr/>
          </p:nvSpPr>
          <p:spPr>
            <a:xfrm>
              <a:off x="1996855" y="3754571"/>
              <a:ext cx="133350" cy="83820"/>
            </a:xfrm>
            <a:custGeom>
              <a:avLst/>
              <a:gdLst/>
              <a:ahLst/>
              <a:cxnLst/>
              <a:rect l="l" t="t" r="r" b="b"/>
              <a:pathLst>
                <a:path w="133350" h="83820">
                  <a:moveTo>
                    <a:pt x="111709" y="0"/>
                  </a:moveTo>
                  <a:lnTo>
                    <a:pt x="1841" y="0"/>
                  </a:lnTo>
                  <a:lnTo>
                    <a:pt x="0" y="2400"/>
                  </a:lnTo>
                  <a:lnTo>
                    <a:pt x="18300" y="80949"/>
                  </a:lnTo>
                  <a:lnTo>
                    <a:pt x="21259" y="83350"/>
                  </a:lnTo>
                  <a:lnTo>
                    <a:pt x="24193" y="83350"/>
                  </a:lnTo>
                  <a:lnTo>
                    <a:pt x="131127" y="83350"/>
                  </a:lnTo>
                  <a:lnTo>
                    <a:pt x="132956" y="80949"/>
                  </a:lnTo>
                  <a:lnTo>
                    <a:pt x="114668" y="2400"/>
                  </a:lnTo>
                  <a:lnTo>
                    <a:pt x="111709" y="0"/>
                  </a:lnTo>
                  <a:close/>
                </a:path>
              </a:pathLst>
            </a:custGeom>
            <a:solidFill>
              <a:srgbClr val="0718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1997269" y="3756911"/>
              <a:ext cx="116205" cy="53340"/>
            </a:xfrm>
            <a:custGeom>
              <a:avLst/>
              <a:gdLst/>
              <a:ahLst/>
              <a:cxnLst/>
              <a:rect l="l" t="t" r="r" b="b"/>
              <a:pathLst>
                <a:path w="116205" h="53339">
                  <a:moveTo>
                    <a:pt x="113309" y="0"/>
                  </a:moveTo>
                  <a:lnTo>
                    <a:pt x="95935" y="18465"/>
                  </a:lnTo>
                  <a:lnTo>
                    <a:pt x="69380" y="46672"/>
                  </a:lnTo>
                  <a:lnTo>
                    <a:pt x="66167" y="46672"/>
                  </a:lnTo>
                  <a:lnTo>
                    <a:pt x="495" y="0"/>
                  </a:lnTo>
                  <a:lnTo>
                    <a:pt x="114" y="850"/>
                  </a:lnTo>
                  <a:lnTo>
                    <a:pt x="0" y="1879"/>
                  </a:lnTo>
                  <a:lnTo>
                    <a:pt x="1079" y="6489"/>
                  </a:lnTo>
                  <a:lnTo>
                    <a:pt x="66865" y="53225"/>
                  </a:lnTo>
                  <a:lnTo>
                    <a:pt x="71742" y="53225"/>
                  </a:lnTo>
                  <a:lnTo>
                    <a:pt x="115747" y="6489"/>
                  </a:lnTo>
                  <a:lnTo>
                    <a:pt x="114681" y="1879"/>
                  </a:lnTo>
                  <a:lnTo>
                    <a:pt x="114096" y="850"/>
                  </a:lnTo>
                  <a:lnTo>
                    <a:pt x="113309" y="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2016423" y="3800143"/>
              <a:ext cx="112395" cy="38100"/>
            </a:xfrm>
            <a:custGeom>
              <a:avLst/>
              <a:gdLst/>
              <a:ahLst/>
              <a:cxnLst/>
              <a:rect l="l" t="t" r="r" b="b"/>
              <a:pathLst>
                <a:path w="112394" h="38100">
                  <a:moveTo>
                    <a:pt x="61988" y="0"/>
                  </a:moveTo>
                  <a:lnTo>
                    <a:pt x="54978" y="7454"/>
                  </a:lnTo>
                  <a:lnTo>
                    <a:pt x="52590" y="9994"/>
                  </a:lnTo>
                  <a:lnTo>
                    <a:pt x="47713" y="9994"/>
                  </a:lnTo>
                  <a:lnTo>
                    <a:pt x="33642" y="0"/>
                  </a:lnTo>
                  <a:lnTo>
                    <a:pt x="0" y="35763"/>
                  </a:lnTo>
                  <a:lnTo>
                    <a:pt x="1270" y="36982"/>
                  </a:lnTo>
                  <a:lnTo>
                    <a:pt x="2946" y="37782"/>
                  </a:lnTo>
                  <a:lnTo>
                    <a:pt x="110286" y="37782"/>
                  </a:lnTo>
                  <a:lnTo>
                    <a:pt x="111620" y="36982"/>
                  </a:lnTo>
                  <a:lnTo>
                    <a:pt x="112318" y="35763"/>
                  </a:lnTo>
                  <a:lnTo>
                    <a:pt x="61988" y="0"/>
                  </a:lnTo>
                  <a:close/>
                </a:path>
              </a:pathLst>
            </a:custGeom>
            <a:solidFill>
              <a:srgbClr val="B4B4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8" name="object 128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124378" y="3354374"/>
              <a:ext cx="110059" cy="211061"/>
            </a:xfrm>
            <a:prstGeom prst="rect">
              <a:avLst/>
            </a:prstGeom>
          </p:spPr>
        </p:pic>
        <p:sp>
          <p:nvSpPr>
            <p:cNvPr id="129" name="object 129"/>
            <p:cNvSpPr/>
            <p:nvPr/>
          </p:nvSpPr>
          <p:spPr>
            <a:xfrm>
              <a:off x="1026871" y="3330104"/>
              <a:ext cx="321310" cy="115570"/>
            </a:xfrm>
            <a:custGeom>
              <a:avLst/>
              <a:gdLst/>
              <a:ahLst/>
              <a:cxnLst/>
              <a:rect l="l" t="t" r="r" b="b"/>
              <a:pathLst>
                <a:path w="321309" h="115570">
                  <a:moveTo>
                    <a:pt x="321221" y="2946"/>
                  </a:moveTo>
                  <a:lnTo>
                    <a:pt x="312089" y="1574"/>
                  </a:lnTo>
                  <a:lnTo>
                    <a:pt x="302628" y="660"/>
                  </a:lnTo>
                  <a:lnTo>
                    <a:pt x="292862" y="152"/>
                  </a:lnTo>
                  <a:lnTo>
                    <a:pt x="282841" y="0"/>
                  </a:lnTo>
                  <a:lnTo>
                    <a:pt x="238658" y="3111"/>
                  </a:lnTo>
                  <a:lnTo>
                    <a:pt x="192849" y="11760"/>
                  </a:lnTo>
                  <a:lnTo>
                    <a:pt x="146519" y="24980"/>
                  </a:lnTo>
                  <a:lnTo>
                    <a:pt x="123418" y="33451"/>
                  </a:lnTo>
                  <a:lnTo>
                    <a:pt x="123342" y="33045"/>
                  </a:lnTo>
                  <a:lnTo>
                    <a:pt x="107061" y="39458"/>
                  </a:lnTo>
                  <a:lnTo>
                    <a:pt x="100812" y="41744"/>
                  </a:lnTo>
                  <a:lnTo>
                    <a:pt x="100888" y="41884"/>
                  </a:lnTo>
                  <a:lnTo>
                    <a:pt x="60236" y="59448"/>
                  </a:lnTo>
                  <a:lnTo>
                    <a:pt x="2667" y="89128"/>
                  </a:lnTo>
                  <a:lnTo>
                    <a:pt x="0" y="90652"/>
                  </a:lnTo>
                  <a:lnTo>
                    <a:pt x="8382" y="102387"/>
                  </a:lnTo>
                  <a:lnTo>
                    <a:pt x="24396" y="111328"/>
                  </a:lnTo>
                  <a:lnTo>
                    <a:pt x="49695" y="115163"/>
                  </a:lnTo>
                  <a:lnTo>
                    <a:pt x="85864" y="111531"/>
                  </a:lnTo>
                  <a:lnTo>
                    <a:pt x="113233" y="98666"/>
                  </a:lnTo>
                  <a:lnTo>
                    <a:pt x="125895" y="77622"/>
                  </a:lnTo>
                  <a:lnTo>
                    <a:pt x="126593" y="69316"/>
                  </a:lnTo>
                  <a:lnTo>
                    <a:pt x="136982" y="76644"/>
                  </a:lnTo>
                  <a:lnTo>
                    <a:pt x="175145" y="89763"/>
                  </a:lnTo>
                  <a:lnTo>
                    <a:pt x="226923" y="94145"/>
                  </a:lnTo>
                  <a:lnTo>
                    <a:pt x="272122" y="84747"/>
                  </a:lnTo>
                  <a:lnTo>
                    <a:pt x="302856" y="62776"/>
                  </a:lnTo>
                  <a:lnTo>
                    <a:pt x="319201" y="33693"/>
                  </a:lnTo>
                  <a:lnTo>
                    <a:pt x="321221" y="2946"/>
                  </a:lnTo>
                  <a:close/>
                </a:path>
              </a:pathLst>
            </a:custGeom>
            <a:solidFill>
              <a:srgbClr val="9BB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906068" y="3089515"/>
              <a:ext cx="246379" cy="194945"/>
            </a:xfrm>
            <a:custGeom>
              <a:avLst/>
              <a:gdLst/>
              <a:ahLst/>
              <a:cxnLst/>
              <a:rect l="l" t="t" r="r" b="b"/>
              <a:pathLst>
                <a:path w="246380" h="194945">
                  <a:moveTo>
                    <a:pt x="180733" y="191884"/>
                  </a:moveTo>
                  <a:lnTo>
                    <a:pt x="166776" y="151257"/>
                  </a:lnTo>
                  <a:lnTo>
                    <a:pt x="130898" y="46837"/>
                  </a:lnTo>
                  <a:lnTo>
                    <a:pt x="115836" y="3035"/>
                  </a:lnTo>
                  <a:lnTo>
                    <a:pt x="112585" y="711"/>
                  </a:lnTo>
                  <a:lnTo>
                    <a:pt x="112585" y="118719"/>
                  </a:lnTo>
                  <a:lnTo>
                    <a:pt x="111455" y="120243"/>
                  </a:lnTo>
                  <a:lnTo>
                    <a:pt x="69278" y="120243"/>
                  </a:lnTo>
                  <a:lnTo>
                    <a:pt x="68135" y="118719"/>
                  </a:lnTo>
                  <a:lnTo>
                    <a:pt x="89903" y="46837"/>
                  </a:lnTo>
                  <a:lnTo>
                    <a:pt x="90830" y="46837"/>
                  </a:lnTo>
                  <a:lnTo>
                    <a:pt x="112585" y="118719"/>
                  </a:lnTo>
                  <a:lnTo>
                    <a:pt x="112585" y="711"/>
                  </a:lnTo>
                  <a:lnTo>
                    <a:pt x="111594" y="0"/>
                  </a:lnTo>
                  <a:lnTo>
                    <a:pt x="69418" y="0"/>
                  </a:lnTo>
                  <a:lnTo>
                    <a:pt x="65163" y="3035"/>
                  </a:lnTo>
                  <a:lnTo>
                    <a:pt x="0" y="191884"/>
                  </a:lnTo>
                  <a:lnTo>
                    <a:pt x="2159" y="194906"/>
                  </a:lnTo>
                  <a:lnTo>
                    <a:pt x="41871" y="194906"/>
                  </a:lnTo>
                  <a:lnTo>
                    <a:pt x="45948" y="191884"/>
                  </a:lnTo>
                  <a:lnTo>
                    <a:pt x="47117" y="188188"/>
                  </a:lnTo>
                  <a:lnTo>
                    <a:pt x="57365" y="154330"/>
                  </a:lnTo>
                  <a:lnTo>
                    <a:pt x="61493" y="151257"/>
                  </a:lnTo>
                  <a:lnTo>
                    <a:pt x="119253" y="151257"/>
                  </a:lnTo>
                  <a:lnTo>
                    <a:pt x="123380" y="154330"/>
                  </a:lnTo>
                  <a:lnTo>
                    <a:pt x="133629" y="188188"/>
                  </a:lnTo>
                  <a:lnTo>
                    <a:pt x="134785" y="191884"/>
                  </a:lnTo>
                  <a:lnTo>
                    <a:pt x="138874" y="194906"/>
                  </a:lnTo>
                  <a:lnTo>
                    <a:pt x="178574" y="194906"/>
                  </a:lnTo>
                  <a:lnTo>
                    <a:pt x="180733" y="191884"/>
                  </a:lnTo>
                  <a:close/>
                </a:path>
                <a:path w="246380" h="194945">
                  <a:moveTo>
                    <a:pt x="246011" y="3213"/>
                  </a:moveTo>
                  <a:lnTo>
                    <a:pt x="242811" y="0"/>
                  </a:lnTo>
                  <a:lnTo>
                    <a:pt x="204190" y="0"/>
                  </a:lnTo>
                  <a:lnTo>
                    <a:pt x="200990" y="3213"/>
                  </a:lnTo>
                  <a:lnTo>
                    <a:pt x="200990" y="191706"/>
                  </a:lnTo>
                  <a:lnTo>
                    <a:pt x="204190" y="194906"/>
                  </a:lnTo>
                  <a:lnTo>
                    <a:pt x="208114" y="194906"/>
                  </a:lnTo>
                  <a:lnTo>
                    <a:pt x="242811" y="194906"/>
                  </a:lnTo>
                  <a:lnTo>
                    <a:pt x="246011" y="191706"/>
                  </a:lnTo>
                  <a:lnTo>
                    <a:pt x="246011" y="3213"/>
                  </a:lnTo>
                  <a:close/>
                </a:path>
              </a:pathLst>
            </a:custGeom>
            <a:solidFill>
              <a:srgbClr val="0718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1" name="object 131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95426" y="3076917"/>
              <a:ext cx="250748" cy="102044"/>
            </a:xfrm>
            <a:prstGeom prst="rect">
              <a:avLst/>
            </a:prstGeom>
          </p:spPr>
        </p:pic>
        <p:pic>
          <p:nvPicPr>
            <p:cNvPr id="132" name="object 132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842187" y="2969970"/>
              <a:ext cx="211366" cy="92875"/>
            </a:xfrm>
            <a:prstGeom prst="rect">
              <a:avLst/>
            </a:prstGeom>
          </p:spPr>
        </p:pic>
        <p:sp>
          <p:nvSpPr>
            <p:cNvPr id="133" name="object 133"/>
            <p:cNvSpPr/>
            <p:nvPr/>
          </p:nvSpPr>
          <p:spPr>
            <a:xfrm>
              <a:off x="928154" y="3046823"/>
              <a:ext cx="59690" cy="46355"/>
            </a:xfrm>
            <a:custGeom>
              <a:avLst/>
              <a:gdLst/>
              <a:ahLst/>
              <a:cxnLst/>
              <a:rect l="l" t="t" r="r" b="b"/>
              <a:pathLst>
                <a:path w="59690" h="46355">
                  <a:moveTo>
                    <a:pt x="55664" y="0"/>
                  </a:moveTo>
                  <a:lnTo>
                    <a:pt x="51231" y="0"/>
                  </a:lnTo>
                  <a:lnTo>
                    <a:pt x="35144" y="2608"/>
                  </a:lnTo>
                  <a:lnTo>
                    <a:pt x="20758" y="9913"/>
                  </a:lnTo>
                  <a:lnTo>
                    <a:pt x="9162" y="21136"/>
                  </a:lnTo>
                  <a:lnTo>
                    <a:pt x="1447" y="35496"/>
                  </a:lnTo>
                  <a:lnTo>
                    <a:pt x="0" y="39674"/>
                  </a:lnTo>
                  <a:lnTo>
                    <a:pt x="2222" y="44234"/>
                  </a:lnTo>
                  <a:lnTo>
                    <a:pt x="7264" y="45974"/>
                  </a:lnTo>
                  <a:lnTo>
                    <a:pt x="8153" y="46113"/>
                  </a:lnTo>
                  <a:lnTo>
                    <a:pt x="9016" y="46113"/>
                  </a:lnTo>
                  <a:lnTo>
                    <a:pt x="12331" y="46113"/>
                  </a:lnTo>
                  <a:lnTo>
                    <a:pt x="15430" y="44030"/>
                  </a:lnTo>
                  <a:lnTo>
                    <a:pt x="16586" y="40716"/>
                  </a:lnTo>
                  <a:lnTo>
                    <a:pt x="21953" y="30721"/>
                  </a:lnTo>
                  <a:lnTo>
                    <a:pt x="30022" y="22912"/>
                  </a:lnTo>
                  <a:lnTo>
                    <a:pt x="40035" y="17829"/>
                  </a:lnTo>
                  <a:lnTo>
                    <a:pt x="51231" y="16014"/>
                  </a:lnTo>
                  <a:lnTo>
                    <a:pt x="55664" y="16014"/>
                  </a:lnTo>
                  <a:lnTo>
                    <a:pt x="59245" y="12433"/>
                  </a:lnTo>
                  <a:lnTo>
                    <a:pt x="59245" y="3581"/>
                  </a:lnTo>
                  <a:lnTo>
                    <a:pt x="55664" y="0"/>
                  </a:lnTo>
                  <a:close/>
                </a:path>
              </a:pathLst>
            </a:custGeom>
            <a:solidFill>
              <a:srgbClr val="798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4" name="object 134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069555" y="2969971"/>
              <a:ext cx="83413" cy="92875"/>
            </a:xfrm>
            <a:prstGeom prst="rect">
              <a:avLst/>
            </a:prstGeom>
          </p:spPr>
        </p:pic>
        <p:pic>
          <p:nvPicPr>
            <p:cNvPr id="135" name="object 135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136958" y="3046822"/>
              <a:ext cx="244204" cy="132139"/>
            </a:xfrm>
            <a:prstGeom prst="rect">
              <a:avLst/>
            </a:prstGeom>
          </p:spPr>
        </p:pic>
        <p:sp>
          <p:nvSpPr>
            <p:cNvPr id="136" name="object 136"/>
            <p:cNvSpPr/>
            <p:nvPr/>
          </p:nvSpPr>
          <p:spPr>
            <a:xfrm>
              <a:off x="1178770" y="3194971"/>
              <a:ext cx="100330" cy="90805"/>
            </a:xfrm>
            <a:custGeom>
              <a:avLst/>
              <a:gdLst/>
              <a:ahLst/>
              <a:cxnLst/>
              <a:rect l="l" t="t" r="r" b="b"/>
              <a:pathLst>
                <a:path w="100330" h="90804">
                  <a:moveTo>
                    <a:pt x="76098" y="0"/>
                  </a:moveTo>
                  <a:lnTo>
                    <a:pt x="24003" y="0"/>
                  </a:lnTo>
                  <a:lnTo>
                    <a:pt x="14664" y="1891"/>
                  </a:lnTo>
                  <a:lnTo>
                    <a:pt x="7034" y="7046"/>
                  </a:lnTo>
                  <a:lnTo>
                    <a:pt x="1887" y="14685"/>
                  </a:lnTo>
                  <a:lnTo>
                    <a:pt x="0" y="24028"/>
                  </a:lnTo>
                  <a:lnTo>
                    <a:pt x="0" y="86753"/>
                  </a:lnTo>
                  <a:lnTo>
                    <a:pt x="3581" y="90335"/>
                  </a:lnTo>
                  <a:lnTo>
                    <a:pt x="12420" y="90335"/>
                  </a:lnTo>
                  <a:lnTo>
                    <a:pt x="16014" y="86753"/>
                  </a:lnTo>
                  <a:lnTo>
                    <a:pt x="16014" y="19608"/>
                  </a:lnTo>
                  <a:lnTo>
                    <a:pt x="19596" y="16014"/>
                  </a:lnTo>
                  <a:lnTo>
                    <a:pt x="80518" y="16014"/>
                  </a:lnTo>
                  <a:lnTo>
                    <a:pt x="84099" y="19608"/>
                  </a:lnTo>
                  <a:lnTo>
                    <a:pt x="84099" y="61188"/>
                  </a:lnTo>
                  <a:lnTo>
                    <a:pt x="87680" y="64782"/>
                  </a:lnTo>
                  <a:lnTo>
                    <a:pt x="96520" y="64782"/>
                  </a:lnTo>
                  <a:lnTo>
                    <a:pt x="100114" y="61188"/>
                  </a:lnTo>
                  <a:lnTo>
                    <a:pt x="100114" y="24028"/>
                  </a:lnTo>
                  <a:lnTo>
                    <a:pt x="98224" y="14685"/>
                  </a:lnTo>
                  <a:lnTo>
                    <a:pt x="93073" y="7046"/>
                  </a:lnTo>
                  <a:lnTo>
                    <a:pt x="85439" y="1891"/>
                  </a:lnTo>
                  <a:lnTo>
                    <a:pt x="76098" y="0"/>
                  </a:lnTo>
                  <a:close/>
                </a:path>
              </a:pathLst>
            </a:custGeom>
            <a:solidFill>
              <a:srgbClr val="798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7" name="object 137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262862" y="3194976"/>
              <a:ext cx="120091" cy="107010"/>
            </a:xfrm>
            <a:prstGeom prst="rect">
              <a:avLst/>
            </a:prstGeom>
          </p:spPr>
        </p:pic>
        <p:pic>
          <p:nvPicPr>
            <p:cNvPr id="138" name="object 138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069555" y="3269297"/>
              <a:ext cx="125221" cy="129933"/>
            </a:xfrm>
            <a:prstGeom prst="rect">
              <a:avLst/>
            </a:prstGeom>
          </p:spPr>
        </p:pic>
        <p:pic>
          <p:nvPicPr>
            <p:cNvPr id="139" name="object 139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215059" y="3034601"/>
              <a:ext cx="121640" cy="108051"/>
            </a:xfrm>
            <a:prstGeom prst="rect">
              <a:avLst/>
            </a:prstGeom>
          </p:spPr>
        </p:pic>
        <p:pic>
          <p:nvPicPr>
            <p:cNvPr id="140" name="object 140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682497" y="3194976"/>
              <a:ext cx="218503" cy="79425"/>
            </a:xfrm>
            <a:prstGeom prst="rect">
              <a:avLst/>
            </a:prstGeom>
          </p:spPr>
        </p:pic>
        <p:pic>
          <p:nvPicPr>
            <p:cNvPr id="141" name="object 141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864531" y="3257383"/>
              <a:ext cx="189022" cy="154827"/>
            </a:xfrm>
            <a:prstGeom prst="rect">
              <a:avLst/>
            </a:prstGeom>
          </p:spPr>
        </p:pic>
        <p:pic>
          <p:nvPicPr>
            <p:cNvPr id="142" name="object 142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220622" y="3225672"/>
              <a:ext cx="16014" cy="119011"/>
            </a:xfrm>
            <a:prstGeom prst="rect">
              <a:avLst/>
            </a:prstGeom>
          </p:spPr>
        </p:pic>
        <p:pic>
          <p:nvPicPr>
            <p:cNvPr id="143" name="object 143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849287" y="3383724"/>
              <a:ext cx="131648" cy="16014"/>
            </a:xfrm>
            <a:prstGeom prst="rect">
              <a:avLst/>
            </a:prstGeom>
          </p:spPr>
        </p:pic>
        <p:pic>
          <p:nvPicPr>
            <p:cNvPr id="144" name="object 144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682497" y="3267582"/>
              <a:ext cx="119837" cy="16014"/>
            </a:xfrm>
            <a:prstGeom prst="rect">
              <a:avLst/>
            </a:prstGeom>
          </p:spPr>
        </p:pic>
        <p:pic>
          <p:nvPicPr>
            <p:cNvPr id="145" name="object 145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715429" y="3042551"/>
              <a:ext cx="199859" cy="100101"/>
            </a:xfrm>
            <a:prstGeom prst="rect">
              <a:avLst/>
            </a:prstGeom>
          </p:spPr>
        </p:pic>
        <p:sp>
          <p:nvSpPr>
            <p:cNvPr id="146" name="object 146"/>
            <p:cNvSpPr/>
            <p:nvPr/>
          </p:nvSpPr>
          <p:spPr>
            <a:xfrm>
              <a:off x="808462" y="3231279"/>
              <a:ext cx="123189" cy="132715"/>
            </a:xfrm>
            <a:custGeom>
              <a:avLst/>
              <a:gdLst/>
              <a:ahLst/>
              <a:cxnLst/>
              <a:rect l="l" t="t" r="r" b="b"/>
              <a:pathLst>
                <a:path w="123190" h="132714">
                  <a:moveTo>
                    <a:pt x="39547" y="0"/>
                  </a:moveTo>
                  <a:lnTo>
                    <a:pt x="3568" y="0"/>
                  </a:lnTo>
                  <a:lnTo>
                    <a:pt x="0" y="3594"/>
                  </a:lnTo>
                  <a:lnTo>
                    <a:pt x="0" y="12433"/>
                  </a:lnTo>
                  <a:lnTo>
                    <a:pt x="3568" y="16014"/>
                  </a:lnTo>
                  <a:lnTo>
                    <a:pt x="25692" y="16014"/>
                  </a:lnTo>
                  <a:lnTo>
                    <a:pt x="24053" y="20662"/>
                  </a:lnTo>
                  <a:lnTo>
                    <a:pt x="19783" y="40406"/>
                  </a:lnTo>
                  <a:lnTo>
                    <a:pt x="20243" y="60293"/>
                  </a:lnTo>
                  <a:lnTo>
                    <a:pt x="25314" y="79455"/>
                  </a:lnTo>
                  <a:lnTo>
                    <a:pt x="48373" y="111794"/>
                  </a:lnTo>
                  <a:lnTo>
                    <a:pt x="83492" y="129749"/>
                  </a:lnTo>
                  <a:lnTo>
                    <a:pt x="103543" y="132143"/>
                  </a:lnTo>
                  <a:lnTo>
                    <a:pt x="119087" y="132143"/>
                  </a:lnTo>
                  <a:lnTo>
                    <a:pt x="122669" y="128562"/>
                  </a:lnTo>
                  <a:lnTo>
                    <a:pt x="122669" y="119710"/>
                  </a:lnTo>
                  <a:lnTo>
                    <a:pt x="119087" y="116128"/>
                  </a:lnTo>
                  <a:lnTo>
                    <a:pt x="114655" y="116128"/>
                  </a:lnTo>
                  <a:lnTo>
                    <a:pt x="103543" y="116128"/>
                  </a:lnTo>
                  <a:lnTo>
                    <a:pt x="58828" y="99669"/>
                  </a:lnTo>
                  <a:lnTo>
                    <a:pt x="36082" y="58007"/>
                  </a:lnTo>
                  <a:lnTo>
                    <a:pt x="35711" y="41918"/>
                  </a:lnTo>
                  <a:lnTo>
                    <a:pt x="39166" y="25958"/>
                  </a:lnTo>
                  <a:lnTo>
                    <a:pt x="45364" y="8191"/>
                  </a:lnTo>
                  <a:lnTo>
                    <a:pt x="44983" y="5486"/>
                  </a:lnTo>
                  <a:lnTo>
                    <a:pt x="41973" y="1257"/>
                  </a:lnTo>
                  <a:lnTo>
                    <a:pt x="39547" y="0"/>
                  </a:lnTo>
                  <a:close/>
                </a:path>
              </a:pathLst>
            </a:custGeom>
            <a:solidFill>
              <a:srgbClr val="798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7" name="object 147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915123" y="3347415"/>
              <a:ext cx="102120" cy="85343"/>
            </a:xfrm>
            <a:prstGeom prst="rect">
              <a:avLst/>
            </a:prstGeom>
          </p:spPr>
        </p:pic>
        <p:pic>
          <p:nvPicPr>
            <p:cNvPr id="148" name="object 148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673976" y="3231286"/>
              <a:ext cx="150482" cy="16014"/>
            </a:xfrm>
            <a:prstGeom prst="rect">
              <a:avLst/>
            </a:prstGeom>
          </p:spPr>
        </p:pic>
        <p:sp>
          <p:nvSpPr>
            <p:cNvPr id="149" name="object 149"/>
            <p:cNvSpPr/>
            <p:nvPr/>
          </p:nvSpPr>
          <p:spPr>
            <a:xfrm>
              <a:off x="674508" y="2962323"/>
              <a:ext cx="710565" cy="487680"/>
            </a:xfrm>
            <a:custGeom>
              <a:avLst/>
              <a:gdLst/>
              <a:ahLst/>
              <a:cxnLst/>
              <a:rect l="l" t="t" r="r" b="b"/>
              <a:pathLst>
                <a:path w="710565" h="487679">
                  <a:moveTo>
                    <a:pt x="184662" y="407670"/>
                  </a:moveTo>
                  <a:lnTo>
                    <a:pt x="168312" y="407670"/>
                  </a:lnTo>
                  <a:lnTo>
                    <a:pt x="170293" y="419100"/>
                  </a:lnTo>
                  <a:lnTo>
                    <a:pt x="196013" y="463550"/>
                  </a:lnTo>
                  <a:lnTo>
                    <a:pt x="234448" y="482600"/>
                  </a:lnTo>
                  <a:lnTo>
                    <a:pt x="261421" y="487680"/>
                  </a:lnTo>
                  <a:lnTo>
                    <a:pt x="287952" y="487680"/>
                  </a:lnTo>
                  <a:lnTo>
                    <a:pt x="302099" y="485140"/>
                  </a:lnTo>
                  <a:lnTo>
                    <a:pt x="317062" y="481330"/>
                  </a:lnTo>
                  <a:lnTo>
                    <a:pt x="333260" y="474980"/>
                  </a:lnTo>
                  <a:lnTo>
                    <a:pt x="334428" y="474980"/>
                  </a:lnTo>
                  <a:lnTo>
                    <a:pt x="338460" y="472440"/>
                  </a:lnTo>
                  <a:lnTo>
                    <a:pt x="274205" y="472440"/>
                  </a:lnTo>
                  <a:lnTo>
                    <a:pt x="251084" y="469900"/>
                  </a:lnTo>
                  <a:lnTo>
                    <a:pt x="206468" y="452120"/>
                  </a:lnTo>
                  <a:lnTo>
                    <a:pt x="186105" y="416560"/>
                  </a:lnTo>
                  <a:lnTo>
                    <a:pt x="184662" y="407670"/>
                  </a:lnTo>
                  <a:close/>
                </a:path>
                <a:path w="710565" h="487679">
                  <a:moveTo>
                    <a:pt x="647705" y="356870"/>
                  </a:moveTo>
                  <a:lnTo>
                    <a:pt x="635202" y="356870"/>
                  </a:lnTo>
                  <a:lnTo>
                    <a:pt x="577996" y="361950"/>
                  </a:lnTo>
                  <a:lnTo>
                    <a:pt x="521375" y="374650"/>
                  </a:lnTo>
                  <a:lnTo>
                    <a:pt x="467764" y="391160"/>
                  </a:lnTo>
                  <a:lnTo>
                    <a:pt x="419583" y="411480"/>
                  </a:lnTo>
                  <a:lnTo>
                    <a:pt x="379253" y="430530"/>
                  </a:lnTo>
                  <a:lnTo>
                    <a:pt x="343591" y="450850"/>
                  </a:lnTo>
                  <a:lnTo>
                    <a:pt x="338043" y="453390"/>
                  </a:lnTo>
                  <a:lnTo>
                    <a:pt x="299008" y="469900"/>
                  </a:lnTo>
                  <a:lnTo>
                    <a:pt x="274205" y="472440"/>
                  </a:lnTo>
                  <a:lnTo>
                    <a:pt x="338460" y="472440"/>
                  </a:lnTo>
                  <a:lnTo>
                    <a:pt x="342493" y="469900"/>
                  </a:lnTo>
                  <a:lnTo>
                    <a:pt x="349744" y="464820"/>
                  </a:lnTo>
                  <a:lnTo>
                    <a:pt x="386443" y="445770"/>
                  </a:lnTo>
                  <a:lnTo>
                    <a:pt x="425781" y="426720"/>
                  </a:lnTo>
                  <a:lnTo>
                    <a:pt x="472719" y="406400"/>
                  </a:lnTo>
                  <a:lnTo>
                    <a:pt x="524863" y="389890"/>
                  </a:lnTo>
                  <a:lnTo>
                    <a:pt x="579822" y="377190"/>
                  </a:lnTo>
                  <a:lnTo>
                    <a:pt x="635202" y="372110"/>
                  </a:lnTo>
                  <a:lnTo>
                    <a:pt x="694143" y="372110"/>
                  </a:lnTo>
                  <a:lnTo>
                    <a:pt x="698144" y="368300"/>
                  </a:lnTo>
                  <a:lnTo>
                    <a:pt x="699629" y="364490"/>
                  </a:lnTo>
                  <a:lnTo>
                    <a:pt x="700696" y="360680"/>
                  </a:lnTo>
                  <a:lnTo>
                    <a:pt x="679843" y="360680"/>
                  </a:lnTo>
                  <a:lnTo>
                    <a:pt x="659261" y="358140"/>
                  </a:lnTo>
                  <a:lnTo>
                    <a:pt x="647705" y="356870"/>
                  </a:lnTo>
                  <a:close/>
                </a:path>
                <a:path w="710565" h="487679">
                  <a:moveTo>
                    <a:pt x="134924" y="388620"/>
                  </a:moveTo>
                  <a:lnTo>
                    <a:pt x="115112" y="388620"/>
                  </a:lnTo>
                  <a:lnTo>
                    <a:pt x="123799" y="400050"/>
                  </a:lnTo>
                  <a:lnTo>
                    <a:pt x="128828" y="403860"/>
                  </a:lnTo>
                  <a:lnTo>
                    <a:pt x="139039" y="407670"/>
                  </a:lnTo>
                  <a:lnTo>
                    <a:pt x="144068" y="408940"/>
                  </a:lnTo>
                  <a:lnTo>
                    <a:pt x="153707" y="408940"/>
                  </a:lnTo>
                  <a:lnTo>
                    <a:pt x="168312" y="407670"/>
                  </a:lnTo>
                  <a:lnTo>
                    <a:pt x="184662" y="407670"/>
                  </a:lnTo>
                  <a:lnTo>
                    <a:pt x="182600" y="394970"/>
                  </a:lnTo>
                  <a:lnTo>
                    <a:pt x="179281" y="392430"/>
                  </a:lnTo>
                  <a:lnTo>
                    <a:pt x="144944" y="392430"/>
                  </a:lnTo>
                  <a:lnTo>
                    <a:pt x="141896" y="391160"/>
                  </a:lnTo>
                  <a:lnTo>
                    <a:pt x="137286" y="389890"/>
                  </a:lnTo>
                  <a:lnTo>
                    <a:pt x="134924" y="388620"/>
                  </a:lnTo>
                  <a:close/>
                </a:path>
                <a:path w="710565" h="487679">
                  <a:moveTo>
                    <a:pt x="177621" y="391160"/>
                  </a:moveTo>
                  <a:lnTo>
                    <a:pt x="170878" y="391160"/>
                  </a:lnTo>
                  <a:lnTo>
                    <a:pt x="154469" y="392430"/>
                  </a:lnTo>
                  <a:lnTo>
                    <a:pt x="179281" y="392430"/>
                  </a:lnTo>
                  <a:lnTo>
                    <a:pt x="177621" y="391160"/>
                  </a:lnTo>
                  <a:close/>
                </a:path>
                <a:path w="710565" h="487679">
                  <a:moveTo>
                    <a:pt x="251065" y="13970"/>
                  </a:moveTo>
                  <a:lnTo>
                    <a:pt x="244161" y="13970"/>
                  </a:lnTo>
                  <a:lnTo>
                    <a:pt x="237124" y="15240"/>
                  </a:lnTo>
                  <a:lnTo>
                    <a:pt x="229977" y="15240"/>
                  </a:lnTo>
                  <a:lnTo>
                    <a:pt x="175913" y="36830"/>
                  </a:lnTo>
                  <a:lnTo>
                    <a:pt x="153021" y="66040"/>
                  </a:lnTo>
                  <a:lnTo>
                    <a:pt x="146189" y="67310"/>
                  </a:lnTo>
                  <a:lnTo>
                    <a:pt x="99401" y="91440"/>
                  </a:lnTo>
                  <a:lnTo>
                    <a:pt x="54527" y="137160"/>
                  </a:lnTo>
                  <a:lnTo>
                    <a:pt x="33485" y="180340"/>
                  </a:lnTo>
                  <a:lnTo>
                    <a:pt x="29120" y="196850"/>
                  </a:lnTo>
                  <a:lnTo>
                    <a:pt x="27164" y="199390"/>
                  </a:lnTo>
                  <a:lnTo>
                    <a:pt x="22704" y="204470"/>
                  </a:lnTo>
                  <a:lnTo>
                    <a:pt x="16795" y="214630"/>
                  </a:lnTo>
                  <a:lnTo>
                    <a:pt x="10505" y="227330"/>
                  </a:lnTo>
                  <a:lnTo>
                    <a:pt x="4901" y="242570"/>
                  </a:lnTo>
                  <a:lnTo>
                    <a:pt x="4711" y="242570"/>
                  </a:lnTo>
                  <a:lnTo>
                    <a:pt x="4597" y="243840"/>
                  </a:lnTo>
                  <a:lnTo>
                    <a:pt x="2161" y="254000"/>
                  </a:lnTo>
                  <a:lnTo>
                    <a:pt x="628" y="264160"/>
                  </a:lnTo>
                  <a:lnTo>
                    <a:pt x="0" y="274320"/>
                  </a:lnTo>
                  <a:lnTo>
                    <a:pt x="69" y="276860"/>
                  </a:lnTo>
                  <a:lnTo>
                    <a:pt x="139" y="279400"/>
                  </a:lnTo>
                  <a:lnTo>
                    <a:pt x="244" y="283210"/>
                  </a:lnTo>
                  <a:lnTo>
                    <a:pt x="279" y="284480"/>
                  </a:lnTo>
                  <a:lnTo>
                    <a:pt x="5893" y="312420"/>
                  </a:lnTo>
                  <a:lnTo>
                    <a:pt x="16123" y="330200"/>
                  </a:lnTo>
                  <a:lnTo>
                    <a:pt x="27709" y="342900"/>
                  </a:lnTo>
                  <a:lnTo>
                    <a:pt x="37388" y="349250"/>
                  </a:lnTo>
                  <a:lnTo>
                    <a:pt x="41198" y="350520"/>
                  </a:lnTo>
                  <a:lnTo>
                    <a:pt x="47862" y="363220"/>
                  </a:lnTo>
                  <a:lnTo>
                    <a:pt x="55119" y="372110"/>
                  </a:lnTo>
                  <a:lnTo>
                    <a:pt x="64693" y="381000"/>
                  </a:lnTo>
                  <a:lnTo>
                    <a:pt x="76313" y="387350"/>
                  </a:lnTo>
                  <a:lnTo>
                    <a:pt x="89128" y="389890"/>
                  </a:lnTo>
                  <a:lnTo>
                    <a:pt x="103237" y="389890"/>
                  </a:lnTo>
                  <a:lnTo>
                    <a:pt x="115112" y="388620"/>
                  </a:lnTo>
                  <a:lnTo>
                    <a:pt x="134924" y="388620"/>
                  </a:lnTo>
                  <a:lnTo>
                    <a:pt x="125285" y="374650"/>
                  </a:lnTo>
                  <a:lnTo>
                    <a:pt x="90601" y="374650"/>
                  </a:lnTo>
                  <a:lnTo>
                    <a:pt x="85508" y="373380"/>
                  </a:lnTo>
                  <a:lnTo>
                    <a:pt x="57340" y="346710"/>
                  </a:lnTo>
                  <a:lnTo>
                    <a:pt x="53593" y="340360"/>
                  </a:lnTo>
                  <a:lnTo>
                    <a:pt x="51815" y="337820"/>
                  </a:lnTo>
                  <a:lnTo>
                    <a:pt x="20609" y="306070"/>
                  </a:lnTo>
                  <a:lnTo>
                    <a:pt x="16079" y="276860"/>
                  </a:lnTo>
                  <a:lnTo>
                    <a:pt x="16009" y="274320"/>
                  </a:lnTo>
                  <a:lnTo>
                    <a:pt x="16563" y="265430"/>
                  </a:lnTo>
                  <a:lnTo>
                    <a:pt x="17912" y="256540"/>
                  </a:lnTo>
                  <a:lnTo>
                    <a:pt x="20129" y="247650"/>
                  </a:lnTo>
                  <a:lnTo>
                    <a:pt x="20268" y="246380"/>
                  </a:lnTo>
                  <a:lnTo>
                    <a:pt x="25139" y="233680"/>
                  </a:lnTo>
                  <a:lnTo>
                    <a:pt x="30590" y="222250"/>
                  </a:lnTo>
                  <a:lnTo>
                    <a:pt x="35713" y="214630"/>
                  </a:lnTo>
                  <a:lnTo>
                    <a:pt x="39598" y="209550"/>
                  </a:lnTo>
                  <a:lnTo>
                    <a:pt x="43306" y="204470"/>
                  </a:lnTo>
                  <a:lnTo>
                    <a:pt x="44094" y="203200"/>
                  </a:lnTo>
                  <a:lnTo>
                    <a:pt x="45440" y="196850"/>
                  </a:lnTo>
                  <a:lnTo>
                    <a:pt x="48739" y="185420"/>
                  </a:lnTo>
                  <a:lnTo>
                    <a:pt x="67742" y="146050"/>
                  </a:lnTo>
                  <a:lnTo>
                    <a:pt x="108807" y="104140"/>
                  </a:lnTo>
                  <a:lnTo>
                    <a:pt x="148767" y="83820"/>
                  </a:lnTo>
                  <a:lnTo>
                    <a:pt x="161442" y="81280"/>
                  </a:lnTo>
                  <a:lnTo>
                    <a:pt x="164655" y="78740"/>
                  </a:lnTo>
                  <a:lnTo>
                    <a:pt x="170433" y="67310"/>
                  </a:lnTo>
                  <a:lnTo>
                    <a:pt x="176217" y="58420"/>
                  </a:lnTo>
                  <a:lnTo>
                    <a:pt x="186535" y="48260"/>
                  </a:lnTo>
                  <a:lnTo>
                    <a:pt x="202585" y="39370"/>
                  </a:lnTo>
                  <a:lnTo>
                    <a:pt x="225564" y="33020"/>
                  </a:lnTo>
                  <a:lnTo>
                    <a:pt x="238534" y="30480"/>
                  </a:lnTo>
                  <a:lnTo>
                    <a:pt x="322363" y="30480"/>
                  </a:lnTo>
                  <a:lnTo>
                    <a:pt x="325106" y="27940"/>
                  </a:lnTo>
                  <a:lnTo>
                    <a:pt x="328843" y="25400"/>
                  </a:lnTo>
                  <a:lnTo>
                    <a:pt x="303478" y="25400"/>
                  </a:lnTo>
                  <a:lnTo>
                    <a:pt x="295249" y="22860"/>
                  </a:lnTo>
                  <a:lnTo>
                    <a:pt x="287636" y="19050"/>
                  </a:lnTo>
                  <a:lnTo>
                    <a:pt x="277743" y="16510"/>
                  </a:lnTo>
                  <a:lnTo>
                    <a:pt x="265557" y="15240"/>
                  </a:lnTo>
                  <a:lnTo>
                    <a:pt x="251065" y="13970"/>
                  </a:lnTo>
                  <a:close/>
                </a:path>
                <a:path w="710565" h="487679">
                  <a:moveTo>
                    <a:pt x="694143" y="372110"/>
                  </a:moveTo>
                  <a:lnTo>
                    <a:pt x="635202" y="372110"/>
                  </a:lnTo>
                  <a:lnTo>
                    <a:pt x="646877" y="373380"/>
                  </a:lnTo>
                  <a:lnTo>
                    <a:pt x="657621" y="373380"/>
                  </a:lnTo>
                  <a:lnTo>
                    <a:pt x="667503" y="374650"/>
                  </a:lnTo>
                  <a:lnTo>
                    <a:pt x="676592" y="375920"/>
                  </a:lnTo>
                  <a:lnTo>
                    <a:pt x="678649" y="377190"/>
                  </a:lnTo>
                  <a:lnTo>
                    <a:pt x="685939" y="377190"/>
                  </a:lnTo>
                  <a:lnTo>
                    <a:pt x="691476" y="374650"/>
                  </a:lnTo>
                  <a:lnTo>
                    <a:pt x="694143" y="372110"/>
                  </a:lnTo>
                  <a:close/>
                </a:path>
                <a:path w="710565" h="487679">
                  <a:moveTo>
                    <a:pt x="120814" y="372110"/>
                  </a:moveTo>
                  <a:lnTo>
                    <a:pt x="115836" y="372110"/>
                  </a:lnTo>
                  <a:lnTo>
                    <a:pt x="101637" y="373380"/>
                  </a:lnTo>
                  <a:lnTo>
                    <a:pt x="98729" y="374650"/>
                  </a:lnTo>
                  <a:lnTo>
                    <a:pt x="125285" y="374650"/>
                  </a:lnTo>
                  <a:lnTo>
                    <a:pt x="124408" y="373380"/>
                  </a:lnTo>
                  <a:lnTo>
                    <a:pt x="120814" y="372110"/>
                  </a:lnTo>
                  <a:close/>
                </a:path>
                <a:path w="710565" h="487679">
                  <a:moveTo>
                    <a:pt x="512622" y="24130"/>
                  </a:moveTo>
                  <a:lnTo>
                    <a:pt x="508621" y="24130"/>
                  </a:lnTo>
                  <a:lnTo>
                    <a:pt x="499595" y="25400"/>
                  </a:lnTo>
                  <a:lnTo>
                    <a:pt x="491192" y="27940"/>
                  </a:lnTo>
                  <a:lnTo>
                    <a:pt x="483706" y="30480"/>
                  </a:lnTo>
                  <a:lnTo>
                    <a:pt x="477430" y="34290"/>
                  </a:lnTo>
                  <a:lnTo>
                    <a:pt x="464286" y="40640"/>
                  </a:lnTo>
                  <a:lnTo>
                    <a:pt x="513727" y="40640"/>
                  </a:lnTo>
                  <a:lnTo>
                    <a:pt x="523557" y="43180"/>
                  </a:lnTo>
                  <a:lnTo>
                    <a:pt x="527329" y="48260"/>
                  </a:lnTo>
                  <a:lnTo>
                    <a:pt x="532345" y="74930"/>
                  </a:lnTo>
                  <a:lnTo>
                    <a:pt x="537171" y="78740"/>
                  </a:lnTo>
                  <a:lnTo>
                    <a:pt x="557504" y="80010"/>
                  </a:lnTo>
                  <a:lnTo>
                    <a:pt x="566778" y="80010"/>
                  </a:lnTo>
                  <a:lnTo>
                    <a:pt x="578568" y="83820"/>
                  </a:lnTo>
                  <a:lnTo>
                    <a:pt x="627750" y="115570"/>
                  </a:lnTo>
                  <a:lnTo>
                    <a:pt x="647581" y="153670"/>
                  </a:lnTo>
                  <a:lnTo>
                    <a:pt x="653440" y="177800"/>
                  </a:lnTo>
                  <a:lnTo>
                    <a:pt x="654316" y="181610"/>
                  </a:lnTo>
                  <a:lnTo>
                    <a:pt x="657529" y="185420"/>
                  </a:lnTo>
                  <a:lnTo>
                    <a:pt x="672083" y="189230"/>
                  </a:lnTo>
                  <a:lnTo>
                    <a:pt x="677450" y="191770"/>
                  </a:lnTo>
                  <a:lnTo>
                    <a:pt x="693559" y="227330"/>
                  </a:lnTo>
                  <a:lnTo>
                    <a:pt x="694082" y="233680"/>
                  </a:lnTo>
                  <a:lnTo>
                    <a:pt x="694194" y="238760"/>
                  </a:lnTo>
                  <a:lnTo>
                    <a:pt x="685475" y="279400"/>
                  </a:lnTo>
                  <a:lnTo>
                    <a:pt x="672756" y="300990"/>
                  </a:lnTo>
                  <a:lnTo>
                    <a:pt x="673023" y="306070"/>
                  </a:lnTo>
                  <a:lnTo>
                    <a:pt x="683640" y="320040"/>
                  </a:lnTo>
                  <a:lnTo>
                    <a:pt x="686845" y="326390"/>
                  </a:lnTo>
                  <a:lnTo>
                    <a:pt x="688261" y="334010"/>
                  </a:lnTo>
                  <a:lnTo>
                    <a:pt x="688213" y="335280"/>
                  </a:lnTo>
                  <a:lnTo>
                    <a:pt x="688116" y="337820"/>
                  </a:lnTo>
                  <a:lnTo>
                    <a:pt x="688020" y="340360"/>
                  </a:lnTo>
                  <a:lnTo>
                    <a:pt x="687923" y="342900"/>
                  </a:lnTo>
                  <a:lnTo>
                    <a:pt x="687875" y="344170"/>
                  </a:lnTo>
                  <a:lnTo>
                    <a:pt x="685672" y="354330"/>
                  </a:lnTo>
                  <a:lnTo>
                    <a:pt x="684161" y="359410"/>
                  </a:lnTo>
                  <a:lnTo>
                    <a:pt x="683285" y="360680"/>
                  </a:lnTo>
                  <a:lnTo>
                    <a:pt x="700696" y="360680"/>
                  </a:lnTo>
                  <a:lnTo>
                    <a:pt x="701052" y="359410"/>
                  </a:lnTo>
                  <a:lnTo>
                    <a:pt x="703944" y="344170"/>
                  </a:lnTo>
                  <a:lnTo>
                    <a:pt x="704055" y="334010"/>
                  </a:lnTo>
                  <a:lnTo>
                    <a:pt x="704082" y="331470"/>
                  </a:lnTo>
                  <a:lnTo>
                    <a:pt x="701537" y="320040"/>
                  </a:lnTo>
                  <a:lnTo>
                    <a:pt x="696327" y="309880"/>
                  </a:lnTo>
                  <a:lnTo>
                    <a:pt x="690511" y="302260"/>
                  </a:lnTo>
                  <a:lnTo>
                    <a:pt x="695578" y="294640"/>
                  </a:lnTo>
                  <a:lnTo>
                    <a:pt x="709955" y="243840"/>
                  </a:lnTo>
                  <a:lnTo>
                    <a:pt x="710069" y="232410"/>
                  </a:lnTo>
                  <a:lnTo>
                    <a:pt x="709622" y="227330"/>
                  </a:lnTo>
                  <a:lnTo>
                    <a:pt x="695021" y="186690"/>
                  </a:lnTo>
                  <a:lnTo>
                    <a:pt x="668603" y="171450"/>
                  </a:lnTo>
                  <a:lnTo>
                    <a:pt x="666927" y="163830"/>
                  </a:lnTo>
                  <a:lnTo>
                    <a:pt x="654128" y="127000"/>
                  </a:lnTo>
                  <a:lnTo>
                    <a:pt x="618222" y="85090"/>
                  </a:lnTo>
                  <a:lnTo>
                    <a:pt x="582707" y="67310"/>
                  </a:lnTo>
                  <a:lnTo>
                    <a:pt x="557669" y="63500"/>
                  </a:lnTo>
                  <a:lnTo>
                    <a:pt x="546455" y="63500"/>
                  </a:lnTo>
                  <a:lnTo>
                    <a:pt x="544435" y="52070"/>
                  </a:lnTo>
                  <a:lnTo>
                    <a:pt x="516534" y="25400"/>
                  </a:lnTo>
                  <a:lnTo>
                    <a:pt x="512622" y="24130"/>
                  </a:lnTo>
                  <a:close/>
                </a:path>
                <a:path w="710565" h="487679">
                  <a:moveTo>
                    <a:pt x="425157" y="0"/>
                  </a:moveTo>
                  <a:lnTo>
                    <a:pt x="420115" y="0"/>
                  </a:lnTo>
                  <a:lnTo>
                    <a:pt x="412091" y="1270"/>
                  </a:lnTo>
                  <a:lnTo>
                    <a:pt x="404815" y="3810"/>
                  </a:lnTo>
                  <a:lnTo>
                    <a:pt x="398477" y="7620"/>
                  </a:lnTo>
                  <a:lnTo>
                    <a:pt x="393267" y="10160"/>
                  </a:lnTo>
                  <a:lnTo>
                    <a:pt x="385482" y="16510"/>
                  </a:lnTo>
                  <a:lnTo>
                    <a:pt x="425436" y="16510"/>
                  </a:lnTo>
                  <a:lnTo>
                    <a:pt x="435584" y="21590"/>
                  </a:lnTo>
                  <a:lnTo>
                    <a:pt x="440676" y="26670"/>
                  </a:lnTo>
                  <a:lnTo>
                    <a:pt x="452729" y="54610"/>
                  </a:lnTo>
                  <a:lnTo>
                    <a:pt x="455294" y="57150"/>
                  </a:lnTo>
                  <a:lnTo>
                    <a:pt x="459714" y="58420"/>
                  </a:lnTo>
                  <a:lnTo>
                    <a:pt x="466242" y="58420"/>
                  </a:lnTo>
                  <a:lnTo>
                    <a:pt x="491007" y="44450"/>
                  </a:lnTo>
                  <a:lnTo>
                    <a:pt x="499757" y="40640"/>
                  </a:lnTo>
                  <a:lnTo>
                    <a:pt x="464286" y="40640"/>
                  </a:lnTo>
                  <a:lnTo>
                    <a:pt x="458317" y="26670"/>
                  </a:lnTo>
                  <a:lnTo>
                    <a:pt x="454324" y="20320"/>
                  </a:lnTo>
                  <a:lnTo>
                    <a:pt x="449084" y="13970"/>
                  </a:lnTo>
                  <a:lnTo>
                    <a:pt x="442615" y="7620"/>
                  </a:lnTo>
                  <a:lnTo>
                    <a:pt x="434936" y="3810"/>
                  </a:lnTo>
                  <a:lnTo>
                    <a:pt x="430148" y="1270"/>
                  </a:lnTo>
                  <a:lnTo>
                    <a:pt x="425157" y="0"/>
                  </a:lnTo>
                  <a:close/>
                </a:path>
                <a:path w="710565" h="487679">
                  <a:moveTo>
                    <a:pt x="322363" y="30480"/>
                  </a:moveTo>
                  <a:lnTo>
                    <a:pt x="263610" y="30480"/>
                  </a:lnTo>
                  <a:lnTo>
                    <a:pt x="274071" y="31750"/>
                  </a:lnTo>
                  <a:lnTo>
                    <a:pt x="282494" y="34290"/>
                  </a:lnTo>
                  <a:lnTo>
                    <a:pt x="288924" y="36830"/>
                  </a:lnTo>
                  <a:lnTo>
                    <a:pt x="299681" y="41910"/>
                  </a:lnTo>
                  <a:lnTo>
                    <a:pt x="301180" y="41910"/>
                  </a:lnTo>
                  <a:lnTo>
                    <a:pt x="302767" y="43180"/>
                  </a:lnTo>
                  <a:lnTo>
                    <a:pt x="307326" y="43180"/>
                  </a:lnTo>
                  <a:lnTo>
                    <a:pt x="310247" y="41910"/>
                  </a:lnTo>
                  <a:lnTo>
                    <a:pt x="320992" y="31750"/>
                  </a:lnTo>
                  <a:lnTo>
                    <a:pt x="322363" y="30480"/>
                  </a:lnTo>
                  <a:close/>
                </a:path>
                <a:path w="710565" h="487679">
                  <a:moveTo>
                    <a:pt x="406513" y="20320"/>
                  </a:moveTo>
                  <a:lnTo>
                    <a:pt x="354431" y="20320"/>
                  </a:lnTo>
                  <a:lnTo>
                    <a:pt x="360285" y="21590"/>
                  </a:lnTo>
                  <a:lnTo>
                    <a:pt x="365061" y="22860"/>
                  </a:lnTo>
                  <a:lnTo>
                    <a:pt x="381050" y="33020"/>
                  </a:lnTo>
                  <a:lnTo>
                    <a:pt x="383374" y="34290"/>
                  </a:lnTo>
                  <a:lnTo>
                    <a:pt x="388251" y="34290"/>
                  </a:lnTo>
                  <a:lnTo>
                    <a:pt x="390829" y="33020"/>
                  </a:lnTo>
                  <a:lnTo>
                    <a:pt x="403148" y="22860"/>
                  </a:lnTo>
                  <a:lnTo>
                    <a:pt x="406513" y="20320"/>
                  </a:lnTo>
                  <a:close/>
                </a:path>
                <a:path w="710565" h="487679">
                  <a:moveTo>
                    <a:pt x="364299" y="5080"/>
                  </a:moveTo>
                  <a:lnTo>
                    <a:pt x="345782" y="5080"/>
                  </a:lnTo>
                  <a:lnTo>
                    <a:pt x="333539" y="6350"/>
                  </a:lnTo>
                  <a:lnTo>
                    <a:pt x="323581" y="10160"/>
                  </a:lnTo>
                  <a:lnTo>
                    <a:pt x="309981" y="19050"/>
                  </a:lnTo>
                  <a:lnTo>
                    <a:pt x="303478" y="25400"/>
                  </a:lnTo>
                  <a:lnTo>
                    <a:pt x="328843" y="25400"/>
                  </a:lnTo>
                  <a:lnTo>
                    <a:pt x="330712" y="24130"/>
                  </a:lnTo>
                  <a:lnTo>
                    <a:pt x="337935" y="21590"/>
                  </a:lnTo>
                  <a:lnTo>
                    <a:pt x="346900" y="20320"/>
                  </a:lnTo>
                  <a:lnTo>
                    <a:pt x="406513" y="20320"/>
                  </a:lnTo>
                  <a:lnTo>
                    <a:pt x="413219" y="16510"/>
                  </a:lnTo>
                  <a:lnTo>
                    <a:pt x="385482" y="16510"/>
                  </a:lnTo>
                  <a:lnTo>
                    <a:pt x="371588" y="7620"/>
                  </a:lnTo>
                  <a:lnTo>
                    <a:pt x="364299" y="5080"/>
                  </a:lnTo>
                  <a:close/>
                </a:path>
              </a:pathLst>
            </a:custGeom>
            <a:solidFill>
              <a:srgbClr val="9BB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863879" y="3644153"/>
              <a:ext cx="664210" cy="675005"/>
            </a:xfrm>
            <a:custGeom>
              <a:avLst/>
              <a:gdLst/>
              <a:ahLst/>
              <a:cxnLst/>
              <a:rect l="l" t="t" r="r" b="b"/>
              <a:pathLst>
                <a:path w="664210" h="675004">
                  <a:moveTo>
                    <a:pt x="40119" y="0"/>
                  </a:moveTo>
                  <a:lnTo>
                    <a:pt x="39039" y="939"/>
                  </a:lnTo>
                  <a:lnTo>
                    <a:pt x="38049" y="1930"/>
                  </a:lnTo>
                  <a:lnTo>
                    <a:pt x="37122" y="2984"/>
                  </a:lnTo>
                  <a:lnTo>
                    <a:pt x="36068" y="3911"/>
                  </a:lnTo>
                  <a:lnTo>
                    <a:pt x="35077" y="4889"/>
                  </a:lnTo>
                  <a:lnTo>
                    <a:pt x="34163" y="5943"/>
                  </a:lnTo>
                  <a:lnTo>
                    <a:pt x="33108" y="6883"/>
                  </a:lnTo>
                  <a:lnTo>
                    <a:pt x="32105" y="7861"/>
                  </a:lnTo>
                  <a:lnTo>
                    <a:pt x="31191" y="8915"/>
                  </a:lnTo>
                  <a:lnTo>
                    <a:pt x="30137" y="9842"/>
                  </a:lnTo>
                  <a:lnTo>
                    <a:pt x="29133" y="10833"/>
                  </a:lnTo>
                  <a:lnTo>
                    <a:pt x="28219" y="11887"/>
                  </a:lnTo>
                  <a:lnTo>
                    <a:pt x="27165" y="12814"/>
                  </a:lnTo>
                  <a:lnTo>
                    <a:pt x="26174" y="13792"/>
                  </a:lnTo>
                  <a:lnTo>
                    <a:pt x="25260" y="14846"/>
                  </a:lnTo>
                  <a:lnTo>
                    <a:pt x="24193" y="15786"/>
                  </a:lnTo>
                  <a:lnTo>
                    <a:pt x="23202" y="16776"/>
                  </a:lnTo>
                  <a:lnTo>
                    <a:pt x="22275" y="17830"/>
                  </a:lnTo>
                  <a:lnTo>
                    <a:pt x="21221" y="18757"/>
                  </a:lnTo>
                  <a:lnTo>
                    <a:pt x="20231" y="19735"/>
                  </a:lnTo>
                  <a:lnTo>
                    <a:pt x="19316" y="20789"/>
                  </a:lnTo>
                  <a:lnTo>
                    <a:pt x="18262" y="21717"/>
                  </a:lnTo>
                  <a:lnTo>
                    <a:pt x="17259" y="22707"/>
                  </a:lnTo>
                  <a:lnTo>
                    <a:pt x="16357" y="23761"/>
                  </a:lnTo>
                  <a:lnTo>
                    <a:pt x="15290" y="24701"/>
                  </a:lnTo>
                  <a:lnTo>
                    <a:pt x="14274" y="25679"/>
                  </a:lnTo>
                  <a:lnTo>
                    <a:pt x="13373" y="26733"/>
                  </a:lnTo>
                  <a:lnTo>
                    <a:pt x="12319" y="27660"/>
                  </a:lnTo>
                  <a:lnTo>
                    <a:pt x="11328" y="28638"/>
                  </a:lnTo>
                  <a:lnTo>
                    <a:pt x="10414" y="29692"/>
                  </a:lnTo>
                  <a:lnTo>
                    <a:pt x="8851" y="31076"/>
                  </a:lnTo>
                  <a:lnTo>
                    <a:pt x="711" y="45986"/>
                  </a:lnTo>
                  <a:lnTo>
                    <a:pt x="622" y="46342"/>
                  </a:lnTo>
                  <a:lnTo>
                    <a:pt x="330" y="47917"/>
                  </a:lnTo>
                  <a:lnTo>
                    <a:pt x="203" y="48742"/>
                  </a:lnTo>
                  <a:lnTo>
                    <a:pt x="101" y="49606"/>
                  </a:lnTo>
                  <a:lnTo>
                    <a:pt x="0" y="56857"/>
                  </a:lnTo>
                  <a:lnTo>
                    <a:pt x="139" y="58039"/>
                  </a:lnTo>
                  <a:lnTo>
                    <a:pt x="419" y="59956"/>
                  </a:lnTo>
                  <a:lnTo>
                    <a:pt x="635" y="61226"/>
                  </a:lnTo>
                  <a:lnTo>
                    <a:pt x="111950" y="539267"/>
                  </a:lnTo>
                  <a:lnTo>
                    <a:pt x="111785" y="539267"/>
                  </a:lnTo>
                  <a:lnTo>
                    <a:pt x="127914" y="608545"/>
                  </a:lnTo>
                  <a:lnTo>
                    <a:pt x="160753" y="656523"/>
                  </a:lnTo>
                  <a:lnTo>
                    <a:pt x="212788" y="674687"/>
                  </a:lnTo>
                  <a:lnTo>
                    <a:pt x="659663" y="674687"/>
                  </a:lnTo>
                  <a:lnTo>
                    <a:pt x="663816" y="670534"/>
                  </a:lnTo>
                  <a:lnTo>
                    <a:pt x="663816" y="646176"/>
                  </a:lnTo>
                  <a:lnTo>
                    <a:pt x="659663" y="642023"/>
                  </a:lnTo>
                  <a:lnTo>
                    <a:pt x="219684" y="642023"/>
                  </a:lnTo>
                  <a:lnTo>
                    <a:pt x="202003" y="638676"/>
                  </a:lnTo>
                  <a:lnTo>
                    <a:pt x="166268" y="599605"/>
                  </a:lnTo>
                  <a:lnTo>
                    <a:pt x="33604" y="29857"/>
                  </a:lnTo>
                  <a:lnTo>
                    <a:pt x="32694" y="22707"/>
                  </a:lnTo>
                  <a:lnTo>
                    <a:pt x="32785" y="18757"/>
                  </a:lnTo>
                  <a:lnTo>
                    <a:pt x="32882" y="17830"/>
                  </a:lnTo>
                  <a:lnTo>
                    <a:pt x="32992" y="16776"/>
                  </a:lnTo>
                  <a:lnTo>
                    <a:pt x="33095" y="15786"/>
                  </a:lnTo>
                  <a:lnTo>
                    <a:pt x="33193" y="14846"/>
                  </a:lnTo>
                  <a:lnTo>
                    <a:pt x="33303" y="13792"/>
                  </a:lnTo>
                  <a:lnTo>
                    <a:pt x="33347" y="13376"/>
                  </a:lnTo>
                  <a:lnTo>
                    <a:pt x="35933" y="6208"/>
                  </a:lnTo>
                  <a:lnTo>
                    <a:pt x="40119" y="0"/>
                  </a:lnTo>
                  <a:close/>
                </a:path>
              </a:pathLst>
            </a:custGeom>
            <a:solidFill>
              <a:srgbClr val="0718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916630" y="3997404"/>
              <a:ext cx="35560" cy="85090"/>
            </a:xfrm>
            <a:custGeom>
              <a:avLst/>
              <a:gdLst/>
              <a:ahLst/>
              <a:cxnLst/>
              <a:rect l="l" t="t" r="r" b="b"/>
              <a:pathLst>
                <a:path w="35559" h="85089">
                  <a:moveTo>
                    <a:pt x="18224" y="0"/>
                  </a:moveTo>
                  <a:lnTo>
                    <a:pt x="3797" y="14249"/>
                  </a:lnTo>
                  <a:lnTo>
                    <a:pt x="1358" y="16649"/>
                  </a:lnTo>
                  <a:lnTo>
                    <a:pt x="0" y="21348"/>
                  </a:lnTo>
                  <a:lnTo>
                    <a:pt x="14617" y="84112"/>
                  </a:lnTo>
                  <a:lnTo>
                    <a:pt x="17246" y="84874"/>
                  </a:lnTo>
                  <a:lnTo>
                    <a:pt x="34112" y="68211"/>
                  </a:lnTo>
                  <a:lnTo>
                    <a:pt x="35471" y="63512"/>
                  </a:lnTo>
                  <a:lnTo>
                    <a:pt x="20853" y="761"/>
                  </a:lnTo>
                  <a:lnTo>
                    <a:pt x="18224" y="0"/>
                  </a:lnTo>
                  <a:close/>
                </a:path>
              </a:pathLst>
            </a:custGeom>
            <a:solidFill>
              <a:srgbClr val="9BB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933691" y="3998397"/>
              <a:ext cx="46990" cy="83185"/>
            </a:xfrm>
            <a:custGeom>
              <a:avLst/>
              <a:gdLst/>
              <a:ahLst/>
              <a:cxnLst/>
              <a:rect l="l" t="t" r="r" b="b"/>
              <a:pathLst>
                <a:path w="46990" h="83185">
                  <a:moveTo>
                    <a:pt x="30086" y="25"/>
                  </a:moveTo>
                  <a:lnTo>
                    <a:pt x="2070" y="0"/>
                  </a:lnTo>
                  <a:lnTo>
                    <a:pt x="3213" y="279"/>
                  </a:lnTo>
                  <a:lnTo>
                    <a:pt x="4165" y="1320"/>
                  </a:lnTo>
                  <a:lnTo>
                    <a:pt x="18414" y="62522"/>
                  </a:lnTo>
                  <a:lnTo>
                    <a:pt x="17043" y="67221"/>
                  </a:lnTo>
                  <a:lnTo>
                    <a:pt x="1727" y="82334"/>
                  </a:lnTo>
                  <a:lnTo>
                    <a:pt x="838" y="82778"/>
                  </a:lnTo>
                  <a:lnTo>
                    <a:pt x="0" y="82854"/>
                  </a:lnTo>
                  <a:lnTo>
                    <a:pt x="27647" y="82854"/>
                  </a:lnTo>
                  <a:lnTo>
                    <a:pt x="28613" y="82956"/>
                  </a:lnTo>
                  <a:lnTo>
                    <a:pt x="29717" y="82511"/>
                  </a:lnTo>
                  <a:lnTo>
                    <a:pt x="45211" y="67221"/>
                  </a:lnTo>
                  <a:lnTo>
                    <a:pt x="46583" y="62522"/>
                  </a:lnTo>
                  <a:lnTo>
                    <a:pt x="45796" y="59181"/>
                  </a:lnTo>
                  <a:lnTo>
                    <a:pt x="32308" y="1244"/>
                  </a:lnTo>
                  <a:lnTo>
                    <a:pt x="31292" y="190"/>
                  </a:lnTo>
                  <a:lnTo>
                    <a:pt x="30086" y="25"/>
                  </a:lnTo>
                  <a:close/>
                </a:path>
              </a:pathLst>
            </a:custGeom>
            <a:solidFill>
              <a:srgbClr val="FFA6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3" name="object 153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917753" y="4023588"/>
              <a:ext cx="61951" cy="57682"/>
            </a:xfrm>
            <a:prstGeom prst="rect">
              <a:avLst/>
            </a:prstGeom>
          </p:spPr>
        </p:pic>
        <p:sp>
          <p:nvSpPr>
            <p:cNvPr id="154" name="object 154"/>
            <p:cNvSpPr/>
            <p:nvPr/>
          </p:nvSpPr>
          <p:spPr>
            <a:xfrm>
              <a:off x="551573" y="2990151"/>
              <a:ext cx="387350" cy="1060450"/>
            </a:xfrm>
            <a:custGeom>
              <a:avLst/>
              <a:gdLst/>
              <a:ahLst/>
              <a:cxnLst/>
              <a:rect l="l" t="t" r="r" b="b"/>
              <a:pathLst>
                <a:path w="387350" h="1060450">
                  <a:moveTo>
                    <a:pt x="386969" y="1054950"/>
                  </a:moveTo>
                  <a:lnTo>
                    <a:pt x="385991" y="1050785"/>
                  </a:lnTo>
                  <a:lnTo>
                    <a:pt x="383705" y="1040917"/>
                  </a:lnTo>
                  <a:lnTo>
                    <a:pt x="383616" y="1040523"/>
                  </a:lnTo>
                  <a:lnTo>
                    <a:pt x="383514" y="1040130"/>
                  </a:lnTo>
                  <a:lnTo>
                    <a:pt x="382905" y="1039939"/>
                  </a:lnTo>
                  <a:lnTo>
                    <a:pt x="382600" y="1040231"/>
                  </a:lnTo>
                  <a:lnTo>
                    <a:pt x="264858" y="1040231"/>
                  </a:lnTo>
                  <a:lnTo>
                    <a:pt x="215011" y="1022604"/>
                  </a:lnTo>
                  <a:lnTo>
                    <a:pt x="186677" y="977988"/>
                  </a:lnTo>
                  <a:lnTo>
                    <a:pt x="24269" y="280504"/>
                  </a:lnTo>
                  <a:lnTo>
                    <a:pt x="19951" y="249682"/>
                  </a:lnTo>
                  <a:lnTo>
                    <a:pt x="19862" y="248615"/>
                  </a:lnTo>
                  <a:lnTo>
                    <a:pt x="19570" y="237858"/>
                  </a:lnTo>
                  <a:lnTo>
                    <a:pt x="19608" y="229997"/>
                  </a:lnTo>
                  <a:lnTo>
                    <a:pt x="19964" y="223481"/>
                  </a:lnTo>
                  <a:lnTo>
                    <a:pt x="34912" y="153670"/>
                  </a:lnTo>
                  <a:lnTo>
                    <a:pt x="52285" y="110502"/>
                  </a:lnTo>
                  <a:lnTo>
                    <a:pt x="75603" y="69215"/>
                  </a:lnTo>
                  <a:lnTo>
                    <a:pt x="104775" y="29959"/>
                  </a:lnTo>
                  <a:lnTo>
                    <a:pt x="118364" y="19558"/>
                  </a:lnTo>
                  <a:lnTo>
                    <a:pt x="132880" y="19558"/>
                  </a:lnTo>
                  <a:lnTo>
                    <a:pt x="139280" y="21983"/>
                  </a:lnTo>
                  <a:lnTo>
                    <a:pt x="144272" y="26416"/>
                  </a:lnTo>
                  <a:lnTo>
                    <a:pt x="154178" y="36309"/>
                  </a:lnTo>
                  <a:lnTo>
                    <a:pt x="168021" y="22479"/>
                  </a:lnTo>
                  <a:lnTo>
                    <a:pt x="165100" y="19558"/>
                  </a:lnTo>
                  <a:lnTo>
                    <a:pt x="160718" y="15176"/>
                  </a:lnTo>
                  <a:lnTo>
                    <a:pt x="159702" y="14058"/>
                  </a:lnTo>
                  <a:lnTo>
                    <a:pt x="126212" y="0"/>
                  </a:lnTo>
                  <a:lnTo>
                    <a:pt x="116255" y="1066"/>
                  </a:lnTo>
                  <a:lnTo>
                    <a:pt x="59105" y="58686"/>
                  </a:lnTo>
                  <a:lnTo>
                    <a:pt x="34582" y="102171"/>
                  </a:lnTo>
                  <a:lnTo>
                    <a:pt x="16268" y="147675"/>
                  </a:lnTo>
                  <a:lnTo>
                    <a:pt x="4279" y="195046"/>
                  </a:lnTo>
                  <a:lnTo>
                    <a:pt x="0" y="229997"/>
                  </a:lnTo>
                  <a:lnTo>
                    <a:pt x="0" y="237858"/>
                  </a:lnTo>
                  <a:lnTo>
                    <a:pt x="292" y="248615"/>
                  </a:lnTo>
                  <a:lnTo>
                    <a:pt x="317" y="249682"/>
                  </a:lnTo>
                  <a:lnTo>
                    <a:pt x="167614" y="982421"/>
                  </a:lnTo>
                  <a:lnTo>
                    <a:pt x="202882" y="1037894"/>
                  </a:lnTo>
                  <a:lnTo>
                    <a:pt x="264642" y="1059764"/>
                  </a:lnTo>
                  <a:lnTo>
                    <a:pt x="382028" y="1059764"/>
                  </a:lnTo>
                  <a:lnTo>
                    <a:pt x="382663" y="1059980"/>
                  </a:lnTo>
                  <a:lnTo>
                    <a:pt x="382879" y="1059764"/>
                  </a:lnTo>
                  <a:lnTo>
                    <a:pt x="386651" y="1056068"/>
                  </a:lnTo>
                  <a:lnTo>
                    <a:pt x="386969" y="1054963"/>
                  </a:lnTo>
                  <a:close/>
                </a:path>
              </a:pathLst>
            </a:custGeom>
            <a:solidFill>
              <a:srgbClr val="0718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5" name="object 155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654418" y="3694391"/>
              <a:ext cx="284124" cy="355511"/>
            </a:xfrm>
            <a:prstGeom prst="rect">
              <a:avLst/>
            </a:prstGeom>
          </p:spPr>
        </p:pic>
        <p:pic>
          <p:nvPicPr>
            <p:cNvPr id="156" name="object 156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551569" y="2990126"/>
              <a:ext cx="168024" cy="356044"/>
            </a:xfrm>
            <a:prstGeom prst="rect">
              <a:avLst/>
            </a:prstGeom>
          </p:spPr>
        </p:pic>
        <p:sp>
          <p:nvSpPr>
            <p:cNvPr id="157" name="object 157"/>
            <p:cNvSpPr/>
            <p:nvPr/>
          </p:nvSpPr>
          <p:spPr>
            <a:xfrm>
              <a:off x="2270925" y="3698288"/>
              <a:ext cx="182245" cy="231775"/>
            </a:xfrm>
            <a:custGeom>
              <a:avLst/>
              <a:gdLst/>
              <a:ahLst/>
              <a:cxnLst/>
              <a:rect l="l" t="t" r="r" b="b"/>
              <a:pathLst>
                <a:path w="182244" h="231775">
                  <a:moveTo>
                    <a:pt x="45439" y="0"/>
                  </a:moveTo>
                  <a:lnTo>
                    <a:pt x="11254" y="29651"/>
                  </a:lnTo>
                  <a:lnTo>
                    <a:pt x="702" y="75421"/>
                  </a:lnTo>
                  <a:lnTo>
                    <a:pt x="0" y="100453"/>
                  </a:lnTo>
                  <a:lnTo>
                    <a:pt x="5586" y="130977"/>
                  </a:lnTo>
                  <a:lnTo>
                    <a:pt x="20267" y="171297"/>
                  </a:lnTo>
                  <a:lnTo>
                    <a:pt x="45177" y="203307"/>
                  </a:lnTo>
                  <a:lnTo>
                    <a:pt x="81952" y="223767"/>
                  </a:lnTo>
                  <a:lnTo>
                    <a:pt x="122053" y="231287"/>
                  </a:lnTo>
                  <a:lnTo>
                    <a:pt x="156941" y="224479"/>
                  </a:lnTo>
                  <a:lnTo>
                    <a:pt x="178077" y="201955"/>
                  </a:lnTo>
                  <a:lnTo>
                    <a:pt x="182083" y="178815"/>
                  </a:lnTo>
                  <a:lnTo>
                    <a:pt x="176429" y="160605"/>
                  </a:lnTo>
                  <a:lnTo>
                    <a:pt x="162504" y="148789"/>
                  </a:lnTo>
                  <a:lnTo>
                    <a:pt x="141692" y="144830"/>
                  </a:lnTo>
                  <a:lnTo>
                    <a:pt x="147143" y="134522"/>
                  </a:lnTo>
                  <a:lnTo>
                    <a:pt x="148020" y="119573"/>
                  </a:lnTo>
                  <a:lnTo>
                    <a:pt x="142110" y="106200"/>
                  </a:lnTo>
                  <a:lnTo>
                    <a:pt x="127201" y="100622"/>
                  </a:lnTo>
                  <a:lnTo>
                    <a:pt x="93225" y="93588"/>
                  </a:lnTo>
                  <a:lnTo>
                    <a:pt x="85088" y="74888"/>
                  </a:lnTo>
                  <a:lnTo>
                    <a:pt x="88514" y="51126"/>
                  </a:lnTo>
                  <a:lnTo>
                    <a:pt x="89228" y="28905"/>
                  </a:lnTo>
                  <a:lnTo>
                    <a:pt x="82366" y="14367"/>
                  </a:lnTo>
                  <a:lnTo>
                    <a:pt x="72263" y="5503"/>
                  </a:lnTo>
                  <a:lnTo>
                    <a:pt x="59694" y="1114"/>
                  </a:lnTo>
                  <a:lnTo>
                    <a:pt x="45439" y="0"/>
                  </a:lnTo>
                  <a:close/>
                </a:path>
              </a:pathLst>
            </a:custGeom>
            <a:solidFill>
              <a:srgbClr val="0505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8" name="object 158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2218766" y="3901884"/>
              <a:ext cx="137007" cy="190491"/>
            </a:xfrm>
            <a:prstGeom prst="rect">
              <a:avLst/>
            </a:prstGeom>
          </p:spPr>
        </p:pic>
        <p:sp>
          <p:nvSpPr>
            <p:cNvPr id="159" name="object 159"/>
            <p:cNvSpPr/>
            <p:nvPr/>
          </p:nvSpPr>
          <p:spPr>
            <a:xfrm>
              <a:off x="2204846" y="4262890"/>
              <a:ext cx="62230" cy="22860"/>
            </a:xfrm>
            <a:custGeom>
              <a:avLst/>
              <a:gdLst/>
              <a:ahLst/>
              <a:cxnLst/>
              <a:rect l="l" t="t" r="r" b="b"/>
              <a:pathLst>
                <a:path w="62230" h="22860">
                  <a:moveTo>
                    <a:pt x="51041" y="0"/>
                  </a:moveTo>
                  <a:lnTo>
                    <a:pt x="10785" y="9137"/>
                  </a:lnTo>
                  <a:lnTo>
                    <a:pt x="0" y="17338"/>
                  </a:lnTo>
                  <a:lnTo>
                    <a:pt x="6762" y="21184"/>
                  </a:lnTo>
                  <a:lnTo>
                    <a:pt x="20827" y="22372"/>
                  </a:lnTo>
                  <a:lnTo>
                    <a:pt x="36893" y="21891"/>
                  </a:lnTo>
                  <a:lnTo>
                    <a:pt x="49656" y="20729"/>
                  </a:lnTo>
                  <a:lnTo>
                    <a:pt x="62090" y="19192"/>
                  </a:lnTo>
                  <a:lnTo>
                    <a:pt x="59994" y="6683"/>
                  </a:lnTo>
                  <a:lnTo>
                    <a:pt x="57319" y="1598"/>
                  </a:lnTo>
                  <a:lnTo>
                    <a:pt x="51041" y="0"/>
                  </a:lnTo>
                  <a:close/>
                </a:path>
              </a:pathLst>
            </a:custGeom>
            <a:solidFill>
              <a:srgbClr val="FFA3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2203622" y="4268332"/>
              <a:ext cx="61594" cy="18415"/>
            </a:xfrm>
            <a:custGeom>
              <a:avLst/>
              <a:gdLst/>
              <a:ahLst/>
              <a:cxnLst/>
              <a:rect l="l" t="t" r="r" b="b"/>
              <a:pathLst>
                <a:path w="61594" h="18414">
                  <a:moveTo>
                    <a:pt x="21717" y="0"/>
                  </a:moveTo>
                  <a:lnTo>
                    <a:pt x="18245" y="994"/>
                  </a:lnTo>
                  <a:lnTo>
                    <a:pt x="10648" y="3671"/>
                  </a:lnTo>
                  <a:lnTo>
                    <a:pt x="3157" y="7570"/>
                  </a:lnTo>
                  <a:lnTo>
                    <a:pt x="0" y="12230"/>
                  </a:lnTo>
                  <a:lnTo>
                    <a:pt x="327" y="16167"/>
                  </a:lnTo>
                  <a:lnTo>
                    <a:pt x="355" y="16510"/>
                  </a:lnTo>
                  <a:lnTo>
                    <a:pt x="7835" y="17805"/>
                  </a:lnTo>
                  <a:lnTo>
                    <a:pt x="36805" y="17805"/>
                  </a:lnTo>
                  <a:lnTo>
                    <a:pt x="49677" y="17598"/>
                  </a:lnTo>
                  <a:lnTo>
                    <a:pt x="56375" y="17195"/>
                  </a:lnTo>
                  <a:lnTo>
                    <a:pt x="61442" y="16167"/>
                  </a:lnTo>
                  <a:lnTo>
                    <a:pt x="61193" y="14224"/>
                  </a:lnTo>
                  <a:lnTo>
                    <a:pt x="40817" y="14224"/>
                  </a:lnTo>
                  <a:lnTo>
                    <a:pt x="27508" y="13982"/>
                  </a:lnTo>
                  <a:lnTo>
                    <a:pt x="28803" y="6502"/>
                  </a:lnTo>
                  <a:lnTo>
                    <a:pt x="24587" y="1168"/>
                  </a:lnTo>
                  <a:lnTo>
                    <a:pt x="21717" y="0"/>
                  </a:lnTo>
                  <a:close/>
                </a:path>
                <a:path w="61594" h="18414">
                  <a:moveTo>
                    <a:pt x="60452" y="8432"/>
                  </a:moveTo>
                  <a:lnTo>
                    <a:pt x="58623" y="12814"/>
                  </a:lnTo>
                  <a:lnTo>
                    <a:pt x="40817" y="14224"/>
                  </a:lnTo>
                  <a:lnTo>
                    <a:pt x="61193" y="14224"/>
                  </a:lnTo>
                  <a:lnTo>
                    <a:pt x="60452" y="8432"/>
                  </a:lnTo>
                  <a:close/>
                </a:path>
              </a:pathLst>
            </a:custGeom>
            <a:solidFill>
              <a:srgbClr val="0505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2523910" y="4096304"/>
              <a:ext cx="24765" cy="62230"/>
            </a:xfrm>
            <a:custGeom>
              <a:avLst/>
              <a:gdLst/>
              <a:ahLst/>
              <a:cxnLst/>
              <a:rect l="l" t="t" r="r" b="b"/>
              <a:pathLst>
                <a:path w="24764" h="62229">
                  <a:moveTo>
                    <a:pt x="18362" y="0"/>
                  </a:moveTo>
                  <a:lnTo>
                    <a:pt x="6018" y="2984"/>
                  </a:lnTo>
                  <a:lnTo>
                    <a:pt x="1146" y="6011"/>
                  </a:lnTo>
                  <a:lnTo>
                    <a:pt x="0" y="12387"/>
                  </a:lnTo>
                  <a:lnTo>
                    <a:pt x="1380" y="20970"/>
                  </a:lnTo>
                  <a:lnTo>
                    <a:pt x="4087" y="30619"/>
                  </a:lnTo>
                  <a:lnTo>
                    <a:pt x="7509" y="40936"/>
                  </a:lnTo>
                  <a:lnTo>
                    <a:pt x="7625" y="41287"/>
                  </a:lnTo>
                  <a:lnTo>
                    <a:pt x="11961" y="51885"/>
                  </a:lnTo>
                  <a:lnTo>
                    <a:pt x="16564" y="59712"/>
                  </a:lnTo>
                  <a:lnTo>
                    <a:pt x="20902" y="62064"/>
                  </a:lnTo>
                  <a:lnTo>
                    <a:pt x="24258" y="55050"/>
                  </a:lnTo>
                  <a:lnTo>
                    <a:pt x="24444" y="41287"/>
                  </a:lnTo>
                  <a:lnTo>
                    <a:pt x="24449" y="40936"/>
                  </a:lnTo>
                  <a:lnTo>
                    <a:pt x="22834" y="24944"/>
                  </a:lnTo>
                  <a:lnTo>
                    <a:pt x="20790" y="12387"/>
                  </a:lnTo>
                  <a:lnTo>
                    <a:pt x="18362" y="0"/>
                  </a:lnTo>
                  <a:close/>
                </a:path>
              </a:pathLst>
            </a:custGeom>
            <a:solidFill>
              <a:srgbClr val="FFA3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2531504" y="4098010"/>
              <a:ext cx="19050" cy="61594"/>
            </a:xfrm>
            <a:custGeom>
              <a:avLst/>
              <a:gdLst/>
              <a:ahLst/>
              <a:cxnLst/>
              <a:rect l="l" t="t" r="r" b="b"/>
              <a:pathLst>
                <a:path w="19050" h="61595">
                  <a:moveTo>
                    <a:pt x="5981" y="33235"/>
                  </a:moveTo>
                  <a:lnTo>
                    <a:pt x="952" y="37833"/>
                  </a:lnTo>
                  <a:lnTo>
                    <a:pt x="0" y="40767"/>
                  </a:lnTo>
                  <a:lnTo>
                    <a:pt x="1237" y="44158"/>
                  </a:lnTo>
                  <a:lnTo>
                    <a:pt x="4444" y="51544"/>
                  </a:lnTo>
                  <a:lnTo>
                    <a:pt x="8861" y="58742"/>
                  </a:lnTo>
                  <a:lnTo>
                    <a:pt x="13728" y="61569"/>
                  </a:lnTo>
                  <a:lnTo>
                    <a:pt x="17970" y="60909"/>
                  </a:lnTo>
                  <a:lnTo>
                    <a:pt x="18745" y="53352"/>
                  </a:lnTo>
                  <a:lnTo>
                    <a:pt x="18211" y="45339"/>
                  </a:lnTo>
                  <a:lnTo>
                    <a:pt x="17402" y="33997"/>
                  </a:lnTo>
                  <a:lnTo>
                    <a:pt x="13512" y="33997"/>
                  </a:lnTo>
                  <a:lnTo>
                    <a:pt x="5981" y="33235"/>
                  </a:lnTo>
                  <a:close/>
                </a:path>
                <a:path w="19050" h="61595">
                  <a:moveTo>
                    <a:pt x="13309" y="0"/>
                  </a:moveTo>
                  <a:lnTo>
                    <a:pt x="5664" y="1524"/>
                  </a:lnTo>
                  <a:lnTo>
                    <a:pt x="10160" y="3035"/>
                  </a:lnTo>
                  <a:lnTo>
                    <a:pt x="12839" y="20701"/>
                  </a:lnTo>
                  <a:lnTo>
                    <a:pt x="13474" y="33235"/>
                  </a:lnTo>
                  <a:lnTo>
                    <a:pt x="13512" y="33997"/>
                  </a:lnTo>
                  <a:lnTo>
                    <a:pt x="17402" y="33997"/>
                  </a:lnTo>
                  <a:lnTo>
                    <a:pt x="16603" y="23461"/>
                  </a:lnTo>
                  <a:lnTo>
                    <a:pt x="15563" y="11622"/>
                  </a:lnTo>
                  <a:lnTo>
                    <a:pt x="14681" y="4965"/>
                  </a:lnTo>
                  <a:lnTo>
                    <a:pt x="13309" y="0"/>
                  </a:lnTo>
                  <a:close/>
                </a:path>
              </a:pathLst>
            </a:custGeom>
            <a:solidFill>
              <a:srgbClr val="0505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3" name="object 163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2218779" y="4050042"/>
              <a:ext cx="44881" cy="219684"/>
            </a:xfrm>
            <a:prstGeom prst="rect">
              <a:avLst/>
            </a:prstGeom>
          </p:spPr>
        </p:pic>
        <p:pic>
          <p:nvPicPr>
            <p:cNvPr id="164" name="object 164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2221737" y="3894162"/>
              <a:ext cx="308635" cy="218859"/>
            </a:xfrm>
            <a:prstGeom prst="rect">
              <a:avLst/>
            </a:prstGeom>
          </p:spPr>
        </p:pic>
        <p:sp>
          <p:nvSpPr>
            <p:cNvPr id="165" name="object 165"/>
            <p:cNvSpPr/>
            <p:nvPr/>
          </p:nvSpPr>
          <p:spPr>
            <a:xfrm>
              <a:off x="2149532" y="3798407"/>
              <a:ext cx="139065" cy="28575"/>
            </a:xfrm>
            <a:custGeom>
              <a:avLst/>
              <a:gdLst/>
              <a:ahLst/>
              <a:cxnLst/>
              <a:rect l="l" t="t" r="r" b="b"/>
              <a:pathLst>
                <a:path w="139064" h="28575">
                  <a:moveTo>
                    <a:pt x="2755" y="241"/>
                  </a:moveTo>
                  <a:lnTo>
                    <a:pt x="0" y="22250"/>
                  </a:lnTo>
                  <a:lnTo>
                    <a:pt x="11270" y="23469"/>
                  </a:lnTo>
                  <a:lnTo>
                    <a:pt x="10807" y="23469"/>
                  </a:lnTo>
                  <a:lnTo>
                    <a:pt x="54424" y="28205"/>
                  </a:lnTo>
                  <a:lnTo>
                    <a:pt x="91398" y="28205"/>
                  </a:lnTo>
                  <a:lnTo>
                    <a:pt x="119810" y="24796"/>
                  </a:lnTo>
                  <a:lnTo>
                    <a:pt x="134442" y="18948"/>
                  </a:lnTo>
                  <a:lnTo>
                    <a:pt x="138499" y="12224"/>
                  </a:lnTo>
                  <a:lnTo>
                    <a:pt x="138601" y="6145"/>
                  </a:lnTo>
                  <a:lnTo>
                    <a:pt x="137785" y="4992"/>
                  </a:lnTo>
                  <a:lnTo>
                    <a:pt x="74628" y="4992"/>
                  </a:lnTo>
                  <a:lnTo>
                    <a:pt x="50127" y="3973"/>
                  </a:lnTo>
                  <a:lnTo>
                    <a:pt x="13106" y="698"/>
                  </a:lnTo>
                  <a:lnTo>
                    <a:pt x="2755" y="241"/>
                  </a:lnTo>
                  <a:close/>
                </a:path>
                <a:path w="139064" h="28575">
                  <a:moveTo>
                    <a:pt x="129844" y="0"/>
                  </a:moveTo>
                  <a:lnTo>
                    <a:pt x="97552" y="3689"/>
                  </a:lnTo>
                  <a:lnTo>
                    <a:pt x="74628" y="4992"/>
                  </a:lnTo>
                  <a:lnTo>
                    <a:pt x="137785" y="4992"/>
                  </a:lnTo>
                  <a:lnTo>
                    <a:pt x="135474" y="1730"/>
                  </a:lnTo>
                  <a:lnTo>
                    <a:pt x="129844" y="0"/>
                  </a:lnTo>
                  <a:close/>
                </a:path>
              </a:pathLst>
            </a:custGeom>
            <a:solidFill>
              <a:srgbClr val="EBA2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6" name="object 166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2214473" y="3788701"/>
              <a:ext cx="90604" cy="49714"/>
            </a:xfrm>
            <a:prstGeom prst="rect">
              <a:avLst/>
            </a:prstGeom>
          </p:spPr>
        </p:pic>
        <p:sp>
          <p:nvSpPr>
            <p:cNvPr id="167" name="object 167"/>
            <p:cNvSpPr/>
            <p:nvPr/>
          </p:nvSpPr>
          <p:spPr>
            <a:xfrm>
              <a:off x="2258072" y="3727233"/>
              <a:ext cx="78740" cy="116205"/>
            </a:xfrm>
            <a:custGeom>
              <a:avLst/>
              <a:gdLst/>
              <a:ahLst/>
              <a:cxnLst/>
              <a:rect l="l" t="t" r="r" b="b"/>
              <a:pathLst>
                <a:path w="78739" h="116204">
                  <a:moveTo>
                    <a:pt x="78409" y="25996"/>
                  </a:moveTo>
                  <a:lnTo>
                    <a:pt x="76352" y="18427"/>
                  </a:lnTo>
                  <a:lnTo>
                    <a:pt x="73914" y="9385"/>
                  </a:lnTo>
                  <a:lnTo>
                    <a:pt x="63207" y="18427"/>
                  </a:lnTo>
                  <a:lnTo>
                    <a:pt x="68224" y="5054"/>
                  </a:lnTo>
                  <a:lnTo>
                    <a:pt x="70129" y="0"/>
                  </a:lnTo>
                  <a:lnTo>
                    <a:pt x="65455" y="1295"/>
                  </a:lnTo>
                  <a:lnTo>
                    <a:pt x="54381" y="3695"/>
                  </a:lnTo>
                  <a:lnTo>
                    <a:pt x="41262" y="5054"/>
                  </a:lnTo>
                  <a:lnTo>
                    <a:pt x="30505" y="3187"/>
                  </a:lnTo>
                  <a:lnTo>
                    <a:pt x="28295" y="8496"/>
                  </a:lnTo>
                  <a:lnTo>
                    <a:pt x="23825" y="20904"/>
                  </a:lnTo>
                  <a:lnTo>
                    <a:pt x="20383" y="35090"/>
                  </a:lnTo>
                  <a:lnTo>
                    <a:pt x="21196" y="45770"/>
                  </a:lnTo>
                  <a:lnTo>
                    <a:pt x="26555" y="55308"/>
                  </a:lnTo>
                  <a:lnTo>
                    <a:pt x="41579" y="52971"/>
                  </a:lnTo>
                  <a:lnTo>
                    <a:pt x="39547" y="58750"/>
                  </a:lnTo>
                  <a:lnTo>
                    <a:pt x="38404" y="61785"/>
                  </a:lnTo>
                  <a:lnTo>
                    <a:pt x="32385" y="63449"/>
                  </a:lnTo>
                  <a:lnTo>
                    <a:pt x="28689" y="66497"/>
                  </a:lnTo>
                  <a:lnTo>
                    <a:pt x="24968" y="72034"/>
                  </a:lnTo>
                  <a:lnTo>
                    <a:pt x="21247" y="79692"/>
                  </a:lnTo>
                  <a:lnTo>
                    <a:pt x="13690" y="99034"/>
                  </a:lnTo>
                  <a:lnTo>
                    <a:pt x="8229" y="102082"/>
                  </a:lnTo>
                  <a:lnTo>
                    <a:pt x="2908" y="105232"/>
                  </a:lnTo>
                  <a:lnTo>
                    <a:pt x="0" y="108165"/>
                  </a:lnTo>
                  <a:lnTo>
                    <a:pt x="1828" y="111150"/>
                  </a:lnTo>
                  <a:lnTo>
                    <a:pt x="10883" y="113906"/>
                  </a:lnTo>
                  <a:lnTo>
                    <a:pt x="29629" y="116090"/>
                  </a:lnTo>
                  <a:lnTo>
                    <a:pt x="43903" y="114820"/>
                  </a:lnTo>
                  <a:lnTo>
                    <a:pt x="51943" y="108978"/>
                  </a:lnTo>
                  <a:lnTo>
                    <a:pt x="55638" y="99542"/>
                  </a:lnTo>
                  <a:lnTo>
                    <a:pt x="58013" y="76492"/>
                  </a:lnTo>
                  <a:lnTo>
                    <a:pt x="59931" y="69303"/>
                  </a:lnTo>
                  <a:lnTo>
                    <a:pt x="62509" y="65671"/>
                  </a:lnTo>
                  <a:lnTo>
                    <a:pt x="65595" y="65379"/>
                  </a:lnTo>
                  <a:lnTo>
                    <a:pt x="59651" y="63271"/>
                  </a:lnTo>
                  <a:lnTo>
                    <a:pt x="62293" y="52971"/>
                  </a:lnTo>
                  <a:lnTo>
                    <a:pt x="67945" y="30899"/>
                  </a:lnTo>
                  <a:lnTo>
                    <a:pt x="78409" y="25996"/>
                  </a:lnTo>
                  <a:close/>
                </a:path>
              </a:pathLst>
            </a:custGeom>
            <a:solidFill>
              <a:srgbClr val="FFA3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2247112" y="3789349"/>
              <a:ext cx="88900" cy="127635"/>
            </a:xfrm>
            <a:custGeom>
              <a:avLst/>
              <a:gdLst/>
              <a:ahLst/>
              <a:cxnLst/>
              <a:rect l="l" t="t" r="r" b="b"/>
              <a:pathLst>
                <a:path w="88900" h="127635">
                  <a:moveTo>
                    <a:pt x="46990" y="0"/>
                  </a:moveTo>
                  <a:lnTo>
                    <a:pt x="42824" y="1206"/>
                  </a:lnTo>
                  <a:lnTo>
                    <a:pt x="41694" y="2717"/>
                  </a:lnTo>
                  <a:lnTo>
                    <a:pt x="46990" y="0"/>
                  </a:lnTo>
                  <a:close/>
                </a:path>
                <a:path w="88900" h="127635">
                  <a:moveTo>
                    <a:pt x="88760" y="123698"/>
                  </a:moveTo>
                  <a:lnTo>
                    <a:pt x="88696" y="114058"/>
                  </a:lnTo>
                  <a:lnTo>
                    <a:pt x="88633" y="103733"/>
                  </a:lnTo>
                  <a:lnTo>
                    <a:pt x="88544" y="92608"/>
                  </a:lnTo>
                  <a:lnTo>
                    <a:pt x="88379" y="80911"/>
                  </a:lnTo>
                  <a:lnTo>
                    <a:pt x="88265" y="73380"/>
                  </a:lnTo>
                  <a:lnTo>
                    <a:pt x="88163" y="67056"/>
                  </a:lnTo>
                  <a:lnTo>
                    <a:pt x="88074" y="60502"/>
                  </a:lnTo>
                  <a:lnTo>
                    <a:pt x="87947" y="53047"/>
                  </a:lnTo>
                  <a:lnTo>
                    <a:pt x="87934" y="52362"/>
                  </a:lnTo>
                  <a:lnTo>
                    <a:pt x="87807" y="44665"/>
                  </a:lnTo>
                  <a:lnTo>
                    <a:pt x="87731" y="40182"/>
                  </a:lnTo>
                  <a:lnTo>
                    <a:pt x="87642" y="34963"/>
                  </a:lnTo>
                  <a:lnTo>
                    <a:pt x="87553" y="25285"/>
                  </a:lnTo>
                  <a:lnTo>
                    <a:pt x="87439" y="9613"/>
                  </a:lnTo>
                  <a:lnTo>
                    <a:pt x="81749" y="5181"/>
                  </a:lnTo>
                  <a:lnTo>
                    <a:pt x="74015" y="2197"/>
                  </a:lnTo>
                  <a:lnTo>
                    <a:pt x="71120" y="5499"/>
                  </a:lnTo>
                  <a:lnTo>
                    <a:pt x="66675" y="13804"/>
                  </a:lnTo>
                  <a:lnTo>
                    <a:pt x="66090" y="25285"/>
                  </a:lnTo>
                  <a:lnTo>
                    <a:pt x="65151" y="34963"/>
                  </a:lnTo>
                  <a:lnTo>
                    <a:pt x="65100" y="35483"/>
                  </a:lnTo>
                  <a:lnTo>
                    <a:pt x="65011" y="36410"/>
                  </a:lnTo>
                  <a:lnTo>
                    <a:pt x="62166" y="44665"/>
                  </a:lnTo>
                  <a:lnTo>
                    <a:pt x="62064" y="44958"/>
                  </a:lnTo>
                  <a:lnTo>
                    <a:pt x="55638" y="50584"/>
                  </a:lnTo>
                  <a:lnTo>
                    <a:pt x="54940" y="50584"/>
                  </a:lnTo>
                  <a:lnTo>
                    <a:pt x="44767" y="52362"/>
                  </a:lnTo>
                  <a:lnTo>
                    <a:pt x="42760" y="52362"/>
                  </a:lnTo>
                  <a:lnTo>
                    <a:pt x="31661" y="51536"/>
                  </a:lnTo>
                  <a:lnTo>
                    <a:pt x="25514" y="50584"/>
                  </a:lnTo>
                  <a:lnTo>
                    <a:pt x="20802" y="49517"/>
                  </a:lnTo>
                  <a:lnTo>
                    <a:pt x="16065" y="48234"/>
                  </a:lnTo>
                  <a:lnTo>
                    <a:pt x="16903" y="44958"/>
                  </a:lnTo>
                  <a:lnTo>
                    <a:pt x="16979" y="44665"/>
                  </a:lnTo>
                  <a:lnTo>
                    <a:pt x="22542" y="40182"/>
                  </a:lnTo>
                  <a:lnTo>
                    <a:pt x="27584" y="35801"/>
                  </a:lnTo>
                  <a:lnTo>
                    <a:pt x="30391" y="28600"/>
                  </a:lnTo>
                  <a:lnTo>
                    <a:pt x="38214" y="7366"/>
                  </a:lnTo>
                  <a:lnTo>
                    <a:pt x="41694" y="2717"/>
                  </a:lnTo>
                  <a:lnTo>
                    <a:pt x="39598" y="3784"/>
                  </a:lnTo>
                  <a:lnTo>
                    <a:pt x="34036" y="11976"/>
                  </a:lnTo>
                  <a:lnTo>
                    <a:pt x="30060" y="21310"/>
                  </a:lnTo>
                  <a:lnTo>
                    <a:pt x="27584" y="28321"/>
                  </a:lnTo>
                  <a:lnTo>
                    <a:pt x="24879" y="35483"/>
                  </a:lnTo>
                  <a:lnTo>
                    <a:pt x="22098" y="36830"/>
                  </a:lnTo>
                  <a:lnTo>
                    <a:pt x="14084" y="41821"/>
                  </a:lnTo>
                  <a:lnTo>
                    <a:pt x="7480" y="46443"/>
                  </a:lnTo>
                  <a:lnTo>
                    <a:pt x="4279" y="50584"/>
                  </a:lnTo>
                  <a:lnTo>
                    <a:pt x="2336" y="53047"/>
                  </a:lnTo>
                  <a:lnTo>
                    <a:pt x="787" y="56184"/>
                  </a:lnTo>
                  <a:lnTo>
                    <a:pt x="0" y="60502"/>
                  </a:lnTo>
                  <a:lnTo>
                    <a:pt x="63" y="62674"/>
                  </a:lnTo>
                  <a:lnTo>
                    <a:pt x="177" y="67056"/>
                  </a:lnTo>
                  <a:lnTo>
                    <a:pt x="2768" y="73380"/>
                  </a:lnTo>
                  <a:lnTo>
                    <a:pt x="7353" y="78359"/>
                  </a:lnTo>
                  <a:lnTo>
                    <a:pt x="13538" y="80911"/>
                  </a:lnTo>
                  <a:lnTo>
                    <a:pt x="11099" y="92608"/>
                  </a:lnTo>
                  <a:lnTo>
                    <a:pt x="9182" y="103733"/>
                  </a:lnTo>
                  <a:lnTo>
                    <a:pt x="7543" y="114058"/>
                  </a:lnTo>
                  <a:lnTo>
                    <a:pt x="5943" y="123329"/>
                  </a:lnTo>
                  <a:lnTo>
                    <a:pt x="21145" y="125818"/>
                  </a:lnTo>
                  <a:lnTo>
                    <a:pt x="42405" y="127444"/>
                  </a:lnTo>
                  <a:lnTo>
                    <a:pt x="66141" y="127101"/>
                  </a:lnTo>
                  <a:lnTo>
                    <a:pt x="88760" y="123698"/>
                  </a:lnTo>
                  <a:close/>
                </a:path>
              </a:pathLst>
            </a:custGeom>
            <a:solidFill>
              <a:srgbClr val="89A8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9" name="object 169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2278543" y="3822814"/>
              <a:ext cx="18797" cy="18159"/>
            </a:xfrm>
            <a:prstGeom prst="rect">
              <a:avLst/>
            </a:prstGeom>
          </p:spPr>
        </p:pic>
        <p:pic>
          <p:nvPicPr>
            <p:cNvPr id="170" name="object 170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2314889" y="3794543"/>
              <a:ext cx="129898" cy="111121"/>
            </a:xfrm>
            <a:prstGeom prst="rect">
              <a:avLst/>
            </a:prstGeom>
          </p:spPr>
        </p:pic>
        <p:sp>
          <p:nvSpPr>
            <p:cNvPr id="171" name="object 171"/>
            <p:cNvSpPr/>
            <p:nvPr/>
          </p:nvSpPr>
          <p:spPr>
            <a:xfrm>
              <a:off x="2032127" y="3729977"/>
              <a:ext cx="142240" cy="94615"/>
            </a:xfrm>
            <a:custGeom>
              <a:avLst/>
              <a:gdLst/>
              <a:ahLst/>
              <a:cxnLst/>
              <a:rect l="l" t="t" r="r" b="b"/>
              <a:pathLst>
                <a:path w="142239" h="94614">
                  <a:moveTo>
                    <a:pt x="141998" y="73977"/>
                  </a:moveTo>
                  <a:lnTo>
                    <a:pt x="134327" y="70256"/>
                  </a:lnTo>
                  <a:lnTo>
                    <a:pt x="92265" y="51968"/>
                  </a:lnTo>
                  <a:lnTo>
                    <a:pt x="58483" y="34493"/>
                  </a:lnTo>
                  <a:lnTo>
                    <a:pt x="35750" y="21285"/>
                  </a:lnTo>
                  <a:lnTo>
                    <a:pt x="34709" y="20650"/>
                  </a:lnTo>
                  <a:lnTo>
                    <a:pt x="34556" y="17868"/>
                  </a:lnTo>
                  <a:lnTo>
                    <a:pt x="37071" y="11506"/>
                  </a:lnTo>
                  <a:lnTo>
                    <a:pt x="39763" y="6007"/>
                  </a:lnTo>
                  <a:lnTo>
                    <a:pt x="35458" y="0"/>
                  </a:lnTo>
                  <a:lnTo>
                    <a:pt x="34175" y="4800"/>
                  </a:lnTo>
                  <a:lnTo>
                    <a:pt x="31584" y="6261"/>
                  </a:lnTo>
                  <a:lnTo>
                    <a:pt x="30416" y="4622"/>
                  </a:lnTo>
                  <a:lnTo>
                    <a:pt x="23812" y="1587"/>
                  </a:lnTo>
                  <a:lnTo>
                    <a:pt x="13449" y="1206"/>
                  </a:lnTo>
                  <a:lnTo>
                    <a:pt x="3962" y="3225"/>
                  </a:lnTo>
                  <a:lnTo>
                    <a:pt x="0" y="7391"/>
                  </a:lnTo>
                  <a:lnTo>
                    <a:pt x="215" y="10528"/>
                  </a:lnTo>
                  <a:lnTo>
                    <a:pt x="6451" y="9131"/>
                  </a:lnTo>
                  <a:lnTo>
                    <a:pt x="7226" y="9118"/>
                  </a:lnTo>
                  <a:lnTo>
                    <a:pt x="8890" y="15189"/>
                  </a:lnTo>
                  <a:lnTo>
                    <a:pt x="12890" y="20561"/>
                  </a:lnTo>
                  <a:lnTo>
                    <a:pt x="18910" y="23990"/>
                  </a:lnTo>
                  <a:lnTo>
                    <a:pt x="21577" y="24079"/>
                  </a:lnTo>
                  <a:lnTo>
                    <a:pt x="48374" y="47028"/>
                  </a:lnTo>
                  <a:lnTo>
                    <a:pt x="68668" y="62166"/>
                  </a:lnTo>
                  <a:lnTo>
                    <a:pt x="91033" y="74777"/>
                  </a:lnTo>
                  <a:lnTo>
                    <a:pt x="125298" y="91236"/>
                  </a:lnTo>
                  <a:lnTo>
                    <a:pt x="132397" y="94170"/>
                  </a:lnTo>
                  <a:lnTo>
                    <a:pt x="141998" y="73977"/>
                  </a:lnTo>
                  <a:close/>
                </a:path>
              </a:pathLst>
            </a:custGeom>
            <a:solidFill>
              <a:srgbClr val="EBA2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2" name="object 172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2259507" y="3876281"/>
              <a:ext cx="152463" cy="118516"/>
            </a:xfrm>
            <a:prstGeom prst="rect">
              <a:avLst/>
            </a:prstGeom>
          </p:spPr>
        </p:pic>
        <p:sp>
          <p:nvSpPr>
            <p:cNvPr id="173" name="object 173"/>
            <p:cNvSpPr/>
            <p:nvPr/>
          </p:nvSpPr>
          <p:spPr>
            <a:xfrm>
              <a:off x="2267512" y="3884282"/>
              <a:ext cx="136525" cy="102870"/>
            </a:xfrm>
            <a:custGeom>
              <a:avLst/>
              <a:gdLst/>
              <a:ahLst/>
              <a:cxnLst/>
              <a:rect l="l" t="t" r="r" b="b"/>
              <a:pathLst>
                <a:path w="136525" h="102870">
                  <a:moveTo>
                    <a:pt x="134251" y="0"/>
                  </a:moveTo>
                  <a:lnTo>
                    <a:pt x="131559" y="0"/>
                  </a:lnTo>
                  <a:lnTo>
                    <a:pt x="2197" y="0"/>
                  </a:lnTo>
                  <a:lnTo>
                    <a:pt x="0" y="2209"/>
                  </a:lnTo>
                  <a:lnTo>
                    <a:pt x="0" y="100304"/>
                  </a:lnTo>
                  <a:lnTo>
                    <a:pt x="2197" y="102501"/>
                  </a:lnTo>
                  <a:lnTo>
                    <a:pt x="134251" y="102501"/>
                  </a:lnTo>
                  <a:lnTo>
                    <a:pt x="136461" y="100304"/>
                  </a:lnTo>
                  <a:lnTo>
                    <a:pt x="136448" y="2209"/>
                  </a:lnTo>
                  <a:lnTo>
                    <a:pt x="134251" y="0"/>
                  </a:lnTo>
                  <a:close/>
                </a:path>
              </a:pathLst>
            </a:custGeom>
            <a:solidFill>
              <a:srgbClr val="0718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4" name="object 174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2267509" y="3981157"/>
              <a:ext cx="136461" cy="5626"/>
            </a:xfrm>
            <a:prstGeom prst="rect">
              <a:avLst/>
            </a:prstGeom>
          </p:spPr>
        </p:pic>
        <p:sp>
          <p:nvSpPr>
            <p:cNvPr id="175" name="object 175"/>
            <p:cNvSpPr/>
            <p:nvPr/>
          </p:nvSpPr>
          <p:spPr>
            <a:xfrm>
              <a:off x="2270163" y="3886720"/>
              <a:ext cx="131445" cy="93980"/>
            </a:xfrm>
            <a:custGeom>
              <a:avLst/>
              <a:gdLst/>
              <a:ahLst/>
              <a:cxnLst/>
              <a:rect l="l" t="t" r="r" b="b"/>
              <a:pathLst>
                <a:path w="131444" h="93979">
                  <a:moveTo>
                    <a:pt x="131114" y="1270"/>
                  </a:moveTo>
                  <a:lnTo>
                    <a:pt x="130517" y="1270"/>
                  </a:lnTo>
                  <a:lnTo>
                    <a:pt x="130517" y="0"/>
                  </a:lnTo>
                  <a:lnTo>
                    <a:pt x="609" y="0"/>
                  </a:lnTo>
                  <a:lnTo>
                    <a:pt x="609" y="1270"/>
                  </a:lnTo>
                  <a:lnTo>
                    <a:pt x="0" y="1270"/>
                  </a:lnTo>
                  <a:lnTo>
                    <a:pt x="0" y="91440"/>
                  </a:lnTo>
                  <a:lnTo>
                    <a:pt x="76" y="92710"/>
                  </a:lnTo>
                  <a:lnTo>
                    <a:pt x="685" y="92710"/>
                  </a:lnTo>
                  <a:lnTo>
                    <a:pt x="685" y="93980"/>
                  </a:lnTo>
                  <a:lnTo>
                    <a:pt x="130340" y="93980"/>
                  </a:lnTo>
                  <a:lnTo>
                    <a:pt x="130340" y="92710"/>
                  </a:lnTo>
                  <a:lnTo>
                    <a:pt x="131114" y="92710"/>
                  </a:lnTo>
                  <a:lnTo>
                    <a:pt x="131114" y="91440"/>
                  </a:lnTo>
                  <a:lnTo>
                    <a:pt x="131114" y="1270"/>
                  </a:lnTo>
                  <a:close/>
                </a:path>
              </a:pathLst>
            </a:custGeom>
            <a:solidFill>
              <a:srgbClr val="FFA2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2274620" y="3891165"/>
              <a:ext cx="122555" cy="85090"/>
            </a:xfrm>
            <a:custGeom>
              <a:avLst/>
              <a:gdLst/>
              <a:ahLst/>
              <a:cxnLst/>
              <a:rect l="l" t="t" r="r" b="b"/>
              <a:pathLst>
                <a:path w="122555" h="85089">
                  <a:moveTo>
                    <a:pt x="122224" y="1270"/>
                  </a:moveTo>
                  <a:lnTo>
                    <a:pt x="121805" y="1270"/>
                  </a:lnTo>
                  <a:lnTo>
                    <a:pt x="121805" y="0"/>
                  </a:lnTo>
                  <a:lnTo>
                    <a:pt x="406" y="0"/>
                  </a:lnTo>
                  <a:lnTo>
                    <a:pt x="406" y="1270"/>
                  </a:lnTo>
                  <a:lnTo>
                    <a:pt x="0" y="1270"/>
                  </a:lnTo>
                  <a:lnTo>
                    <a:pt x="0" y="83820"/>
                  </a:lnTo>
                  <a:lnTo>
                    <a:pt x="152" y="83820"/>
                  </a:lnTo>
                  <a:lnTo>
                    <a:pt x="152" y="85090"/>
                  </a:lnTo>
                  <a:lnTo>
                    <a:pt x="122059" y="85090"/>
                  </a:lnTo>
                  <a:lnTo>
                    <a:pt x="122059" y="83820"/>
                  </a:lnTo>
                  <a:lnTo>
                    <a:pt x="122224" y="83820"/>
                  </a:lnTo>
                  <a:lnTo>
                    <a:pt x="122224" y="1270"/>
                  </a:lnTo>
                  <a:close/>
                </a:path>
              </a:pathLst>
            </a:custGeom>
            <a:solidFill>
              <a:srgbClr val="0718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2274623" y="3912817"/>
              <a:ext cx="122555" cy="63500"/>
            </a:xfrm>
            <a:custGeom>
              <a:avLst/>
              <a:gdLst/>
              <a:ahLst/>
              <a:cxnLst/>
              <a:rect l="l" t="t" r="r" b="b"/>
              <a:pathLst>
                <a:path w="122555" h="63500">
                  <a:moveTo>
                    <a:pt x="28486" y="0"/>
                  </a:moveTo>
                  <a:lnTo>
                    <a:pt x="21920" y="0"/>
                  </a:lnTo>
                  <a:lnTo>
                    <a:pt x="18342" y="4081"/>
                  </a:lnTo>
                  <a:lnTo>
                    <a:pt x="15962" y="13061"/>
                  </a:lnTo>
                  <a:lnTo>
                    <a:pt x="13274" y="22042"/>
                  </a:lnTo>
                  <a:lnTo>
                    <a:pt x="8775" y="26123"/>
                  </a:lnTo>
                  <a:lnTo>
                    <a:pt x="2489" y="26123"/>
                  </a:lnTo>
                  <a:lnTo>
                    <a:pt x="4191" y="11950"/>
                  </a:lnTo>
                  <a:lnTo>
                    <a:pt x="0" y="6337"/>
                  </a:lnTo>
                  <a:lnTo>
                    <a:pt x="0" y="62636"/>
                  </a:lnTo>
                  <a:lnTo>
                    <a:pt x="800" y="63423"/>
                  </a:lnTo>
                  <a:lnTo>
                    <a:pt x="121424" y="63423"/>
                  </a:lnTo>
                  <a:lnTo>
                    <a:pt x="122224" y="62636"/>
                  </a:lnTo>
                  <a:lnTo>
                    <a:pt x="122224" y="3606"/>
                  </a:lnTo>
                  <a:lnTo>
                    <a:pt x="120177" y="11825"/>
                  </a:lnTo>
                  <a:lnTo>
                    <a:pt x="118408" y="20520"/>
                  </a:lnTo>
                  <a:lnTo>
                    <a:pt x="116477" y="27409"/>
                  </a:lnTo>
                  <a:lnTo>
                    <a:pt x="113944" y="30213"/>
                  </a:lnTo>
                  <a:lnTo>
                    <a:pt x="110501" y="25811"/>
                  </a:lnTo>
                  <a:lnTo>
                    <a:pt x="104928" y="6446"/>
                  </a:lnTo>
                  <a:lnTo>
                    <a:pt x="100799" y="2044"/>
                  </a:lnTo>
                  <a:lnTo>
                    <a:pt x="96670" y="6160"/>
                  </a:lnTo>
                  <a:lnTo>
                    <a:pt x="91098" y="24268"/>
                  </a:lnTo>
                  <a:lnTo>
                    <a:pt x="87655" y="28384"/>
                  </a:lnTo>
                  <a:lnTo>
                    <a:pt x="82092" y="28384"/>
                  </a:lnTo>
                  <a:lnTo>
                    <a:pt x="82232" y="16802"/>
                  </a:lnTo>
                  <a:lnTo>
                    <a:pt x="74510" y="16802"/>
                  </a:lnTo>
                  <a:lnTo>
                    <a:pt x="70206" y="20385"/>
                  </a:lnTo>
                  <a:lnTo>
                    <a:pt x="65374" y="36154"/>
                  </a:lnTo>
                  <a:lnTo>
                    <a:pt x="61341" y="39738"/>
                  </a:lnTo>
                  <a:lnTo>
                    <a:pt x="54102" y="39738"/>
                  </a:lnTo>
                  <a:lnTo>
                    <a:pt x="54737" y="28613"/>
                  </a:lnTo>
                  <a:lnTo>
                    <a:pt x="41681" y="28613"/>
                  </a:lnTo>
                  <a:lnTo>
                    <a:pt x="43281" y="17487"/>
                  </a:lnTo>
                  <a:lnTo>
                    <a:pt x="26847" y="17487"/>
                  </a:lnTo>
                  <a:lnTo>
                    <a:pt x="28486" y="0"/>
                  </a:lnTo>
                  <a:close/>
                </a:path>
              </a:pathLst>
            </a:custGeom>
            <a:solidFill>
              <a:srgbClr val="89A8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2325751" y="3970934"/>
              <a:ext cx="37465" cy="26670"/>
            </a:xfrm>
            <a:custGeom>
              <a:avLst/>
              <a:gdLst/>
              <a:ahLst/>
              <a:cxnLst/>
              <a:rect l="l" t="t" r="r" b="b"/>
              <a:pathLst>
                <a:path w="37464" h="26670">
                  <a:moveTo>
                    <a:pt x="37198" y="15849"/>
                  </a:moveTo>
                  <a:lnTo>
                    <a:pt x="36271" y="15836"/>
                  </a:lnTo>
                  <a:lnTo>
                    <a:pt x="34239" y="15951"/>
                  </a:lnTo>
                  <a:lnTo>
                    <a:pt x="31369" y="8216"/>
                  </a:lnTo>
                  <a:lnTo>
                    <a:pt x="25781" y="2552"/>
                  </a:lnTo>
                  <a:lnTo>
                    <a:pt x="18961" y="0"/>
                  </a:lnTo>
                  <a:lnTo>
                    <a:pt x="12433" y="1587"/>
                  </a:lnTo>
                  <a:lnTo>
                    <a:pt x="6527" y="5473"/>
                  </a:lnTo>
                  <a:lnTo>
                    <a:pt x="2108" y="14592"/>
                  </a:lnTo>
                  <a:lnTo>
                    <a:pt x="0" y="20269"/>
                  </a:lnTo>
                  <a:lnTo>
                    <a:pt x="4508" y="26111"/>
                  </a:lnTo>
                  <a:lnTo>
                    <a:pt x="5613" y="21272"/>
                  </a:lnTo>
                  <a:lnTo>
                    <a:pt x="8356" y="19596"/>
                  </a:lnTo>
                  <a:lnTo>
                    <a:pt x="8585" y="19989"/>
                  </a:lnTo>
                  <a:lnTo>
                    <a:pt x="14732" y="23266"/>
                  </a:lnTo>
                  <a:lnTo>
                    <a:pt x="24612" y="23672"/>
                  </a:lnTo>
                  <a:lnTo>
                    <a:pt x="33629" y="21196"/>
                  </a:lnTo>
                  <a:lnTo>
                    <a:pt x="37198" y="15849"/>
                  </a:lnTo>
                  <a:close/>
                </a:path>
              </a:pathLst>
            </a:custGeom>
            <a:solidFill>
              <a:srgbClr val="FFA3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2345659" y="3874640"/>
              <a:ext cx="100965" cy="106680"/>
            </a:xfrm>
            <a:custGeom>
              <a:avLst/>
              <a:gdLst/>
              <a:ahLst/>
              <a:cxnLst/>
              <a:rect l="l" t="t" r="r" b="b"/>
              <a:pathLst>
                <a:path w="100964" h="106679">
                  <a:moveTo>
                    <a:pt x="83426" y="0"/>
                  </a:moveTo>
                  <a:lnTo>
                    <a:pt x="77990" y="6578"/>
                  </a:lnTo>
                  <a:lnTo>
                    <a:pt x="77622" y="7099"/>
                  </a:lnTo>
                  <a:lnTo>
                    <a:pt x="50272" y="43101"/>
                  </a:lnTo>
                  <a:lnTo>
                    <a:pt x="25280" y="71772"/>
                  </a:lnTo>
                  <a:lnTo>
                    <a:pt x="7054" y="90725"/>
                  </a:lnTo>
                  <a:lnTo>
                    <a:pt x="0" y="97574"/>
                  </a:lnTo>
                  <a:lnTo>
                    <a:pt x="5016" y="106159"/>
                  </a:lnTo>
                  <a:lnTo>
                    <a:pt x="54587" y="68445"/>
                  </a:lnTo>
                  <a:lnTo>
                    <a:pt x="96253" y="20319"/>
                  </a:lnTo>
                  <a:lnTo>
                    <a:pt x="100774" y="14122"/>
                  </a:lnTo>
                  <a:lnTo>
                    <a:pt x="83426" y="0"/>
                  </a:lnTo>
                  <a:close/>
                </a:path>
              </a:pathLst>
            </a:custGeom>
            <a:solidFill>
              <a:srgbClr val="EBA2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0" name="object 180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2039353" y="3737482"/>
              <a:ext cx="22034" cy="17081"/>
            </a:xfrm>
            <a:prstGeom prst="rect">
              <a:avLst/>
            </a:prstGeom>
          </p:spPr>
        </p:pic>
        <p:pic>
          <p:nvPicPr>
            <p:cNvPr id="181" name="object 181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455561" y="3802519"/>
              <a:ext cx="27974" cy="33223"/>
            </a:xfrm>
            <a:prstGeom prst="rect">
              <a:avLst/>
            </a:prstGeom>
          </p:spPr>
        </p:pic>
        <p:sp>
          <p:nvSpPr>
            <p:cNvPr id="182" name="object 182"/>
            <p:cNvSpPr/>
            <p:nvPr/>
          </p:nvSpPr>
          <p:spPr>
            <a:xfrm>
              <a:off x="454952" y="3764165"/>
              <a:ext cx="121285" cy="119380"/>
            </a:xfrm>
            <a:custGeom>
              <a:avLst/>
              <a:gdLst/>
              <a:ahLst/>
              <a:cxnLst/>
              <a:rect l="l" t="t" r="r" b="b"/>
              <a:pathLst>
                <a:path w="121284" h="119379">
                  <a:moveTo>
                    <a:pt x="120777" y="2006"/>
                  </a:moveTo>
                  <a:lnTo>
                    <a:pt x="119265" y="0"/>
                  </a:lnTo>
                  <a:lnTo>
                    <a:pt x="30314" y="0"/>
                  </a:lnTo>
                  <a:lnTo>
                    <a:pt x="27838" y="2006"/>
                  </a:lnTo>
                  <a:lnTo>
                    <a:pt x="0" y="116916"/>
                  </a:lnTo>
                  <a:lnTo>
                    <a:pt x="1511" y="118922"/>
                  </a:lnTo>
                  <a:lnTo>
                    <a:pt x="90462" y="118922"/>
                  </a:lnTo>
                  <a:lnTo>
                    <a:pt x="92938" y="116916"/>
                  </a:lnTo>
                  <a:lnTo>
                    <a:pt x="120180" y="4445"/>
                  </a:lnTo>
                  <a:lnTo>
                    <a:pt x="120777" y="2006"/>
                  </a:lnTo>
                  <a:close/>
                </a:path>
              </a:pathLst>
            </a:custGeom>
            <a:solidFill>
              <a:srgbClr val="5C80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458075" y="3766836"/>
              <a:ext cx="114935" cy="113664"/>
            </a:xfrm>
            <a:custGeom>
              <a:avLst/>
              <a:gdLst/>
              <a:ahLst/>
              <a:cxnLst/>
              <a:rect l="l" t="t" r="r" b="b"/>
              <a:pathLst>
                <a:path w="114934" h="113664">
                  <a:moveTo>
                    <a:pt x="114223" y="38"/>
                  </a:moveTo>
                  <a:lnTo>
                    <a:pt x="28435" y="0"/>
                  </a:lnTo>
                  <a:lnTo>
                    <a:pt x="27012" y="1155"/>
                  </a:lnTo>
                  <a:lnTo>
                    <a:pt x="0" y="113156"/>
                  </a:lnTo>
                  <a:lnTo>
                    <a:pt x="317" y="113550"/>
                  </a:lnTo>
                  <a:lnTo>
                    <a:pt x="84899" y="113576"/>
                  </a:lnTo>
                  <a:lnTo>
                    <a:pt x="86106" y="113576"/>
                  </a:lnTo>
                  <a:lnTo>
                    <a:pt x="87528" y="112407"/>
                  </a:lnTo>
                  <a:lnTo>
                    <a:pt x="114528" y="431"/>
                  </a:lnTo>
                  <a:lnTo>
                    <a:pt x="114223" y="38"/>
                  </a:lnTo>
                  <a:close/>
                </a:path>
              </a:pathLst>
            </a:custGeom>
            <a:solidFill>
              <a:srgbClr val="0718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456754" y="3765247"/>
              <a:ext cx="122555" cy="121920"/>
            </a:xfrm>
            <a:custGeom>
              <a:avLst/>
              <a:gdLst/>
              <a:ahLst/>
              <a:cxnLst/>
              <a:rect l="l" t="t" r="r" b="b"/>
              <a:pathLst>
                <a:path w="122554" h="121920">
                  <a:moveTo>
                    <a:pt x="117627" y="0"/>
                  </a:moveTo>
                  <a:lnTo>
                    <a:pt x="118376" y="812"/>
                  </a:lnTo>
                  <a:lnTo>
                    <a:pt x="118719" y="2019"/>
                  </a:lnTo>
                  <a:lnTo>
                    <a:pt x="91147" y="115836"/>
                  </a:lnTo>
                  <a:lnTo>
                    <a:pt x="88658" y="117830"/>
                  </a:lnTo>
                  <a:lnTo>
                    <a:pt x="86220" y="117830"/>
                  </a:lnTo>
                  <a:lnTo>
                    <a:pt x="1270" y="117830"/>
                  </a:lnTo>
                  <a:lnTo>
                    <a:pt x="0" y="117195"/>
                  </a:lnTo>
                  <a:lnTo>
                    <a:pt x="3746" y="120980"/>
                  </a:lnTo>
                  <a:lnTo>
                    <a:pt x="4635" y="121386"/>
                  </a:lnTo>
                  <a:lnTo>
                    <a:pt x="92227" y="121386"/>
                  </a:lnTo>
                  <a:lnTo>
                    <a:pt x="94703" y="119392"/>
                  </a:lnTo>
                  <a:lnTo>
                    <a:pt x="122313" y="5384"/>
                  </a:lnTo>
                  <a:lnTo>
                    <a:pt x="121856" y="4013"/>
                  </a:lnTo>
                  <a:lnTo>
                    <a:pt x="117627" y="0"/>
                  </a:lnTo>
                  <a:close/>
                </a:path>
              </a:pathLst>
            </a:custGeom>
            <a:solidFill>
              <a:srgbClr val="5C80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5" name="object 185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456755" y="3766057"/>
              <a:ext cx="122068" cy="120586"/>
            </a:xfrm>
            <a:prstGeom prst="rect">
              <a:avLst/>
            </a:prstGeom>
          </p:spPr>
        </p:pic>
        <p:sp>
          <p:nvSpPr>
            <p:cNvPr id="186" name="object 186"/>
            <p:cNvSpPr/>
            <p:nvPr/>
          </p:nvSpPr>
          <p:spPr>
            <a:xfrm>
              <a:off x="463723" y="3771286"/>
              <a:ext cx="103505" cy="104775"/>
            </a:xfrm>
            <a:custGeom>
              <a:avLst/>
              <a:gdLst/>
              <a:ahLst/>
              <a:cxnLst/>
              <a:rect l="l" t="t" r="r" b="b"/>
              <a:pathLst>
                <a:path w="103504" h="104775">
                  <a:moveTo>
                    <a:pt x="102641" y="0"/>
                  </a:moveTo>
                  <a:lnTo>
                    <a:pt x="25933" y="0"/>
                  </a:lnTo>
                  <a:lnTo>
                    <a:pt x="24942" y="787"/>
                  </a:lnTo>
                  <a:lnTo>
                    <a:pt x="0" y="103885"/>
                  </a:lnTo>
                  <a:lnTo>
                    <a:pt x="596" y="104686"/>
                  </a:lnTo>
                  <a:lnTo>
                    <a:pt x="1574" y="104686"/>
                  </a:lnTo>
                  <a:lnTo>
                    <a:pt x="77304" y="104686"/>
                  </a:lnTo>
                  <a:lnTo>
                    <a:pt x="78295" y="103885"/>
                  </a:lnTo>
                  <a:lnTo>
                    <a:pt x="103251" y="787"/>
                  </a:lnTo>
                  <a:lnTo>
                    <a:pt x="102641" y="0"/>
                  </a:lnTo>
                  <a:close/>
                </a:path>
              </a:pathLst>
            </a:custGeom>
            <a:solidFill>
              <a:srgbClr val="5C80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469671" y="3773957"/>
              <a:ext cx="26670" cy="88265"/>
            </a:xfrm>
            <a:custGeom>
              <a:avLst/>
              <a:gdLst/>
              <a:ahLst/>
              <a:cxnLst/>
              <a:rect l="l" t="t" r="r" b="b"/>
              <a:pathLst>
                <a:path w="26670" h="88264">
                  <a:moveTo>
                    <a:pt x="7073" y="79743"/>
                  </a:moveTo>
                  <a:lnTo>
                    <a:pt x="6769" y="79349"/>
                  </a:lnTo>
                  <a:lnTo>
                    <a:pt x="2413" y="79349"/>
                  </a:lnTo>
                  <a:lnTo>
                    <a:pt x="1917" y="79743"/>
                  </a:lnTo>
                  <a:lnTo>
                    <a:pt x="1790" y="80225"/>
                  </a:lnTo>
                  <a:lnTo>
                    <a:pt x="127" y="87122"/>
                  </a:lnTo>
                  <a:lnTo>
                    <a:pt x="0" y="87604"/>
                  </a:lnTo>
                  <a:lnTo>
                    <a:pt x="317" y="88011"/>
                  </a:lnTo>
                  <a:lnTo>
                    <a:pt x="4673" y="88011"/>
                  </a:lnTo>
                  <a:lnTo>
                    <a:pt x="5168" y="87604"/>
                  </a:lnTo>
                  <a:lnTo>
                    <a:pt x="5295" y="87122"/>
                  </a:lnTo>
                  <a:lnTo>
                    <a:pt x="6959" y="80225"/>
                  </a:lnTo>
                  <a:lnTo>
                    <a:pt x="7073" y="79743"/>
                  </a:lnTo>
                  <a:close/>
                </a:path>
                <a:path w="26670" h="88264">
                  <a:moveTo>
                    <a:pt x="9829" y="68414"/>
                  </a:moveTo>
                  <a:lnTo>
                    <a:pt x="9512" y="68021"/>
                  </a:lnTo>
                  <a:lnTo>
                    <a:pt x="5156" y="68021"/>
                  </a:lnTo>
                  <a:lnTo>
                    <a:pt x="4660" y="68414"/>
                  </a:lnTo>
                  <a:lnTo>
                    <a:pt x="4533" y="68897"/>
                  </a:lnTo>
                  <a:lnTo>
                    <a:pt x="2870" y="75793"/>
                  </a:lnTo>
                  <a:lnTo>
                    <a:pt x="2743" y="76276"/>
                  </a:lnTo>
                  <a:lnTo>
                    <a:pt x="3060" y="76682"/>
                  </a:lnTo>
                  <a:lnTo>
                    <a:pt x="7416" y="76682"/>
                  </a:lnTo>
                  <a:lnTo>
                    <a:pt x="7912" y="76276"/>
                  </a:lnTo>
                  <a:lnTo>
                    <a:pt x="8039" y="75793"/>
                  </a:lnTo>
                  <a:lnTo>
                    <a:pt x="9702" y="68897"/>
                  </a:lnTo>
                  <a:lnTo>
                    <a:pt x="9829" y="68414"/>
                  </a:lnTo>
                  <a:close/>
                </a:path>
                <a:path w="26670" h="88264">
                  <a:moveTo>
                    <a:pt x="12560" y="57073"/>
                  </a:moveTo>
                  <a:lnTo>
                    <a:pt x="12242" y="56680"/>
                  </a:lnTo>
                  <a:lnTo>
                    <a:pt x="7886" y="56680"/>
                  </a:lnTo>
                  <a:lnTo>
                    <a:pt x="7391" y="57073"/>
                  </a:lnTo>
                  <a:lnTo>
                    <a:pt x="7264" y="57556"/>
                  </a:lnTo>
                  <a:lnTo>
                    <a:pt x="5600" y="64452"/>
                  </a:lnTo>
                  <a:lnTo>
                    <a:pt x="5473" y="64935"/>
                  </a:lnTo>
                  <a:lnTo>
                    <a:pt x="5791" y="65341"/>
                  </a:lnTo>
                  <a:lnTo>
                    <a:pt x="10147" y="65341"/>
                  </a:lnTo>
                  <a:lnTo>
                    <a:pt x="10642" y="64935"/>
                  </a:lnTo>
                  <a:lnTo>
                    <a:pt x="10769" y="64452"/>
                  </a:lnTo>
                  <a:lnTo>
                    <a:pt x="12433" y="57556"/>
                  </a:lnTo>
                  <a:lnTo>
                    <a:pt x="12560" y="57073"/>
                  </a:lnTo>
                  <a:close/>
                </a:path>
                <a:path w="26670" h="88264">
                  <a:moveTo>
                    <a:pt x="15303" y="45745"/>
                  </a:moveTo>
                  <a:lnTo>
                    <a:pt x="14986" y="45351"/>
                  </a:lnTo>
                  <a:lnTo>
                    <a:pt x="10629" y="45351"/>
                  </a:lnTo>
                  <a:lnTo>
                    <a:pt x="10134" y="45745"/>
                  </a:lnTo>
                  <a:lnTo>
                    <a:pt x="8229" y="53606"/>
                  </a:lnTo>
                  <a:lnTo>
                    <a:pt x="8534" y="54013"/>
                  </a:lnTo>
                  <a:lnTo>
                    <a:pt x="12890" y="54013"/>
                  </a:lnTo>
                  <a:lnTo>
                    <a:pt x="13385" y="53606"/>
                  </a:lnTo>
                  <a:lnTo>
                    <a:pt x="13512" y="53124"/>
                  </a:lnTo>
                  <a:lnTo>
                    <a:pt x="15176" y="46228"/>
                  </a:lnTo>
                  <a:lnTo>
                    <a:pt x="15303" y="45745"/>
                  </a:lnTo>
                  <a:close/>
                </a:path>
                <a:path w="26670" h="88264">
                  <a:moveTo>
                    <a:pt x="18046" y="34404"/>
                  </a:moveTo>
                  <a:lnTo>
                    <a:pt x="17741" y="34010"/>
                  </a:lnTo>
                  <a:lnTo>
                    <a:pt x="13385" y="34010"/>
                  </a:lnTo>
                  <a:lnTo>
                    <a:pt x="12877" y="34404"/>
                  </a:lnTo>
                  <a:lnTo>
                    <a:pt x="10972" y="42265"/>
                  </a:lnTo>
                  <a:lnTo>
                    <a:pt x="11277" y="42672"/>
                  </a:lnTo>
                  <a:lnTo>
                    <a:pt x="15646" y="42672"/>
                  </a:lnTo>
                  <a:lnTo>
                    <a:pt x="16141" y="42265"/>
                  </a:lnTo>
                  <a:lnTo>
                    <a:pt x="17932" y="34886"/>
                  </a:lnTo>
                  <a:lnTo>
                    <a:pt x="18046" y="34404"/>
                  </a:lnTo>
                  <a:close/>
                </a:path>
                <a:path w="26670" h="88264">
                  <a:moveTo>
                    <a:pt x="20789" y="23063"/>
                  </a:moveTo>
                  <a:lnTo>
                    <a:pt x="20485" y="22669"/>
                  </a:lnTo>
                  <a:lnTo>
                    <a:pt x="16129" y="22669"/>
                  </a:lnTo>
                  <a:lnTo>
                    <a:pt x="15633" y="23063"/>
                  </a:lnTo>
                  <a:lnTo>
                    <a:pt x="15506" y="23545"/>
                  </a:lnTo>
                  <a:lnTo>
                    <a:pt x="13843" y="30441"/>
                  </a:lnTo>
                  <a:lnTo>
                    <a:pt x="13716" y="30924"/>
                  </a:lnTo>
                  <a:lnTo>
                    <a:pt x="14033" y="31330"/>
                  </a:lnTo>
                  <a:lnTo>
                    <a:pt x="18389" y="31330"/>
                  </a:lnTo>
                  <a:lnTo>
                    <a:pt x="18884" y="30924"/>
                  </a:lnTo>
                  <a:lnTo>
                    <a:pt x="20675" y="23545"/>
                  </a:lnTo>
                  <a:lnTo>
                    <a:pt x="20789" y="23063"/>
                  </a:lnTo>
                  <a:close/>
                </a:path>
                <a:path w="26670" h="88264">
                  <a:moveTo>
                    <a:pt x="23533" y="11734"/>
                  </a:moveTo>
                  <a:lnTo>
                    <a:pt x="23228" y="11341"/>
                  </a:lnTo>
                  <a:lnTo>
                    <a:pt x="18872" y="11341"/>
                  </a:lnTo>
                  <a:lnTo>
                    <a:pt x="18376" y="11734"/>
                  </a:lnTo>
                  <a:lnTo>
                    <a:pt x="18249" y="12217"/>
                  </a:lnTo>
                  <a:lnTo>
                    <a:pt x="16586" y="19113"/>
                  </a:lnTo>
                  <a:lnTo>
                    <a:pt x="16459" y="19596"/>
                  </a:lnTo>
                  <a:lnTo>
                    <a:pt x="16776" y="20002"/>
                  </a:lnTo>
                  <a:lnTo>
                    <a:pt x="21132" y="20002"/>
                  </a:lnTo>
                  <a:lnTo>
                    <a:pt x="21628" y="19596"/>
                  </a:lnTo>
                  <a:lnTo>
                    <a:pt x="21755" y="19113"/>
                  </a:lnTo>
                  <a:lnTo>
                    <a:pt x="23418" y="12217"/>
                  </a:lnTo>
                  <a:lnTo>
                    <a:pt x="23533" y="11734"/>
                  </a:lnTo>
                  <a:close/>
                </a:path>
                <a:path w="26670" h="88264">
                  <a:moveTo>
                    <a:pt x="26289" y="393"/>
                  </a:moveTo>
                  <a:lnTo>
                    <a:pt x="25971" y="0"/>
                  </a:lnTo>
                  <a:lnTo>
                    <a:pt x="21615" y="0"/>
                  </a:lnTo>
                  <a:lnTo>
                    <a:pt x="21120" y="393"/>
                  </a:lnTo>
                  <a:lnTo>
                    <a:pt x="20993" y="876"/>
                  </a:lnTo>
                  <a:lnTo>
                    <a:pt x="19215" y="8255"/>
                  </a:lnTo>
                  <a:lnTo>
                    <a:pt x="19519" y="8661"/>
                  </a:lnTo>
                  <a:lnTo>
                    <a:pt x="23876" y="8661"/>
                  </a:lnTo>
                  <a:lnTo>
                    <a:pt x="24371" y="8255"/>
                  </a:lnTo>
                  <a:lnTo>
                    <a:pt x="24498" y="7772"/>
                  </a:lnTo>
                  <a:lnTo>
                    <a:pt x="26162" y="876"/>
                  </a:lnTo>
                  <a:lnTo>
                    <a:pt x="26289" y="393"/>
                  </a:lnTo>
                  <a:close/>
                </a:path>
              </a:pathLst>
            </a:custGeom>
            <a:solidFill>
              <a:srgbClr val="2D5F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493970" y="3785290"/>
              <a:ext cx="48895" cy="8890"/>
            </a:xfrm>
            <a:custGeom>
              <a:avLst/>
              <a:gdLst/>
              <a:ahLst/>
              <a:cxnLst/>
              <a:rect l="l" t="t" r="r" b="b"/>
              <a:pathLst>
                <a:path w="48895" h="8889">
                  <a:moveTo>
                    <a:pt x="48056" y="0"/>
                  </a:moveTo>
                  <a:lnTo>
                    <a:pt x="2412" y="0"/>
                  </a:lnTo>
                  <a:lnTo>
                    <a:pt x="1917" y="393"/>
                  </a:lnTo>
                  <a:lnTo>
                    <a:pt x="126" y="7772"/>
                  </a:lnTo>
                  <a:lnTo>
                    <a:pt x="0" y="8255"/>
                  </a:lnTo>
                  <a:lnTo>
                    <a:pt x="317" y="8661"/>
                  </a:lnTo>
                  <a:lnTo>
                    <a:pt x="45961" y="8661"/>
                  </a:lnTo>
                  <a:lnTo>
                    <a:pt x="46456" y="8255"/>
                  </a:lnTo>
                  <a:lnTo>
                    <a:pt x="48361" y="393"/>
                  </a:lnTo>
                  <a:lnTo>
                    <a:pt x="48056" y="0"/>
                  </a:lnTo>
                  <a:close/>
                </a:path>
              </a:pathLst>
            </a:custGeom>
            <a:solidFill>
              <a:srgbClr val="0718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491223" y="3773957"/>
              <a:ext cx="67310" cy="31750"/>
            </a:xfrm>
            <a:custGeom>
              <a:avLst/>
              <a:gdLst/>
              <a:ahLst/>
              <a:cxnLst/>
              <a:rect l="l" t="t" r="r" b="b"/>
              <a:pathLst>
                <a:path w="67309" h="31750">
                  <a:moveTo>
                    <a:pt x="25666" y="393"/>
                  </a:moveTo>
                  <a:lnTo>
                    <a:pt x="25374" y="0"/>
                  </a:lnTo>
                  <a:lnTo>
                    <a:pt x="8369" y="0"/>
                  </a:lnTo>
                  <a:lnTo>
                    <a:pt x="7886" y="0"/>
                  </a:lnTo>
                  <a:lnTo>
                    <a:pt x="7391" y="393"/>
                  </a:lnTo>
                  <a:lnTo>
                    <a:pt x="5473" y="8255"/>
                  </a:lnTo>
                  <a:lnTo>
                    <a:pt x="5791" y="8674"/>
                  </a:lnTo>
                  <a:lnTo>
                    <a:pt x="23279" y="8674"/>
                  </a:lnTo>
                  <a:lnTo>
                    <a:pt x="23774" y="8255"/>
                  </a:lnTo>
                  <a:lnTo>
                    <a:pt x="25666" y="393"/>
                  </a:lnTo>
                  <a:close/>
                </a:path>
                <a:path w="67309" h="31750">
                  <a:moveTo>
                    <a:pt x="67043" y="23063"/>
                  </a:moveTo>
                  <a:lnTo>
                    <a:pt x="66725" y="22669"/>
                  </a:lnTo>
                  <a:lnTo>
                    <a:pt x="2413" y="22669"/>
                  </a:lnTo>
                  <a:lnTo>
                    <a:pt x="1905" y="23063"/>
                  </a:lnTo>
                  <a:lnTo>
                    <a:pt x="127" y="30441"/>
                  </a:lnTo>
                  <a:lnTo>
                    <a:pt x="0" y="30924"/>
                  </a:lnTo>
                  <a:lnTo>
                    <a:pt x="304" y="31330"/>
                  </a:lnTo>
                  <a:lnTo>
                    <a:pt x="64630" y="31330"/>
                  </a:lnTo>
                  <a:lnTo>
                    <a:pt x="65125" y="30924"/>
                  </a:lnTo>
                  <a:lnTo>
                    <a:pt x="67043" y="23063"/>
                  </a:lnTo>
                  <a:close/>
                </a:path>
              </a:pathLst>
            </a:custGeom>
            <a:solidFill>
              <a:srgbClr val="FFA2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488488" y="3807961"/>
              <a:ext cx="40640" cy="8890"/>
            </a:xfrm>
            <a:custGeom>
              <a:avLst/>
              <a:gdLst/>
              <a:ahLst/>
              <a:cxnLst/>
              <a:rect l="l" t="t" r="r" b="b"/>
              <a:pathLst>
                <a:path w="40640" h="8889">
                  <a:moveTo>
                    <a:pt x="40347" y="0"/>
                  </a:moveTo>
                  <a:lnTo>
                    <a:pt x="2400" y="0"/>
                  </a:lnTo>
                  <a:lnTo>
                    <a:pt x="1905" y="393"/>
                  </a:lnTo>
                  <a:lnTo>
                    <a:pt x="114" y="7772"/>
                  </a:lnTo>
                  <a:lnTo>
                    <a:pt x="0" y="8254"/>
                  </a:lnTo>
                  <a:lnTo>
                    <a:pt x="304" y="8661"/>
                  </a:lnTo>
                  <a:lnTo>
                    <a:pt x="38252" y="8661"/>
                  </a:lnTo>
                  <a:lnTo>
                    <a:pt x="38747" y="8254"/>
                  </a:lnTo>
                  <a:lnTo>
                    <a:pt x="40640" y="393"/>
                  </a:lnTo>
                  <a:lnTo>
                    <a:pt x="40347" y="0"/>
                  </a:lnTo>
                  <a:close/>
                </a:path>
              </a:pathLst>
            </a:custGeom>
            <a:solidFill>
              <a:srgbClr val="0718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480250" y="3819308"/>
              <a:ext cx="60960" cy="31750"/>
            </a:xfrm>
            <a:custGeom>
              <a:avLst/>
              <a:gdLst/>
              <a:ahLst/>
              <a:cxnLst/>
              <a:rect l="l" t="t" r="r" b="b"/>
              <a:pathLst>
                <a:path w="60959" h="31750">
                  <a:moveTo>
                    <a:pt x="59182" y="393"/>
                  </a:moveTo>
                  <a:lnTo>
                    <a:pt x="58864" y="0"/>
                  </a:lnTo>
                  <a:lnTo>
                    <a:pt x="7886" y="0"/>
                  </a:lnTo>
                  <a:lnTo>
                    <a:pt x="7391" y="393"/>
                  </a:lnTo>
                  <a:lnTo>
                    <a:pt x="5600" y="7772"/>
                  </a:lnTo>
                  <a:lnTo>
                    <a:pt x="5486" y="8255"/>
                  </a:lnTo>
                  <a:lnTo>
                    <a:pt x="5791" y="8661"/>
                  </a:lnTo>
                  <a:lnTo>
                    <a:pt x="56769" y="8661"/>
                  </a:lnTo>
                  <a:lnTo>
                    <a:pt x="57264" y="8255"/>
                  </a:lnTo>
                  <a:lnTo>
                    <a:pt x="59182" y="393"/>
                  </a:lnTo>
                  <a:close/>
                </a:path>
                <a:path w="60959" h="31750">
                  <a:moveTo>
                    <a:pt x="60807" y="23063"/>
                  </a:moveTo>
                  <a:lnTo>
                    <a:pt x="60515" y="22669"/>
                  </a:lnTo>
                  <a:lnTo>
                    <a:pt x="2413" y="22669"/>
                  </a:lnTo>
                  <a:lnTo>
                    <a:pt x="1917" y="23063"/>
                  </a:lnTo>
                  <a:lnTo>
                    <a:pt x="127" y="30441"/>
                  </a:lnTo>
                  <a:lnTo>
                    <a:pt x="0" y="30924"/>
                  </a:lnTo>
                  <a:lnTo>
                    <a:pt x="317" y="31330"/>
                  </a:lnTo>
                  <a:lnTo>
                    <a:pt x="58420" y="31330"/>
                  </a:lnTo>
                  <a:lnTo>
                    <a:pt x="58915" y="30924"/>
                  </a:lnTo>
                  <a:lnTo>
                    <a:pt x="60807" y="23063"/>
                  </a:lnTo>
                  <a:close/>
                </a:path>
              </a:pathLst>
            </a:custGeom>
            <a:solidFill>
              <a:srgbClr val="FFA2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474764" y="3830637"/>
              <a:ext cx="48260" cy="43180"/>
            </a:xfrm>
            <a:custGeom>
              <a:avLst/>
              <a:gdLst/>
              <a:ahLst/>
              <a:cxnLst/>
              <a:rect l="l" t="t" r="r" b="b"/>
              <a:pathLst>
                <a:path w="48259" h="43179">
                  <a:moveTo>
                    <a:pt x="25514" y="34404"/>
                  </a:moveTo>
                  <a:lnTo>
                    <a:pt x="25222" y="34010"/>
                  </a:lnTo>
                  <a:lnTo>
                    <a:pt x="2895" y="34010"/>
                  </a:lnTo>
                  <a:lnTo>
                    <a:pt x="2400" y="34010"/>
                  </a:lnTo>
                  <a:lnTo>
                    <a:pt x="1905" y="34404"/>
                  </a:lnTo>
                  <a:lnTo>
                    <a:pt x="0" y="42265"/>
                  </a:lnTo>
                  <a:lnTo>
                    <a:pt x="304" y="42684"/>
                  </a:lnTo>
                  <a:lnTo>
                    <a:pt x="23126" y="42684"/>
                  </a:lnTo>
                  <a:lnTo>
                    <a:pt x="23622" y="42265"/>
                  </a:lnTo>
                  <a:lnTo>
                    <a:pt x="25514" y="34404"/>
                  </a:lnTo>
                  <a:close/>
                </a:path>
                <a:path w="48259" h="43179">
                  <a:moveTo>
                    <a:pt x="26060" y="393"/>
                  </a:moveTo>
                  <a:lnTo>
                    <a:pt x="25755" y="0"/>
                  </a:lnTo>
                  <a:lnTo>
                    <a:pt x="10642" y="0"/>
                  </a:lnTo>
                  <a:lnTo>
                    <a:pt x="10147" y="393"/>
                  </a:lnTo>
                  <a:lnTo>
                    <a:pt x="8356" y="7772"/>
                  </a:lnTo>
                  <a:lnTo>
                    <a:pt x="8229" y="8255"/>
                  </a:lnTo>
                  <a:lnTo>
                    <a:pt x="8547" y="8661"/>
                  </a:lnTo>
                  <a:lnTo>
                    <a:pt x="23660" y="8661"/>
                  </a:lnTo>
                  <a:lnTo>
                    <a:pt x="24155" y="8255"/>
                  </a:lnTo>
                  <a:lnTo>
                    <a:pt x="26060" y="393"/>
                  </a:lnTo>
                  <a:close/>
                </a:path>
                <a:path w="48259" h="43179">
                  <a:moveTo>
                    <a:pt x="48133" y="23063"/>
                  </a:moveTo>
                  <a:lnTo>
                    <a:pt x="47840" y="22669"/>
                  </a:lnTo>
                  <a:lnTo>
                    <a:pt x="5156" y="22669"/>
                  </a:lnTo>
                  <a:lnTo>
                    <a:pt x="4660" y="23063"/>
                  </a:lnTo>
                  <a:lnTo>
                    <a:pt x="2870" y="30441"/>
                  </a:lnTo>
                  <a:lnTo>
                    <a:pt x="2743" y="30924"/>
                  </a:lnTo>
                  <a:lnTo>
                    <a:pt x="3060" y="31330"/>
                  </a:lnTo>
                  <a:lnTo>
                    <a:pt x="45745" y="31330"/>
                  </a:lnTo>
                  <a:lnTo>
                    <a:pt x="46240" y="30924"/>
                  </a:lnTo>
                  <a:lnTo>
                    <a:pt x="48133" y="23063"/>
                  </a:lnTo>
                  <a:close/>
                </a:path>
              </a:pathLst>
            </a:custGeom>
            <a:solidFill>
              <a:srgbClr val="0718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466933" y="3864640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20" h="8889">
                  <a:moveTo>
                    <a:pt x="6769" y="0"/>
                  </a:moveTo>
                  <a:lnTo>
                    <a:pt x="2412" y="0"/>
                  </a:lnTo>
                  <a:lnTo>
                    <a:pt x="1904" y="393"/>
                  </a:lnTo>
                  <a:lnTo>
                    <a:pt x="126" y="7772"/>
                  </a:lnTo>
                  <a:lnTo>
                    <a:pt x="0" y="8254"/>
                  </a:lnTo>
                  <a:lnTo>
                    <a:pt x="304" y="8661"/>
                  </a:lnTo>
                  <a:lnTo>
                    <a:pt x="4673" y="8661"/>
                  </a:lnTo>
                  <a:lnTo>
                    <a:pt x="5168" y="8254"/>
                  </a:lnTo>
                  <a:lnTo>
                    <a:pt x="7073" y="393"/>
                  </a:lnTo>
                  <a:lnTo>
                    <a:pt x="6769" y="0"/>
                  </a:lnTo>
                  <a:close/>
                </a:path>
              </a:pathLst>
            </a:custGeom>
            <a:solidFill>
              <a:srgbClr val="2D5F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4" name="object 194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356565" y="3798709"/>
              <a:ext cx="110261" cy="154508"/>
            </a:xfrm>
            <a:prstGeom prst="rect">
              <a:avLst/>
            </a:prstGeom>
          </p:spPr>
        </p:pic>
        <p:sp>
          <p:nvSpPr>
            <p:cNvPr id="195" name="object 195"/>
            <p:cNvSpPr/>
            <p:nvPr/>
          </p:nvSpPr>
          <p:spPr>
            <a:xfrm>
              <a:off x="375217" y="3729083"/>
              <a:ext cx="55880" cy="80010"/>
            </a:xfrm>
            <a:custGeom>
              <a:avLst/>
              <a:gdLst/>
              <a:ahLst/>
              <a:cxnLst/>
              <a:rect l="l" t="t" r="r" b="b"/>
              <a:pathLst>
                <a:path w="55879" h="80010">
                  <a:moveTo>
                    <a:pt x="9156" y="7874"/>
                  </a:moveTo>
                  <a:lnTo>
                    <a:pt x="0" y="22428"/>
                  </a:lnTo>
                  <a:lnTo>
                    <a:pt x="8572" y="30187"/>
                  </a:lnTo>
                  <a:lnTo>
                    <a:pt x="6489" y="77685"/>
                  </a:lnTo>
                  <a:lnTo>
                    <a:pt x="9901" y="78532"/>
                  </a:lnTo>
                  <a:lnTo>
                    <a:pt x="17373" y="79544"/>
                  </a:lnTo>
                  <a:lnTo>
                    <a:pt x="24083" y="78532"/>
                  </a:lnTo>
                  <a:lnTo>
                    <a:pt x="24701" y="78532"/>
                  </a:lnTo>
                  <a:lnTo>
                    <a:pt x="27914" y="72898"/>
                  </a:lnTo>
                  <a:lnTo>
                    <a:pt x="27825" y="70319"/>
                  </a:lnTo>
                  <a:lnTo>
                    <a:pt x="27435" y="61409"/>
                  </a:lnTo>
                  <a:lnTo>
                    <a:pt x="27330" y="59004"/>
                  </a:lnTo>
                  <a:lnTo>
                    <a:pt x="47064" y="59004"/>
                  </a:lnTo>
                  <a:lnTo>
                    <a:pt x="48933" y="58077"/>
                  </a:lnTo>
                  <a:lnTo>
                    <a:pt x="53446" y="53155"/>
                  </a:lnTo>
                  <a:lnTo>
                    <a:pt x="55321" y="46990"/>
                  </a:lnTo>
                  <a:lnTo>
                    <a:pt x="54890" y="35509"/>
                  </a:lnTo>
                  <a:lnTo>
                    <a:pt x="53066" y="19659"/>
                  </a:lnTo>
                  <a:lnTo>
                    <a:pt x="16751" y="19659"/>
                  </a:lnTo>
                  <a:lnTo>
                    <a:pt x="9156" y="7874"/>
                  </a:lnTo>
                  <a:close/>
                </a:path>
                <a:path w="55879" h="80010">
                  <a:moveTo>
                    <a:pt x="47064" y="59004"/>
                  </a:moveTo>
                  <a:lnTo>
                    <a:pt x="27330" y="59004"/>
                  </a:lnTo>
                  <a:lnTo>
                    <a:pt x="29591" y="59921"/>
                  </a:lnTo>
                  <a:lnTo>
                    <a:pt x="35296" y="61409"/>
                  </a:lnTo>
                  <a:lnTo>
                    <a:pt x="42214" y="61409"/>
                  </a:lnTo>
                  <a:lnTo>
                    <a:pt x="47064" y="59004"/>
                  </a:lnTo>
                  <a:close/>
                </a:path>
                <a:path w="55879" h="80010">
                  <a:moveTo>
                    <a:pt x="15519" y="0"/>
                  </a:moveTo>
                  <a:lnTo>
                    <a:pt x="16751" y="19659"/>
                  </a:lnTo>
                  <a:lnTo>
                    <a:pt x="53066" y="19659"/>
                  </a:lnTo>
                  <a:lnTo>
                    <a:pt x="52604" y="15643"/>
                  </a:lnTo>
                  <a:lnTo>
                    <a:pt x="45146" y="15643"/>
                  </a:lnTo>
                  <a:lnTo>
                    <a:pt x="38847" y="14451"/>
                  </a:lnTo>
                  <a:lnTo>
                    <a:pt x="30127" y="9694"/>
                  </a:lnTo>
                  <a:lnTo>
                    <a:pt x="15519" y="0"/>
                  </a:lnTo>
                  <a:close/>
                </a:path>
                <a:path w="55879" h="80010">
                  <a:moveTo>
                    <a:pt x="52489" y="14643"/>
                  </a:moveTo>
                  <a:lnTo>
                    <a:pt x="45146" y="15643"/>
                  </a:lnTo>
                  <a:lnTo>
                    <a:pt x="52604" y="15643"/>
                  </a:lnTo>
                  <a:lnTo>
                    <a:pt x="52489" y="14643"/>
                  </a:lnTo>
                  <a:close/>
                </a:path>
              </a:pathLst>
            </a:custGeom>
            <a:solidFill>
              <a:srgbClr val="FFA3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360369" y="3703073"/>
              <a:ext cx="83185" cy="84455"/>
            </a:xfrm>
            <a:custGeom>
              <a:avLst/>
              <a:gdLst/>
              <a:ahLst/>
              <a:cxnLst/>
              <a:rect l="l" t="t" r="r" b="b"/>
              <a:pathLst>
                <a:path w="83184" h="84454">
                  <a:moveTo>
                    <a:pt x="41316" y="0"/>
                  </a:moveTo>
                  <a:lnTo>
                    <a:pt x="27009" y="2089"/>
                  </a:lnTo>
                  <a:lnTo>
                    <a:pt x="14505" y="8277"/>
                  </a:lnTo>
                  <a:lnTo>
                    <a:pt x="5538" y="18750"/>
                  </a:lnTo>
                  <a:lnTo>
                    <a:pt x="0" y="39204"/>
                  </a:lnTo>
                  <a:lnTo>
                    <a:pt x="3043" y="56909"/>
                  </a:lnTo>
                  <a:lnTo>
                    <a:pt x="10467" y="70815"/>
                  </a:lnTo>
                  <a:lnTo>
                    <a:pt x="18073" y="79875"/>
                  </a:lnTo>
                  <a:lnTo>
                    <a:pt x="24218" y="83580"/>
                  </a:lnTo>
                  <a:lnTo>
                    <a:pt x="30886" y="84282"/>
                  </a:lnTo>
                  <a:lnTo>
                    <a:pt x="36513" y="82422"/>
                  </a:lnTo>
                  <a:lnTo>
                    <a:pt x="39536" y="78440"/>
                  </a:lnTo>
                  <a:lnTo>
                    <a:pt x="42981" y="69489"/>
                  </a:lnTo>
                  <a:lnTo>
                    <a:pt x="48656" y="60568"/>
                  </a:lnTo>
                  <a:lnTo>
                    <a:pt x="55629" y="53719"/>
                  </a:lnTo>
                  <a:lnTo>
                    <a:pt x="62968" y="50983"/>
                  </a:lnTo>
                  <a:lnTo>
                    <a:pt x="70613" y="50983"/>
                  </a:lnTo>
                  <a:lnTo>
                    <a:pt x="77750" y="46944"/>
                  </a:lnTo>
                  <a:lnTo>
                    <a:pt x="80494" y="39527"/>
                  </a:lnTo>
                  <a:lnTo>
                    <a:pt x="82571" y="26212"/>
                  </a:lnTo>
                  <a:lnTo>
                    <a:pt x="78593" y="15469"/>
                  </a:lnTo>
                  <a:lnTo>
                    <a:pt x="69366" y="7329"/>
                  </a:lnTo>
                  <a:lnTo>
                    <a:pt x="55691" y="1821"/>
                  </a:lnTo>
                  <a:lnTo>
                    <a:pt x="41316" y="0"/>
                  </a:lnTo>
                  <a:close/>
                </a:path>
              </a:pathLst>
            </a:custGeom>
            <a:solidFill>
              <a:srgbClr val="0505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400141" y="3753742"/>
              <a:ext cx="20320" cy="20955"/>
            </a:xfrm>
            <a:custGeom>
              <a:avLst/>
              <a:gdLst/>
              <a:ahLst/>
              <a:cxnLst/>
              <a:rect l="l" t="t" r="r" b="b"/>
              <a:pathLst>
                <a:path w="20320" h="20954">
                  <a:moveTo>
                    <a:pt x="8940" y="0"/>
                  </a:moveTo>
                  <a:lnTo>
                    <a:pt x="4572" y="1739"/>
                  </a:lnTo>
                  <a:lnTo>
                    <a:pt x="0" y="9016"/>
                  </a:lnTo>
                  <a:lnTo>
                    <a:pt x="11963" y="20827"/>
                  </a:lnTo>
                  <a:lnTo>
                    <a:pt x="20154" y="10286"/>
                  </a:lnTo>
                  <a:lnTo>
                    <a:pt x="18364" y="7926"/>
                  </a:lnTo>
                  <a:lnTo>
                    <a:pt x="14082" y="3279"/>
                  </a:lnTo>
                  <a:lnTo>
                    <a:pt x="8940" y="0"/>
                  </a:lnTo>
                  <a:close/>
                </a:path>
              </a:pathLst>
            </a:custGeom>
            <a:solidFill>
              <a:srgbClr val="FFA3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379013" y="3792702"/>
              <a:ext cx="33020" cy="14604"/>
            </a:xfrm>
            <a:custGeom>
              <a:avLst/>
              <a:gdLst/>
              <a:ahLst/>
              <a:cxnLst/>
              <a:rect l="l" t="t" r="r" b="b"/>
              <a:pathLst>
                <a:path w="33020" h="14604">
                  <a:moveTo>
                    <a:pt x="1104" y="0"/>
                  </a:moveTo>
                  <a:lnTo>
                    <a:pt x="0" y="3771"/>
                  </a:lnTo>
                  <a:lnTo>
                    <a:pt x="88" y="6362"/>
                  </a:lnTo>
                  <a:lnTo>
                    <a:pt x="266" y="11823"/>
                  </a:lnTo>
                  <a:lnTo>
                    <a:pt x="5626" y="12598"/>
                  </a:lnTo>
                  <a:lnTo>
                    <a:pt x="17919" y="14541"/>
                  </a:lnTo>
                  <a:lnTo>
                    <a:pt x="32448" y="12306"/>
                  </a:lnTo>
                  <a:lnTo>
                    <a:pt x="27698" y="5118"/>
                  </a:lnTo>
                  <a:lnTo>
                    <a:pt x="20218" y="1485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2D5F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9" name="object 199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347840" y="3935539"/>
              <a:ext cx="143861" cy="190106"/>
            </a:xfrm>
            <a:prstGeom prst="rect">
              <a:avLst/>
            </a:prstGeom>
          </p:spPr>
        </p:pic>
        <p:sp>
          <p:nvSpPr>
            <p:cNvPr id="200" name="object 200"/>
            <p:cNvSpPr/>
            <p:nvPr/>
          </p:nvSpPr>
          <p:spPr>
            <a:xfrm>
              <a:off x="346670" y="3797986"/>
              <a:ext cx="104775" cy="195580"/>
            </a:xfrm>
            <a:custGeom>
              <a:avLst/>
              <a:gdLst/>
              <a:ahLst/>
              <a:cxnLst/>
              <a:rect l="l" t="t" r="r" b="b"/>
              <a:pathLst>
                <a:path w="104775" h="195579">
                  <a:moveTo>
                    <a:pt x="38387" y="0"/>
                  </a:moveTo>
                  <a:lnTo>
                    <a:pt x="24879" y="4514"/>
                  </a:lnTo>
                  <a:lnTo>
                    <a:pt x="14032" y="32042"/>
                  </a:lnTo>
                  <a:lnTo>
                    <a:pt x="7367" y="83203"/>
                  </a:lnTo>
                  <a:lnTo>
                    <a:pt x="0" y="180675"/>
                  </a:lnTo>
                  <a:lnTo>
                    <a:pt x="5339" y="188248"/>
                  </a:lnTo>
                  <a:lnTo>
                    <a:pt x="21002" y="193493"/>
                  </a:lnTo>
                  <a:lnTo>
                    <a:pt x="44194" y="194998"/>
                  </a:lnTo>
                  <a:lnTo>
                    <a:pt x="72123" y="191356"/>
                  </a:lnTo>
                  <a:lnTo>
                    <a:pt x="90192" y="186457"/>
                  </a:lnTo>
                  <a:lnTo>
                    <a:pt x="100417" y="181491"/>
                  </a:lnTo>
                  <a:lnTo>
                    <a:pt x="104543" y="175625"/>
                  </a:lnTo>
                  <a:lnTo>
                    <a:pt x="104317" y="168026"/>
                  </a:lnTo>
                  <a:lnTo>
                    <a:pt x="100508" y="139426"/>
                  </a:lnTo>
                  <a:lnTo>
                    <a:pt x="94786" y="93167"/>
                  </a:lnTo>
                  <a:lnTo>
                    <a:pt x="86740" y="45445"/>
                  </a:lnTo>
                  <a:lnTo>
                    <a:pt x="75958" y="12451"/>
                  </a:lnTo>
                  <a:lnTo>
                    <a:pt x="67657" y="5735"/>
                  </a:lnTo>
                  <a:lnTo>
                    <a:pt x="53890" y="996"/>
                  </a:lnTo>
                  <a:lnTo>
                    <a:pt x="38387" y="0"/>
                  </a:lnTo>
                  <a:close/>
                </a:path>
              </a:pathLst>
            </a:custGeom>
            <a:solidFill>
              <a:srgbClr val="8BAC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1" name="object 201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398627" y="3806596"/>
              <a:ext cx="211087" cy="140652"/>
            </a:xfrm>
            <a:prstGeom prst="rect">
              <a:avLst/>
            </a:prstGeom>
          </p:spPr>
        </p:pic>
        <p:sp>
          <p:nvSpPr>
            <p:cNvPr id="202" name="object 202"/>
            <p:cNvSpPr/>
            <p:nvPr/>
          </p:nvSpPr>
          <p:spPr>
            <a:xfrm>
              <a:off x="482989" y="4295829"/>
              <a:ext cx="62230" cy="22225"/>
            </a:xfrm>
            <a:custGeom>
              <a:avLst/>
              <a:gdLst/>
              <a:ahLst/>
              <a:cxnLst/>
              <a:rect l="l" t="t" r="r" b="b"/>
              <a:pathLst>
                <a:path w="62229" h="22225">
                  <a:moveTo>
                    <a:pt x="10723" y="0"/>
                  </a:moveTo>
                  <a:lnTo>
                    <a:pt x="4469" y="1699"/>
                  </a:lnTo>
                  <a:lnTo>
                    <a:pt x="1879" y="6821"/>
                  </a:lnTo>
                  <a:lnTo>
                    <a:pt x="0" y="19369"/>
                  </a:lnTo>
                  <a:lnTo>
                    <a:pt x="12458" y="20702"/>
                  </a:lnTo>
                  <a:lnTo>
                    <a:pt x="25233" y="21638"/>
                  </a:lnTo>
                  <a:lnTo>
                    <a:pt x="41301" y="21844"/>
                  </a:lnTo>
                  <a:lnTo>
                    <a:pt x="55344" y="20418"/>
                  </a:lnTo>
                  <a:lnTo>
                    <a:pt x="62039" y="16460"/>
                  </a:lnTo>
                  <a:lnTo>
                    <a:pt x="59319" y="12341"/>
                  </a:lnTo>
                  <a:lnTo>
                    <a:pt x="19394" y="622"/>
                  </a:lnTo>
                  <a:lnTo>
                    <a:pt x="10723" y="0"/>
                  </a:lnTo>
                  <a:close/>
                </a:path>
              </a:pathLst>
            </a:custGeom>
            <a:solidFill>
              <a:srgbClr val="FFA3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484912" y="4300740"/>
              <a:ext cx="61594" cy="18415"/>
            </a:xfrm>
            <a:custGeom>
              <a:avLst/>
              <a:gdLst/>
              <a:ahLst/>
              <a:cxnLst/>
              <a:rect l="l" t="t" r="r" b="b"/>
              <a:pathLst>
                <a:path w="61595" h="18414">
                  <a:moveTo>
                    <a:pt x="838" y="9105"/>
                  </a:moveTo>
                  <a:lnTo>
                    <a:pt x="75" y="16141"/>
                  </a:lnTo>
                  <a:lnTo>
                    <a:pt x="0" y="16840"/>
                  </a:lnTo>
                  <a:lnTo>
                    <a:pt x="5726" y="17905"/>
                  </a:lnTo>
                  <a:lnTo>
                    <a:pt x="7905" y="17905"/>
                  </a:lnTo>
                  <a:lnTo>
                    <a:pt x="11760" y="18074"/>
                  </a:lnTo>
                  <a:lnTo>
                    <a:pt x="22987" y="18074"/>
                  </a:lnTo>
                  <a:lnTo>
                    <a:pt x="53606" y="17589"/>
                  </a:lnTo>
                  <a:lnTo>
                    <a:pt x="61074" y="16141"/>
                  </a:lnTo>
                  <a:lnTo>
                    <a:pt x="61201" y="14280"/>
                  </a:lnTo>
                  <a:lnTo>
                    <a:pt x="19127" y="14280"/>
                  </a:lnTo>
                  <a:lnTo>
                    <a:pt x="13272" y="14071"/>
                  </a:lnTo>
                  <a:lnTo>
                    <a:pt x="12658" y="14071"/>
                  </a:lnTo>
                  <a:lnTo>
                    <a:pt x="2743" y="13449"/>
                  </a:lnTo>
                  <a:lnTo>
                    <a:pt x="838" y="9105"/>
                  </a:lnTo>
                  <a:close/>
                </a:path>
                <a:path w="61595" h="18414">
                  <a:moveTo>
                    <a:pt x="39420" y="0"/>
                  </a:moveTo>
                  <a:lnTo>
                    <a:pt x="43154" y="5372"/>
                  </a:lnTo>
                  <a:lnTo>
                    <a:pt x="41046" y="14071"/>
                  </a:lnTo>
                  <a:lnTo>
                    <a:pt x="32199" y="14280"/>
                  </a:lnTo>
                  <a:lnTo>
                    <a:pt x="61201" y="14280"/>
                  </a:lnTo>
                  <a:lnTo>
                    <a:pt x="61258" y="13449"/>
                  </a:lnTo>
                  <a:lnTo>
                    <a:pt x="61366" y="11861"/>
                  </a:lnTo>
                  <a:lnTo>
                    <a:pt x="58119" y="7259"/>
                  </a:lnTo>
                  <a:lnTo>
                    <a:pt x="50555" y="3487"/>
                  </a:lnTo>
                  <a:lnTo>
                    <a:pt x="42910" y="937"/>
                  </a:lnTo>
                  <a:lnTo>
                    <a:pt x="39420" y="0"/>
                  </a:lnTo>
                  <a:close/>
                </a:path>
              </a:pathLst>
            </a:custGeom>
            <a:solidFill>
              <a:srgbClr val="0505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346599" y="4295259"/>
              <a:ext cx="25400" cy="22860"/>
            </a:xfrm>
            <a:custGeom>
              <a:avLst/>
              <a:gdLst/>
              <a:ahLst/>
              <a:cxnLst/>
              <a:rect l="l" t="t" r="r" b="b"/>
              <a:pathLst>
                <a:path w="25400" h="22860">
                  <a:moveTo>
                    <a:pt x="7035" y="0"/>
                  </a:moveTo>
                  <a:lnTo>
                    <a:pt x="1181" y="1142"/>
                  </a:lnTo>
                  <a:lnTo>
                    <a:pt x="953" y="6007"/>
                  </a:lnTo>
                  <a:lnTo>
                    <a:pt x="889" y="7391"/>
                  </a:lnTo>
                  <a:lnTo>
                    <a:pt x="0" y="14185"/>
                  </a:lnTo>
                  <a:lnTo>
                    <a:pt x="1397" y="22618"/>
                  </a:lnTo>
                  <a:lnTo>
                    <a:pt x="21729" y="21564"/>
                  </a:lnTo>
                  <a:lnTo>
                    <a:pt x="23589" y="21564"/>
                  </a:lnTo>
                  <a:lnTo>
                    <a:pt x="24599" y="16636"/>
                  </a:lnTo>
                  <a:lnTo>
                    <a:pt x="25095" y="15887"/>
                  </a:lnTo>
                  <a:lnTo>
                    <a:pt x="23876" y="6007"/>
                  </a:lnTo>
                  <a:lnTo>
                    <a:pt x="20726" y="1574"/>
                  </a:lnTo>
                  <a:lnTo>
                    <a:pt x="14770" y="749"/>
                  </a:lnTo>
                  <a:lnTo>
                    <a:pt x="7035" y="0"/>
                  </a:lnTo>
                  <a:close/>
                </a:path>
                <a:path w="25400" h="22860">
                  <a:moveTo>
                    <a:pt x="23589" y="21564"/>
                  </a:moveTo>
                  <a:lnTo>
                    <a:pt x="21729" y="21564"/>
                  </a:lnTo>
                  <a:lnTo>
                    <a:pt x="23558" y="21716"/>
                  </a:lnTo>
                  <a:lnTo>
                    <a:pt x="23589" y="21564"/>
                  </a:lnTo>
                  <a:close/>
                </a:path>
              </a:pathLst>
            </a:custGeom>
            <a:solidFill>
              <a:srgbClr val="FFA3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343738" y="4303509"/>
              <a:ext cx="31115" cy="15875"/>
            </a:xfrm>
            <a:custGeom>
              <a:avLst/>
              <a:gdLst/>
              <a:ahLst/>
              <a:cxnLst/>
              <a:rect l="l" t="t" r="r" b="b"/>
              <a:pathLst>
                <a:path w="31114" h="15875">
                  <a:moveTo>
                    <a:pt x="30568" y="3327"/>
                  </a:moveTo>
                  <a:lnTo>
                    <a:pt x="26758" y="0"/>
                  </a:lnTo>
                  <a:lnTo>
                    <a:pt x="27025" y="762"/>
                  </a:lnTo>
                  <a:lnTo>
                    <a:pt x="27190" y="1536"/>
                  </a:lnTo>
                  <a:lnTo>
                    <a:pt x="27876" y="7035"/>
                  </a:lnTo>
                  <a:lnTo>
                    <a:pt x="27559" y="8166"/>
                  </a:lnTo>
                  <a:lnTo>
                    <a:pt x="26822" y="11506"/>
                  </a:lnTo>
                  <a:lnTo>
                    <a:pt x="22301" y="11595"/>
                  </a:lnTo>
                  <a:lnTo>
                    <a:pt x="14058" y="11595"/>
                  </a:lnTo>
                  <a:lnTo>
                    <a:pt x="7975" y="11252"/>
                  </a:lnTo>
                  <a:lnTo>
                    <a:pt x="5181" y="11087"/>
                  </a:lnTo>
                  <a:lnTo>
                    <a:pt x="3670" y="10769"/>
                  </a:lnTo>
                  <a:lnTo>
                    <a:pt x="3238" y="7785"/>
                  </a:lnTo>
                  <a:lnTo>
                    <a:pt x="3136" y="7124"/>
                  </a:lnTo>
                  <a:lnTo>
                    <a:pt x="3390" y="3213"/>
                  </a:lnTo>
                  <a:lnTo>
                    <a:pt x="3454" y="2146"/>
                  </a:lnTo>
                  <a:lnTo>
                    <a:pt x="3644" y="114"/>
                  </a:lnTo>
                  <a:lnTo>
                    <a:pt x="0" y="3213"/>
                  </a:lnTo>
                  <a:lnTo>
                    <a:pt x="1104" y="7785"/>
                  </a:lnTo>
                  <a:lnTo>
                    <a:pt x="1371" y="10033"/>
                  </a:lnTo>
                  <a:lnTo>
                    <a:pt x="1397" y="12738"/>
                  </a:lnTo>
                  <a:lnTo>
                    <a:pt x="1765" y="15125"/>
                  </a:lnTo>
                  <a:lnTo>
                    <a:pt x="8140" y="15392"/>
                  </a:lnTo>
                  <a:lnTo>
                    <a:pt x="16205" y="14986"/>
                  </a:lnTo>
                  <a:lnTo>
                    <a:pt x="27990" y="15303"/>
                  </a:lnTo>
                  <a:lnTo>
                    <a:pt x="29387" y="11518"/>
                  </a:lnTo>
                  <a:lnTo>
                    <a:pt x="30365" y="8559"/>
                  </a:lnTo>
                  <a:lnTo>
                    <a:pt x="30568" y="3327"/>
                  </a:lnTo>
                  <a:close/>
                </a:path>
              </a:pathLst>
            </a:custGeom>
            <a:solidFill>
              <a:srgbClr val="0505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461468" y="4147125"/>
              <a:ext cx="40640" cy="158750"/>
            </a:xfrm>
            <a:custGeom>
              <a:avLst/>
              <a:gdLst/>
              <a:ahLst/>
              <a:cxnLst/>
              <a:rect l="l" t="t" r="r" b="b"/>
              <a:pathLst>
                <a:path w="40640" h="158750">
                  <a:moveTo>
                    <a:pt x="30098" y="0"/>
                  </a:moveTo>
                  <a:lnTo>
                    <a:pt x="24117" y="1281"/>
                  </a:lnTo>
                  <a:lnTo>
                    <a:pt x="16783" y="2562"/>
                  </a:lnTo>
                  <a:lnTo>
                    <a:pt x="8582" y="3543"/>
                  </a:lnTo>
                  <a:lnTo>
                    <a:pt x="0" y="3924"/>
                  </a:lnTo>
                  <a:lnTo>
                    <a:pt x="27520" y="154114"/>
                  </a:lnTo>
                  <a:lnTo>
                    <a:pt x="28066" y="158216"/>
                  </a:lnTo>
                  <a:lnTo>
                    <a:pt x="32384" y="158534"/>
                  </a:lnTo>
                  <a:lnTo>
                    <a:pt x="40284" y="156413"/>
                  </a:lnTo>
                  <a:lnTo>
                    <a:pt x="39700" y="151561"/>
                  </a:lnTo>
                  <a:lnTo>
                    <a:pt x="38141" y="130055"/>
                  </a:lnTo>
                  <a:lnTo>
                    <a:pt x="30098" y="0"/>
                  </a:lnTo>
                  <a:close/>
                </a:path>
              </a:pathLst>
            </a:custGeom>
            <a:solidFill>
              <a:srgbClr val="FFA3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7" name="object 207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451051" y="4086415"/>
              <a:ext cx="42432" cy="68160"/>
            </a:xfrm>
            <a:prstGeom prst="rect">
              <a:avLst/>
            </a:prstGeom>
          </p:spPr>
        </p:pic>
        <p:sp>
          <p:nvSpPr>
            <p:cNvPr id="208" name="object 208"/>
            <p:cNvSpPr/>
            <p:nvPr/>
          </p:nvSpPr>
          <p:spPr>
            <a:xfrm>
              <a:off x="455310" y="4140234"/>
              <a:ext cx="40005" cy="16510"/>
            </a:xfrm>
            <a:custGeom>
              <a:avLst/>
              <a:gdLst/>
              <a:ahLst/>
              <a:cxnLst/>
              <a:rect l="l" t="t" r="r" b="b"/>
              <a:pathLst>
                <a:path w="40004" h="16510">
                  <a:moveTo>
                    <a:pt x="38747" y="0"/>
                  </a:moveTo>
                  <a:lnTo>
                    <a:pt x="35128" y="952"/>
                  </a:lnTo>
                  <a:lnTo>
                    <a:pt x="28333" y="2667"/>
                  </a:lnTo>
                  <a:lnTo>
                    <a:pt x="8719" y="5308"/>
                  </a:lnTo>
                  <a:lnTo>
                    <a:pt x="50" y="5308"/>
                  </a:lnTo>
                  <a:lnTo>
                    <a:pt x="1243" y="10147"/>
                  </a:lnTo>
                  <a:lnTo>
                    <a:pt x="2705" y="14960"/>
                  </a:lnTo>
                  <a:lnTo>
                    <a:pt x="7086" y="16154"/>
                  </a:lnTo>
                  <a:lnTo>
                    <a:pt x="33312" y="12636"/>
                  </a:lnTo>
                  <a:lnTo>
                    <a:pt x="39662" y="10147"/>
                  </a:lnTo>
                  <a:lnTo>
                    <a:pt x="39155" y="5308"/>
                  </a:lnTo>
                  <a:lnTo>
                    <a:pt x="3111" y="5308"/>
                  </a:lnTo>
                  <a:lnTo>
                    <a:pt x="0" y="5105"/>
                  </a:lnTo>
                  <a:lnTo>
                    <a:pt x="39134" y="5105"/>
                  </a:lnTo>
                  <a:lnTo>
                    <a:pt x="38879" y="2667"/>
                  </a:lnTo>
                  <a:lnTo>
                    <a:pt x="38791" y="952"/>
                  </a:lnTo>
                  <a:lnTo>
                    <a:pt x="38747" y="0"/>
                  </a:lnTo>
                  <a:close/>
                </a:path>
              </a:pathLst>
            </a:custGeom>
            <a:solidFill>
              <a:srgbClr val="0722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352097" y="4148716"/>
              <a:ext cx="48895" cy="158115"/>
            </a:xfrm>
            <a:custGeom>
              <a:avLst/>
              <a:gdLst/>
              <a:ahLst/>
              <a:cxnLst/>
              <a:rect l="l" t="t" r="r" b="b"/>
              <a:pathLst>
                <a:path w="48895" h="158114">
                  <a:moveTo>
                    <a:pt x="18465" y="0"/>
                  </a:moveTo>
                  <a:lnTo>
                    <a:pt x="685" y="151650"/>
                  </a:lnTo>
                  <a:lnTo>
                    <a:pt x="0" y="155740"/>
                  </a:lnTo>
                  <a:lnTo>
                    <a:pt x="4038" y="157314"/>
                  </a:lnTo>
                  <a:lnTo>
                    <a:pt x="12192" y="157606"/>
                  </a:lnTo>
                  <a:lnTo>
                    <a:pt x="13080" y="152793"/>
                  </a:lnTo>
                  <a:lnTo>
                    <a:pt x="17904" y="131776"/>
                  </a:lnTo>
                  <a:lnTo>
                    <a:pt x="48399" y="5092"/>
                  </a:lnTo>
                  <a:lnTo>
                    <a:pt x="34909" y="3622"/>
                  </a:lnTo>
                  <a:lnTo>
                    <a:pt x="26782" y="2153"/>
                  </a:lnTo>
                  <a:lnTo>
                    <a:pt x="18465" y="0"/>
                  </a:lnTo>
                  <a:close/>
                </a:path>
              </a:pathLst>
            </a:custGeom>
            <a:solidFill>
              <a:srgbClr val="FFA3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0" name="object 210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367410" y="4089780"/>
              <a:ext cx="46647" cy="67055"/>
            </a:xfrm>
            <a:prstGeom prst="rect">
              <a:avLst/>
            </a:prstGeom>
          </p:spPr>
        </p:pic>
        <p:sp>
          <p:nvSpPr>
            <p:cNvPr id="211" name="object 211"/>
            <p:cNvSpPr/>
            <p:nvPr/>
          </p:nvSpPr>
          <p:spPr>
            <a:xfrm>
              <a:off x="366041" y="4141454"/>
              <a:ext cx="39370" cy="17145"/>
            </a:xfrm>
            <a:custGeom>
              <a:avLst/>
              <a:gdLst/>
              <a:ahLst/>
              <a:cxnLst/>
              <a:rect l="l" t="t" r="r" b="b"/>
              <a:pathLst>
                <a:path w="39370" h="17145">
                  <a:moveTo>
                    <a:pt x="317" y="0"/>
                  </a:moveTo>
                  <a:lnTo>
                    <a:pt x="252" y="1104"/>
                  </a:lnTo>
                  <a:lnTo>
                    <a:pt x="154" y="2755"/>
                  </a:lnTo>
                  <a:lnTo>
                    <a:pt x="62" y="4318"/>
                  </a:lnTo>
                  <a:lnTo>
                    <a:pt x="0" y="10223"/>
                  </a:lnTo>
                  <a:lnTo>
                    <a:pt x="3848" y="12636"/>
                  </a:lnTo>
                  <a:lnTo>
                    <a:pt x="29946" y="16979"/>
                  </a:lnTo>
                  <a:lnTo>
                    <a:pt x="36753" y="16459"/>
                  </a:lnTo>
                  <a:lnTo>
                    <a:pt x="38227" y="8915"/>
                  </a:lnTo>
                  <a:lnTo>
                    <a:pt x="38862" y="6502"/>
                  </a:lnTo>
                  <a:lnTo>
                    <a:pt x="35115" y="6350"/>
                  </a:lnTo>
                  <a:lnTo>
                    <a:pt x="28117" y="5994"/>
                  </a:lnTo>
                  <a:lnTo>
                    <a:pt x="8686" y="2755"/>
                  </a:lnTo>
                  <a:lnTo>
                    <a:pt x="3225" y="1104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0722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2" name="object 212"/>
          <p:cNvGrpSpPr/>
          <p:nvPr/>
        </p:nvGrpSpPr>
        <p:grpSpPr>
          <a:xfrm>
            <a:off x="3584454" y="2910340"/>
            <a:ext cx="1986280" cy="1480185"/>
            <a:chOff x="3578898" y="2910339"/>
            <a:chExt cx="1986280" cy="1480185"/>
          </a:xfrm>
        </p:grpSpPr>
        <p:sp>
          <p:nvSpPr>
            <p:cNvPr id="213" name="object 213"/>
            <p:cNvSpPr/>
            <p:nvPr/>
          </p:nvSpPr>
          <p:spPr>
            <a:xfrm>
              <a:off x="3578898" y="4211078"/>
              <a:ext cx="1986280" cy="1270"/>
            </a:xfrm>
            <a:custGeom>
              <a:avLst/>
              <a:gdLst/>
              <a:ahLst/>
              <a:cxnLst/>
              <a:rect l="l" t="t" r="r" b="b"/>
              <a:pathLst>
                <a:path w="1986279" h="1270">
                  <a:moveTo>
                    <a:pt x="1986191" y="0"/>
                  </a:moveTo>
                  <a:lnTo>
                    <a:pt x="0" y="0"/>
                  </a:lnTo>
                  <a:lnTo>
                    <a:pt x="0" y="990"/>
                  </a:lnTo>
                  <a:lnTo>
                    <a:pt x="1986191" y="990"/>
                  </a:lnTo>
                  <a:lnTo>
                    <a:pt x="1986191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4" name="object 214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3730688" y="2910339"/>
              <a:ext cx="1671615" cy="1480131"/>
            </a:xfrm>
            <a:prstGeom prst="rect">
              <a:avLst/>
            </a:prstGeom>
          </p:spPr>
        </p:pic>
      </p:grpSp>
      <p:grpSp>
        <p:nvGrpSpPr>
          <p:cNvPr id="215" name="object 215"/>
          <p:cNvGrpSpPr/>
          <p:nvPr/>
        </p:nvGrpSpPr>
        <p:grpSpPr>
          <a:xfrm>
            <a:off x="6469006" y="2939347"/>
            <a:ext cx="2445385" cy="1360805"/>
            <a:chOff x="6463449" y="2939346"/>
            <a:chExt cx="2445385" cy="1360805"/>
          </a:xfrm>
        </p:grpSpPr>
        <p:sp>
          <p:nvSpPr>
            <p:cNvPr id="216" name="object 216"/>
            <p:cNvSpPr/>
            <p:nvPr/>
          </p:nvSpPr>
          <p:spPr>
            <a:xfrm>
              <a:off x="6571005" y="2944990"/>
              <a:ext cx="2159635" cy="982344"/>
            </a:xfrm>
            <a:custGeom>
              <a:avLst/>
              <a:gdLst/>
              <a:ahLst/>
              <a:cxnLst/>
              <a:rect l="l" t="t" r="r" b="b"/>
              <a:pathLst>
                <a:path w="2159634" h="982345">
                  <a:moveTo>
                    <a:pt x="1672032" y="0"/>
                  </a:moveTo>
                  <a:lnTo>
                    <a:pt x="1663560" y="0"/>
                  </a:lnTo>
                  <a:lnTo>
                    <a:pt x="1656486" y="152"/>
                  </a:lnTo>
                  <a:lnTo>
                    <a:pt x="1648002" y="469"/>
                  </a:lnTo>
                  <a:lnTo>
                    <a:pt x="1646834" y="1739"/>
                  </a:lnTo>
                  <a:lnTo>
                    <a:pt x="1646935" y="4699"/>
                  </a:lnTo>
                  <a:lnTo>
                    <a:pt x="1648155" y="5854"/>
                  </a:lnTo>
                  <a:lnTo>
                    <a:pt x="1649704" y="5854"/>
                  </a:lnTo>
                  <a:lnTo>
                    <a:pt x="1656638" y="5588"/>
                  </a:lnTo>
                  <a:lnTo>
                    <a:pt x="1663636" y="5435"/>
                  </a:lnTo>
                  <a:lnTo>
                    <a:pt x="1671981" y="5435"/>
                  </a:lnTo>
                  <a:lnTo>
                    <a:pt x="1673224" y="4152"/>
                  </a:lnTo>
                  <a:lnTo>
                    <a:pt x="1673212" y="1155"/>
                  </a:lnTo>
                  <a:lnTo>
                    <a:pt x="1672032" y="0"/>
                  </a:lnTo>
                  <a:close/>
                </a:path>
                <a:path w="2159634" h="982345">
                  <a:moveTo>
                    <a:pt x="1689087" y="76"/>
                  </a:moveTo>
                  <a:lnTo>
                    <a:pt x="1687817" y="1282"/>
                  </a:lnTo>
                  <a:lnTo>
                    <a:pt x="1687740" y="4279"/>
                  </a:lnTo>
                  <a:lnTo>
                    <a:pt x="1688971" y="5562"/>
                  </a:lnTo>
                  <a:lnTo>
                    <a:pt x="1690433" y="5562"/>
                  </a:lnTo>
                  <a:lnTo>
                    <a:pt x="1697354" y="5727"/>
                  </a:lnTo>
                  <a:lnTo>
                    <a:pt x="1704352" y="6007"/>
                  </a:lnTo>
                  <a:lnTo>
                    <a:pt x="1711375" y="6400"/>
                  </a:lnTo>
                  <a:lnTo>
                    <a:pt x="1712823" y="6400"/>
                  </a:lnTo>
                  <a:lnTo>
                    <a:pt x="1714004" y="5283"/>
                  </a:lnTo>
                  <a:lnTo>
                    <a:pt x="1714093" y="3835"/>
                  </a:lnTo>
                  <a:lnTo>
                    <a:pt x="1714182" y="2336"/>
                  </a:lnTo>
                  <a:lnTo>
                    <a:pt x="1713026" y="1054"/>
                  </a:lnTo>
                  <a:lnTo>
                    <a:pt x="1704593" y="571"/>
                  </a:lnTo>
                  <a:lnTo>
                    <a:pt x="1697532" y="304"/>
                  </a:lnTo>
                  <a:lnTo>
                    <a:pt x="1689087" y="76"/>
                  </a:lnTo>
                  <a:close/>
                </a:path>
                <a:path w="2159634" h="982345">
                  <a:moveTo>
                    <a:pt x="1631050" y="1447"/>
                  </a:moveTo>
                  <a:lnTo>
                    <a:pt x="1629460" y="1447"/>
                  </a:lnTo>
                  <a:lnTo>
                    <a:pt x="1622539" y="1905"/>
                  </a:lnTo>
                  <a:lnTo>
                    <a:pt x="1615490" y="2489"/>
                  </a:lnTo>
                  <a:lnTo>
                    <a:pt x="1607045" y="3302"/>
                  </a:lnTo>
                  <a:lnTo>
                    <a:pt x="1605940" y="4622"/>
                  </a:lnTo>
                  <a:lnTo>
                    <a:pt x="1606157" y="6781"/>
                  </a:lnTo>
                  <a:lnTo>
                    <a:pt x="1606232" y="7531"/>
                  </a:lnTo>
                  <a:lnTo>
                    <a:pt x="1607413" y="8585"/>
                  </a:lnTo>
                  <a:lnTo>
                    <a:pt x="1608934" y="8585"/>
                  </a:lnTo>
                  <a:lnTo>
                    <a:pt x="1615973" y="7899"/>
                  </a:lnTo>
                  <a:lnTo>
                    <a:pt x="1622945" y="7340"/>
                  </a:lnTo>
                  <a:lnTo>
                    <a:pt x="1631327" y="6781"/>
                  </a:lnTo>
                  <a:lnTo>
                    <a:pt x="1632445" y="5486"/>
                  </a:lnTo>
                  <a:lnTo>
                    <a:pt x="1632356" y="3987"/>
                  </a:lnTo>
                  <a:lnTo>
                    <a:pt x="1632255" y="2489"/>
                  </a:lnTo>
                  <a:lnTo>
                    <a:pt x="1631050" y="1447"/>
                  </a:lnTo>
                  <a:close/>
                </a:path>
                <a:path w="2159634" h="982345">
                  <a:moveTo>
                    <a:pt x="1730082" y="2273"/>
                  </a:moveTo>
                  <a:lnTo>
                    <a:pt x="1728723" y="3390"/>
                  </a:lnTo>
                  <a:lnTo>
                    <a:pt x="1728609" y="4876"/>
                  </a:lnTo>
                  <a:lnTo>
                    <a:pt x="1728493" y="6121"/>
                  </a:lnTo>
                  <a:lnTo>
                    <a:pt x="1728469" y="6375"/>
                  </a:lnTo>
                  <a:lnTo>
                    <a:pt x="1729587" y="7696"/>
                  </a:lnTo>
                  <a:lnTo>
                    <a:pt x="1737982" y="8432"/>
                  </a:lnTo>
                  <a:lnTo>
                    <a:pt x="1744954" y="9169"/>
                  </a:lnTo>
                  <a:lnTo>
                    <a:pt x="1751993" y="10020"/>
                  </a:lnTo>
                  <a:lnTo>
                    <a:pt x="1753463" y="10020"/>
                  </a:lnTo>
                  <a:lnTo>
                    <a:pt x="1754644" y="9004"/>
                  </a:lnTo>
                  <a:lnTo>
                    <a:pt x="1754957" y="6375"/>
                  </a:lnTo>
                  <a:lnTo>
                    <a:pt x="1754987" y="6121"/>
                  </a:lnTo>
                  <a:lnTo>
                    <a:pt x="1754001" y="4876"/>
                  </a:lnTo>
                  <a:lnTo>
                    <a:pt x="1754758" y="4876"/>
                  </a:lnTo>
                  <a:lnTo>
                    <a:pt x="1745538" y="3759"/>
                  </a:lnTo>
                  <a:lnTo>
                    <a:pt x="1738515" y="3009"/>
                  </a:lnTo>
                  <a:lnTo>
                    <a:pt x="1730082" y="2273"/>
                  </a:lnTo>
                  <a:close/>
                </a:path>
                <a:path w="2159634" h="982345">
                  <a:moveTo>
                    <a:pt x="1590077" y="5168"/>
                  </a:moveTo>
                  <a:lnTo>
                    <a:pt x="1577047" y="6870"/>
                  </a:lnTo>
                  <a:lnTo>
                    <a:pt x="1566316" y="8483"/>
                  </a:lnTo>
                  <a:lnTo>
                    <a:pt x="1565300" y="9867"/>
                  </a:lnTo>
                  <a:lnTo>
                    <a:pt x="1565544" y="11468"/>
                  </a:lnTo>
                  <a:lnTo>
                    <a:pt x="1565664" y="12255"/>
                  </a:lnTo>
                  <a:lnTo>
                    <a:pt x="1565732" y="12700"/>
                  </a:lnTo>
                  <a:lnTo>
                    <a:pt x="1566887" y="13665"/>
                  </a:lnTo>
                  <a:lnTo>
                    <a:pt x="1568372" y="13665"/>
                  </a:lnTo>
                  <a:lnTo>
                    <a:pt x="1577809" y="12255"/>
                  </a:lnTo>
                  <a:lnTo>
                    <a:pt x="1583588" y="11468"/>
                  </a:lnTo>
                  <a:lnTo>
                    <a:pt x="1590751" y="10579"/>
                  </a:lnTo>
                  <a:lnTo>
                    <a:pt x="1591805" y="9220"/>
                  </a:lnTo>
                  <a:lnTo>
                    <a:pt x="1591714" y="8483"/>
                  </a:lnTo>
                  <a:lnTo>
                    <a:pt x="1591620" y="7721"/>
                  </a:lnTo>
                  <a:lnTo>
                    <a:pt x="1591515" y="6870"/>
                  </a:lnTo>
                  <a:lnTo>
                    <a:pt x="1591436" y="6235"/>
                  </a:lnTo>
                  <a:lnTo>
                    <a:pt x="1590077" y="5168"/>
                  </a:lnTo>
                  <a:close/>
                </a:path>
                <a:path w="2159634" h="982345">
                  <a:moveTo>
                    <a:pt x="1770837" y="7124"/>
                  </a:moveTo>
                  <a:lnTo>
                    <a:pt x="1769452" y="8140"/>
                  </a:lnTo>
                  <a:lnTo>
                    <a:pt x="1769216" y="9626"/>
                  </a:lnTo>
                  <a:lnTo>
                    <a:pt x="1769066" y="11214"/>
                  </a:lnTo>
                  <a:lnTo>
                    <a:pt x="1769998" y="12484"/>
                  </a:lnTo>
                  <a:lnTo>
                    <a:pt x="1778330" y="13779"/>
                  </a:lnTo>
                  <a:lnTo>
                    <a:pt x="1785226" y="14986"/>
                  </a:lnTo>
                  <a:lnTo>
                    <a:pt x="1792196" y="16306"/>
                  </a:lnTo>
                  <a:lnTo>
                    <a:pt x="1793798" y="16306"/>
                  </a:lnTo>
                  <a:lnTo>
                    <a:pt x="1794916" y="15405"/>
                  </a:lnTo>
                  <a:lnTo>
                    <a:pt x="1795449" y="12636"/>
                  </a:lnTo>
                  <a:lnTo>
                    <a:pt x="1794484" y="11214"/>
                  </a:lnTo>
                  <a:lnTo>
                    <a:pt x="1786191" y="9626"/>
                  </a:lnTo>
                  <a:lnTo>
                    <a:pt x="1779219" y="8420"/>
                  </a:lnTo>
                  <a:lnTo>
                    <a:pt x="1772322" y="7340"/>
                  </a:lnTo>
                  <a:lnTo>
                    <a:pt x="1770837" y="7124"/>
                  </a:lnTo>
                  <a:close/>
                </a:path>
                <a:path w="2159634" h="982345">
                  <a:moveTo>
                    <a:pt x="1549501" y="11315"/>
                  </a:moveTo>
                  <a:lnTo>
                    <a:pt x="1541119" y="12852"/>
                  </a:lnTo>
                  <a:lnTo>
                    <a:pt x="1534197" y="14211"/>
                  </a:lnTo>
                  <a:lnTo>
                    <a:pt x="1526006" y="15989"/>
                  </a:lnTo>
                  <a:lnTo>
                    <a:pt x="1525066" y="17437"/>
                  </a:lnTo>
                  <a:lnTo>
                    <a:pt x="1525650" y="20180"/>
                  </a:lnTo>
                  <a:lnTo>
                    <a:pt x="1526781" y="21043"/>
                  </a:lnTo>
                  <a:lnTo>
                    <a:pt x="1528327" y="21043"/>
                  </a:lnTo>
                  <a:lnTo>
                    <a:pt x="1535290" y="19545"/>
                  </a:lnTo>
                  <a:lnTo>
                    <a:pt x="1542160" y="18186"/>
                  </a:lnTo>
                  <a:lnTo>
                    <a:pt x="1550479" y="16662"/>
                  </a:lnTo>
                  <a:lnTo>
                    <a:pt x="1551457" y="15240"/>
                  </a:lnTo>
                  <a:lnTo>
                    <a:pt x="1551025" y="12852"/>
                  </a:lnTo>
                  <a:lnTo>
                    <a:pt x="1550923" y="12293"/>
                  </a:lnTo>
                  <a:lnTo>
                    <a:pt x="1549501" y="11315"/>
                  </a:lnTo>
                  <a:close/>
                </a:path>
                <a:path w="2159634" h="982345">
                  <a:moveTo>
                    <a:pt x="1811210" y="14681"/>
                  </a:moveTo>
                  <a:lnTo>
                    <a:pt x="1809749" y="15608"/>
                  </a:lnTo>
                  <a:lnTo>
                    <a:pt x="1809166" y="18249"/>
                  </a:lnTo>
                  <a:lnTo>
                    <a:pt x="1809102" y="18542"/>
                  </a:lnTo>
                  <a:lnTo>
                    <a:pt x="1810016" y="19989"/>
                  </a:lnTo>
                  <a:lnTo>
                    <a:pt x="1818376" y="21894"/>
                  </a:lnTo>
                  <a:lnTo>
                    <a:pt x="1825027" y="23520"/>
                  </a:lnTo>
                  <a:lnTo>
                    <a:pt x="1832020" y="25361"/>
                  </a:lnTo>
                  <a:lnTo>
                    <a:pt x="1833575" y="25361"/>
                  </a:lnTo>
                  <a:lnTo>
                    <a:pt x="1834679" y="24561"/>
                  </a:lnTo>
                  <a:lnTo>
                    <a:pt x="1835391" y="21894"/>
                  </a:lnTo>
                  <a:lnTo>
                    <a:pt x="1834527" y="20408"/>
                  </a:lnTo>
                  <a:lnTo>
                    <a:pt x="1826348" y="18249"/>
                  </a:lnTo>
                  <a:lnTo>
                    <a:pt x="1819490" y="16560"/>
                  </a:lnTo>
                  <a:lnTo>
                    <a:pt x="1811210" y="14681"/>
                  </a:lnTo>
                  <a:close/>
                </a:path>
                <a:path w="2159634" h="982345">
                  <a:moveTo>
                    <a:pt x="1509382" y="19837"/>
                  </a:moveTo>
                  <a:lnTo>
                    <a:pt x="1501139" y="21894"/>
                  </a:lnTo>
                  <a:lnTo>
                    <a:pt x="1494307" y="23698"/>
                  </a:lnTo>
                  <a:lnTo>
                    <a:pt x="1486217" y="26009"/>
                  </a:lnTo>
                  <a:lnTo>
                    <a:pt x="1485379" y="27508"/>
                  </a:lnTo>
                  <a:lnTo>
                    <a:pt x="1486128" y="30149"/>
                  </a:lnTo>
                  <a:lnTo>
                    <a:pt x="1487220" y="30937"/>
                  </a:lnTo>
                  <a:lnTo>
                    <a:pt x="1488750" y="30937"/>
                  </a:lnTo>
                  <a:lnTo>
                    <a:pt x="1495742" y="28943"/>
                  </a:lnTo>
                  <a:lnTo>
                    <a:pt x="1502498" y="27152"/>
                  </a:lnTo>
                  <a:lnTo>
                    <a:pt x="1510690" y="25120"/>
                  </a:lnTo>
                  <a:lnTo>
                    <a:pt x="1511553" y="23698"/>
                  </a:lnTo>
                  <a:lnTo>
                    <a:pt x="1511151" y="21894"/>
                  </a:lnTo>
                  <a:lnTo>
                    <a:pt x="1510855" y="20726"/>
                  </a:lnTo>
                  <a:lnTo>
                    <a:pt x="1509382" y="19837"/>
                  </a:lnTo>
                  <a:close/>
                </a:path>
                <a:path w="2159634" h="982345">
                  <a:moveTo>
                    <a:pt x="1850948" y="25057"/>
                  </a:moveTo>
                  <a:lnTo>
                    <a:pt x="1849437" y="25857"/>
                  </a:lnTo>
                  <a:lnTo>
                    <a:pt x="1848573" y="28740"/>
                  </a:lnTo>
                  <a:lnTo>
                    <a:pt x="1849386" y="30264"/>
                  </a:lnTo>
                  <a:lnTo>
                    <a:pt x="1857451" y="32689"/>
                  </a:lnTo>
                  <a:lnTo>
                    <a:pt x="1864118" y="34836"/>
                  </a:lnTo>
                  <a:lnTo>
                    <a:pt x="1871073" y="37223"/>
                  </a:lnTo>
                  <a:lnTo>
                    <a:pt x="1872640" y="37223"/>
                  </a:lnTo>
                  <a:lnTo>
                    <a:pt x="1873694" y="36512"/>
                  </a:lnTo>
                  <a:lnTo>
                    <a:pt x="1874570" y="33959"/>
                  </a:lnTo>
                  <a:lnTo>
                    <a:pt x="1873808" y="32410"/>
                  </a:lnTo>
                  <a:lnTo>
                    <a:pt x="1865807" y="29667"/>
                  </a:lnTo>
                  <a:lnTo>
                    <a:pt x="1859089" y="27495"/>
                  </a:lnTo>
                  <a:lnTo>
                    <a:pt x="1850948" y="25057"/>
                  </a:lnTo>
                  <a:close/>
                </a:path>
                <a:path w="2159634" h="982345">
                  <a:moveTo>
                    <a:pt x="1469897" y="30975"/>
                  </a:moveTo>
                  <a:lnTo>
                    <a:pt x="1461807" y="33578"/>
                  </a:lnTo>
                  <a:lnTo>
                    <a:pt x="1455127" y="35864"/>
                  </a:lnTo>
                  <a:lnTo>
                    <a:pt x="1447202" y="38747"/>
                  </a:lnTo>
                  <a:lnTo>
                    <a:pt x="1446479" y="40297"/>
                  </a:lnTo>
                  <a:lnTo>
                    <a:pt x="1447393" y="42824"/>
                  </a:lnTo>
                  <a:lnTo>
                    <a:pt x="1448434" y="43510"/>
                  </a:lnTo>
                  <a:lnTo>
                    <a:pt x="1450010" y="43510"/>
                  </a:lnTo>
                  <a:lnTo>
                    <a:pt x="1456931" y="41008"/>
                  </a:lnTo>
                  <a:lnTo>
                    <a:pt x="1463510" y="38747"/>
                  </a:lnTo>
                  <a:lnTo>
                    <a:pt x="1471548" y="36144"/>
                  </a:lnTo>
                  <a:lnTo>
                    <a:pt x="1472348" y="34620"/>
                  </a:lnTo>
                  <a:lnTo>
                    <a:pt x="1471421" y="31750"/>
                  </a:lnTo>
                  <a:lnTo>
                    <a:pt x="1469897" y="30975"/>
                  </a:lnTo>
                  <a:close/>
                </a:path>
                <a:path w="2159634" h="982345">
                  <a:moveTo>
                    <a:pt x="1889874" y="38252"/>
                  </a:moveTo>
                  <a:lnTo>
                    <a:pt x="1888299" y="38938"/>
                  </a:lnTo>
                  <a:lnTo>
                    <a:pt x="1887219" y="41744"/>
                  </a:lnTo>
                  <a:lnTo>
                    <a:pt x="1887931" y="43319"/>
                  </a:lnTo>
                  <a:lnTo>
                    <a:pt x="1895792" y="46342"/>
                  </a:lnTo>
                  <a:lnTo>
                    <a:pt x="1902282" y="48983"/>
                  </a:lnTo>
                  <a:lnTo>
                    <a:pt x="1909127" y="51917"/>
                  </a:lnTo>
                  <a:lnTo>
                    <a:pt x="1910727" y="51917"/>
                  </a:lnTo>
                  <a:lnTo>
                    <a:pt x="1911730" y="51295"/>
                  </a:lnTo>
                  <a:lnTo>
                    <a:pt x="1912716" y="48983"/>
                  </a:lnTo>
                  <a:lnTo>
                    <a:pt x="1912124" y="47282"/>
                  </a:lnTo>
                  <a:lnTo>
                    <a:pt x="1904352" y="43942"/>
                  </a:lnTo>
                  <a:lnTo>
                    <a:pt x="1897798" y="41287"/>
                  </a:lnTo>
                  <a:lnTo>
                    <a:pt x="1889874" y="38252"/>
                  </a:lnTo>
                  <a:close/>
                </a:path>
                <a:path w="2159634" h="982345">
                  <a:moveTo>
                    <a:pt x="1431277" y="44843"/>
                  </a:moveTo>
                  <a:lnTo>
                    <a:pt x="1423428" y="48018"/>
                  </a:lnTo>
                  <a:lnTo>
                    <a:pt x="1416938" y="50787"/>
                  </a:lnTo>
                  <a:lnTo>
                    <a:pt x="1409204" y="54267"/>
                  </a:lnTo>
                  <a:lnTo>
                    <a:pt x="1408594" y="55867"/>
                  </a:lnTo>
                  <a:lnTo>
                    <a:pt x="1409661" y="58242"/>
                  </a:lnTo>
                  <a:lnTo>
                    <a:pt x="1410652" y="58851"/>
                  </a:lnTo>
                  <a:lnTo>
                    <a:pt x="1412290" y="58851"/>
                  </a:lnTo>
                  <a:lnTo>
                    <a:pt x="1412798" y="58597"/>
                  </a:lnTo>
                  <a:lnTo>
                    <a:pt x="1418926" y="55867"/>
                  </a:lnTo>
                  <a:lnTo>
                    <a:pt x="1425524" y="53047"/>
                  </a:lnTo>
                  <a:lnTo>
                    <a:pt x="1433309" y="49898"/>
                  </a:lnTo>
                  <a:lnTo>
                    <a:pt x="1433982" y="48310"/>
                  </a:lnTo>
                  <a:lnTo>
                    <a:pt x="1432864" y="45529"/>
                  </a:lnTo>
                  <a:lnTo>
                    <a:pt x="1431277" y="44843"/>
                  </a:lnTo>
                  <a:close/>
                </a:path>
                <a:path w="2159634" h="982345">
                  <a:moveTo>
                    <a:pt x="1927694" y="54317"/>
                  </a:moveTo>
                  <a:lnTo>
                    <a:pt x="1926081" y="54889"/>
                  </a:lnTo>
                  <a:lnTo>
                    <a:pt x="1924786" y="57607"/>
                  </a:lnTo>
                  <a:lnTo>
                    <a:pt x="1925370" y="59232"/>
                  </a:lnTo>
                  <a:lnTo>
                    <a:pt x="1932965" y="62826"/>
                  </a:lnTo>
                  <a:lnTo>
                    <a:pt x="1939239" y="65951"/>
                  </a:lnTo>
                  <a:lnTo>
                    <a:pt x="1945921" y="69469"/>
                  </a:lnTo>
                  <a:lnTo>
                    <a:pt x="1947570" y="69469"/>
                  </a:lnTo>
                  <a:lnTo>
                    <a:pt x="1948522" y="68935"/>
                  </a:lnTo>
                  <a:lnTo>
                    <a:pt x="1949703" y="66675"/>
                  </a:lnTo>
                  <a:lnTo>
                    <a:pt x="1949195" y="65036"/>
                  </a:lnTo>
                  <a:lnTo>
                    <a:pt x="1941702" y="61112"/>
                  </a:lnTo>
                  <a:lnTo>
                    <a:pt x="1935378" y="57962"/>
                  </a:lnTo>
                  <a:lnTo>
                    <a:pt x="1927694" y="54317"/>
                  </a:lnTo>
                  <a:close/>
                </a:path>
                <a:path w="2159634" h="982345">
                  <a:moveTo>
                    <a:pt x="1393748" y="61506"/>
                  </a:moveTo>
                  <a:lnTo>
                    <a:pt x="1392415" y="62179"/>
                  </a:lnTo>
                  <a:lnTo>
                    <a:pt x="1386230" y="65214"/>
                  </a:lnTo>
                  <a:lnTo>
                    <a:pt x="1379943" y="68427"/>
                  </a:lnTo>
                  <a:lnTo>
                    <a:pt x="1372425" y="72453"/>
                  </a:lnTo>
                  <a:lnTo>
                    <a:pt x="1371930" y="74104"/>
                  </a:lnTo>
                  <a:lnTo>
                    <a:pt x="1373111" y="76339"/>
                  </a:lnTo>
                  <a:lnTo>
                    <a:pt x="1374063" y="76860"/>
                  </a:lnTo>
                  <a:lnTo>
                    <a:pt x="1375701" y="76860"/>
                  </a:lnTo>
                  <a:lnTo>
                    <a:pt x="1382458" y="73266"/>
                  </a:lnTo>
                  <a:lnTo>
                    <a:pt x="1388668" y="70065"/>
                  </a:lnTo>
                  <a:lnTo>
                    <a:pt x="1396161" y="66395"/>
                  </a:lnTo>
                  <a:lnTo>
                    <a:pt x="1396707" y="64770"/>
                  </a:lnTo>
                  <a:lnTo>
                    <a:pt x="1395442" y="62179"/>
                  </a:lnTo>
                  <a:lnTo>
                    <a:pt x="1395722" y="62179"/>
                  </a:lnTo>
                  <a:lnTo>
                    <a:pt x="1393748" y="61506"/>
                  </a:lnTo>
                  <a:close/>
                </a:path>
                <a:path w="2159634" h="982345">
                  <a:moveTo>
                    <a:pt x="1964181" y="73279"/>
                  </a:moveTo>
                  <a:lnTo>
                    <a:pt x="1962518" y="73723"/>
                  </a:lnTo>
                  <a:lnTo>
                    <a:pt x="1961019" y="76327"/>
                  </a:lnTo>
                  <a:lnTo>
                    <a:pt x="1961338" y="77520"/>
                  </a:lnTo>
                  <a:lnTo>
                    <a:pt x="1961464" y="77990"/>
                  </a:lnTo>
                  <a:lnTo>
                    <a:pt x="1968779" y="82194"/>
                  </a:lnTo>
                  <a:lnTo>
                    <a:pt x="1974760" y="85801"/>
                  </a:lnTo>
                  <a:lnTo>
                    <a:pt x="1981022" y="89750"/>
                  </a:lnTo>
                  <a:lnTo>
                    <a:pt x="1981517" y="89890"/>
                  </a:lnTo>
                  <a:lnTo>
                    <a:pt x="1982914" y="89890"/>
                  </a:lnTo>
                  <a:lnTo>
                    <a:pt x="1983790" y="89446"/>
                  </a:lnTo>
                  <a:lnTo>
                    <a:pt x="1985124" y="87363"/>
                  </a:lnTo>
                  <a:lnTo>
                    <a:pt x="1984771" y="85801"/>
                  </a:lnTo>
                  <a:lnTo>
                    <a:pt x="1984944" y="85801"/>
                  </a:lnTo>
                  <a:lnTo>
                    <a:pt x="1977605" y="81165"/>
                  </a:lnTo>
                  <a:lnTo>
                    <a:pt x="1971560" y="77520"/>
                  </a:lnTo>
                  <a:lnTo>
                    <a:pt x="1964181" y="73279"/>
                  </a:lnTo>
                  <a:close/>
                </a:path>
                <a:path w="2159634" h="982345">
                  <a:moveTo>
                    <a:pt x="418439" y="87896"/>
                  </a:moveTo>
                  <a:lnTo>
                    <a:pt x="402983" y="87896"/>
                  </a:lnTo>
                  <a:lnTo>
                    <a:pt x="401802" y="89090"/>
                  </a:lnTo>
                  <a:lnTo>
                    <a:pt x="401815" y="92087"/>
                  </a:lnTo>
                  <a:lnTo>
                    <a:pt x="403072" y="93345"/>
                  </a:lnTo>
                  <a:lnTo>
                    <a:pt x="418350" y="93345"/>
                  </a:lnTo>
                  <a:lnTo>
                    <a:pt x="425424" y="93510"/>
                  </a:lnTo>
                  <a:lnTo>
                    <a:pt x="426897" y="93510"/>
                  </a:lnTo>
                  <a:lnTo>
                    <a:pt x="428104" y="92354"/>
                  </a:lnTo>
                  <a:lnTo>
                    <a:pt x="428180" y="89357"/>
                  </a:lnTo>
                  <a:lnTo>
                    <a:pt x="426999" y="88125"/>
                  </a:lnTo>
                  <a:lnTo>
                    <a:pt x="418439" y="87896"/>
                  </a:lnTo>
                  <a:close/>
                </a:path>
                <a:path w="2159634" h="982345">
                  <a:moveTo>
                    <a:pt x="385970" y="88277"/>
                  </a:moveTo>
                  <a:lnTo>
                    <a:pt x="384428" y="88277"/>
                  </a:lnTo>
                  <a:lnTo>
                    <a:pt x="377367" y="88544"/>
                  </a:lnTo>
                  <a:lnTo>
                    <a:pt x="370319" y="88938"/>
                  </a:lnTo>
                  <a:lnTo>
                    <a:pt x="361962" y="89560"/>
                  </a:lnTo>
                  <a:lnTo>
                    <a:pt x="360832" y="90855"/>
                  </a:lnTo>
                  <a:lnTo>
                    <a:pt x="360948" y="92392"/>
                  </a:lnTo>
                  <a:lnTo>
                    <a:pt x="361060" y="93789"/>
                  </a:lnTo>
                  <a:lnTo>
                    <a:pt x="362254" y="94881"/>
                  </a:lnTo>
                  <a:lnTo>
                    <a:pt x="363693" y="94881"/>
                  </a:lnTo>
                  <a:lnTo>
                    <a:pt x="370649" y="94373"/>
                  </a:lnTo>
                  <a:lnTo>
                    <a:pt x="377634" y="93967"/>
                  </a:lnTo>
                  <a:lnTo>
                    <a:pt x="386130" y="93662"/>
                  </a:lnTo>
                  <a:lnTo>
                    <a:pt x="387299" y="92392"/>
                  </a:lnTo>
                  <a:lnTo>
                    <a:pt x="387197" y="89395"/>
                  </a:lnTo>
                  <a:lnTo>
                    <a:pt x="385970" y="88277"/>
                  </a:lnTo>
                  <a:close/>
                </a:path>
                <a:path w="2159634" h="982345">
                  <a:moveTo>
                    <a:pt x="444029" y="88785"/>
                  </a:moveTo>
                  <a:lnTo>
                    <a:pt x="442772" y="89928"/>
                  </a:lnTo>
                  <a:lnTo>
                    <a:pt x="442696" y="91427"/>
                  </a:lnTo>
                  <a:lnTo>
                    <a:pt x="442607" y="92925"/>
                  </a:lnTo>
                  <a:lnTo>
                    <a:pt x="443843" y="94297"/>
                  </a:lnTo>
                  <a:lnTo>
                    <a:pt x="445261" y="94297"/>
                  </a:lnTo>
                  <a:lnTo>
                    <a:pt x="452056" y="94653"/>
                  </a:lnTo>
                  <a:lnTo>
                    <a:pt x="459054" y="95110"/>
                  </a:lnTo>
                  <a:lnTo>
                    <a:pt x="466064" y="95656"/>
                  </a:lnTo>
                  <a:lnTo>
                    <a:pt x="467690" y="95656"/>
                  </a:lnTo>
                  <a:lnTo>
                    <a:pt x="468776" y="94653"/>
                  </a:lnTo>
                  <a:lnTo>
                    <a:pt x="468883" y="94297"/>
                  </a:lnTo>
                  <a:lnTo>
                    <a:pt x="469002" y="92925"/>
                  </a:lnTo>
                  <a:lnTo>
                    <a:pt x="469099" y="91655"/>
                  </a:lnTo>
                  <a:lnTo>
                    <a:pt x="467982" y="90347"/>
                  </a:lnTo>
                  <a:lnTo>
                    <a:pt x="459435" y="89687"/>
                  </a:lnTo>
                  <a:lnTo>
                    <a:pt x="452386" y="89217"/>
                  </a:lnTo>
                  <a:lnTo>
                    <a:pt x="444029" y="88785"/>
                  </a:lnTo>
                  <a:close/>
                </a:path>
                <a:path w="2159634" h="982345">
                  <a:moveTo>
                    <a:pt x="1357502" y="80721"/>
                  </a:moveTo>
                  <a:lnTo>
                    <a:pt x="1350340" y="84836"/>
                  </a:lnTo>
                  <a:lnTo>
                    <a:pt x="1344269" y="88442"/>
                  </a:lnTo>
                  <a:lnTo>
                    <a:pt x="1336890" y="92951"/>
                  </a:lnTo>
                  <a:lnTo>
                    <a:pt x="1336484" y="94627"/>
                  </a:lnTo>
                  <a:lnTo>
                    <a:pt x="1337779" y="96735"/>
                  </a:lnTo>
                  <a:lnTo>
                    <a:pt x="1338681" y="97205"/>
                  </a:lnTo>
                  <a:lnTo>
                    <a:pt x="1340353" y="97205"/>
                  </a:lnTo>
                  <a:lnTo>
                    <a:pt x="1347063" y="93103"/>
                  </a:lnTo>
                  <a:lnTo>
                    <a:pt x="1353083" y="89535"/>
                  </a:lnTo>
                  <a:lnTo>
                    <a:pt x="1360207" y="85445"/>
                  </a:lnTo>
                  <a:lnTo>
                    <a:pt x="1360665" y="83769"/>
                  </a:lnTo>
                  <a:lnTo>
                    <a:pt x="1359166" y="81178"/>
                  </a:lnTo>
                  <a:lnTo>
                    <a:pt x="1357502" y="80721"/>
                  </a:lnTo>
                  <a:close/>
                </a:path>
                <a:path w="2159634" h="982345">
                  <a:moveTo>
                    <a:pt x="344944" y="91147"/>
                  </a:moveTo>
                  <a:lnTo>
                    <a:pt x="335414" y="92214"/>
                  </a:lnTo>
                  <a:lnTo>
                    <a:pt x="335582" y="92214"/>
                  </a:lnTo>
                  <a:lnTo>
                    <a:pt x="329425" y="93040"/>
                  </a:lnTo>
                  <a:lnTo>
                    <a:pt x="321132" y="94348"/>
                  </a:lnTo>
                  <a:lnTo>
                    <a:pt x="320116" y="95719"/>
                  </a:lnTo>
                  <a:lnTo>
                    <a:pt x="320552" y="98425"/>
                  </a:lnTo>
                  <a:lnTo>
                    <a:pt x="320573" y="98552"/>
                  </a:lnTo>
                  <a:lnTo>
                    <a:pt x="321716" y="99517"/>
                  </a:lnTo>
                  <a:lnTo>
                    <a:pt x="323213" y="99517"/>
                  </a:lnTo>
                  <a:lnTo>
                    <a:pt x="330174" y="98425"/>
                  </a:lnTo>
                  <a:lnTo>
                    <a:pt x="337108" y="97497"/>
                  </a:lnTo>
                  <a:lnTo>
                    <a:pt x="345541" y="96545"/>
                  </a:lnTo>
                  <a:lnTo>
                    <a:pt x="346620" y="95199"/>
                  </a:lnTo>
                  <a:lnTo>
                    <a:pt x="346382" y="93040"/>
                  </a:lnTo>
                  <a:lnTo>
                    <a:pt x="346290" y="92214"/>
                  </a:lnTo>
                  <a:lnTo>
                    <a:pt x="344944" y="91147"/>
                  </a:lnTo>
                  <a:close/>
                </a:path>
                <a:path w="2159634" h="982345">
                  <a:moveTo>
                    <a:pt x="484974" y="91871"/>
                  </a:moveTo>
                  <a:lnTo>
                    <a:pt x="483628" y="92964"/>
                  </a:lnTo>
                  <a:lnTo>
                    <a:pt x="483336" y="95948"/>
                  </a:lnTo>
                  <a:lnTo>
                    <a:pt x="484428" y="97282"/>
                  </a:lnTo>
                  <a:lnTo>
                    <a:pt x="499643" y="98894"/>
                  </a:lnTo>
                  <a:lnTo>
                    <a:pt x="506858" y="99783"/>
                  </a:lnTo>
                  <a:lnTo>
                    <a:pt x="508330" y="99783"/>
                  </a:lnTo>
                  <a:lnTo>
                    <a:pt x="509498" y="98755"/>
                  </a:lnTo>
                  <a:lnTo>
                    <a:pt x="509847" y="95948"/>
                  </a:lnTo>
                  <a:lnTo>
                    <a:pt x="508787" y="94526"/>
                  </a:lnTo>
                  <a:lnTo>
                    <a:pt x="507301" y="94361"/>
                  </a:lnTo>
                  <a:lnTo>
                    <a:pt x="500278" y="93484"/>
                  </a:lnTo>
                  <a:lnTo>
                    <a:pt x="484974" y="91871"/>
                  </a:lnTo>
                  <a:close/>
                </a:path>
                <a:path w="2159634" h="982345">
                  <a:moveTo>
                    <a:pt x="525690" y="96761"/>
                  </a:moveTo>
                  <a:lnTo>
                    <a:pt x="524319" y="97802"/>
                  </a:lnTo>
                  <a:lnTo>
                    <a:pt x="523953" y="100330"/>
                  </a:lnTo>
                  <a:lnTo>
                    <a:pt x="523887" y="100787"/>
                  </a:lnTo>
                  <a:lnTo>
                    <a:pt x="524916" y="102158"/>
                  </a:lnTo>
                  <a:lnTo>
                    <a:pt x="540092" y="104368"/>
                  </a:lnTo>
                  <a:lnTo>
                    <a:pt x="547197" y="105511"/>
                  </a:lnTo>
                  <a:lnTo>
                    <a:pt x="548779" y="105511"/>
                  </a:lnTo>
                  <a:lnTo>
                    <a:pt x="549935" y="104559"/>
                  </a:lnTo>
                  <a:lnTo>
                    <a:pt x="550313" y="102158"/>
                  </a:lnTo>
                  <a:lnTo>
                    <a:pt x="550379" y="101739"/>
                  </a:lnTo>
                  <a:lnTo>
                    <a:pt x="549376" y="100330"/>
                  </a:lnTo>
                  <a:lnTo>
                    <a:pt x="533945" y="97942"/>
                  </a:lnTo>
                  <a:lnTo>
                    <a:pt x="525690" y="96761"/>
                  </a:lnTo>
                  <a:close/>
                </a:path>
                <a:path w="2159634" h="982345">
                  <a:moveTo>
                    <a:pt x="304291" y="97358"/>
                  </a:moveTo>
                  <a:lnTo>
                    <a:pt x="295897" y="99072"/>
                  </a:lnTo>
                  <a:lnTo>
                    <a:pt x="288988" y="100647"/>
                  </a:lnTo>
                  <a:lnTo>
                    <a:pt x="280860" y="102730"/>
                  </a:lnTo>
                  <a:lnTo>
                    <a:pt x="279984" y="104216"/>
                  </a:lnTo>
                  <a:lnTo>
                    <a:pt x="280669" y="106883"/>
                  </a:lnTo>
                  <a:lnTo>
                    <a:pt x="281774" y="107721"/>
                  </a:lnTo>
                  <a:lnTo>
                    <a:pt x="283320" y="107721"/>
                  </a:lnTo>
                  <a:lnTo>
                    <a:pt x="290258" y="105943"/>
                  </a:lnTo>
                  <a:lnTo>
                    <a:pt x="297065" y="104381"/>
                  </a:lnTo>
                  <a:lnTo>
                    <a:pt x="305184" y="102730"/>
                  </a:lnTo>
                  <a:lnTo>
                    <a:pt x="305346" y="102730"/>
                  </a:lnTo>
                  <a:lnTo>
                    <a:pt x="306323" y="101257"/>
                  </a:lnTo>
                  <a:lnTo>
                    <a:pt x="305739" y="98310"/>
                  </a:lnTo>
                  <a:lnTo>
                    <a:pt x="304291" y="97358"/>
                  </a:lnTo>
                  <a:close/>
                </a:path>
                <a:path w="2159634" h="982345">
                  <a:moveTo>
                    <a:pt x="566178" y="103162"/>
                  </a:moveTo>
                  <a:lnTo>
                    <a:pt x="564768" y="104152"/>
                  </a:lnTo>
                  <a:lnTo>
                    <a:pt x="564248" y="107124"/>
                  </a:lnTo>
                  <a:lnTo>
                    <a:pt x="565238" y="108521"/>
                  </a:lnTo>
                  <a:lnTo>
                    <a:pt x="573442" y="109969"/>
                  </a:lnTo>
                  <a:lnTo>
                    <a:pt x="587515" y="112598"/>
                  </a:lnTo>
                  <a:lnTo>
                    <a:pt x="589038" y="112598"/>
                  </a:lnTo>
                  <a:lnTo>
                    <a:pt x="590181" y="111696"/>
                  </a:lnTo>
                  <a:lnTo>
                    <a:pt x="590702" y="108915"/>
                  </a:lnTo>
                  <a:lnTo>
                    <a:pt x="589737" y="107492"/>
                  </a:lnTo>
                  <a:lnTo>
                    <a:pt x="574408" y="104609"/>
                  </a:lnTo>
                  <a:lnTo>
                    <a:pt x="566178" y="103162"/>
                  </a:lnTo>
                  <a:close/>
                </a:path>
                <a:path w="2159634" h="982345">
                  <a:moveTo>
                    <a:pt x="1999017" y="95110"/>
                  </a:moveTo>
                  <a:lnTo>
                    <a:pt x="1997316" y="95427"/>
                  </a:lnTo>
                  <a:lnTo>
                    <a:pt x="1995601" y="97904"/>
                  </a:lnTo>
                  <a:lnTo>
                    <a:pt x="1995919" y="99593"/>
                  </a:lnTo>
                  <a:lnTo>
                    <a:pt x="2002840" y="104394"/>
                  </a:lnTo>
                  <a:lnTo>
                    <a:pt x="2008504" y="108496"/>
                  </a:lnTo>
                  <a:lnTo>
                    <a:pt x="2014461" y="113017"/>
                  </a:lnTo>
                  <a:lnTo>
                    <a:pt x="2015045" y="113195"/>
                  </a:lnTo>
                  <a:lnTo>
                    <a:pt x="2016442" y="113195"/>
                  </a:lnTo>
                  <a:lnTo>
                    <a:pt x="2017242" y="112826"/>
                  </a:lnTo>
                  <a:lnTo>
                    <a:pt x="2018690" y="110921"/>
                  </a:lnTo>
                  <a:lnTo>
                    <a:pt x="2018461" y="109232"/>
                  </a:lnTo>
                  <a:lnTo>
                    <a:pt x="2017267" y="108305"/>
                  </a:lnTo>
                  <a:lnTo>
                    <a:pt x="2011743" y="104114"/>
                  </a:lnTo>
                  <a:lnTo>
                    <a:pt x="2006002" y="99961"/>
                  </a:lnTo>
                  <a:lnTo>
                    <a:pt x="2000237" y="95973"/>
                  </a:lnTo>
                  <a:lnTo>
                    <a:pt x="1999017" y="95110"/>
                  </a:lnTo>
                  <a:close/>
                </a:path>
                <a:path w="2159634" h="982345">
                  <a:moveTo>
                    <a:pt x="1322463" y="102006"/>
                  </a:moveTo>
                  <a:lnTo>
                    <a:pt x="1315732" y="106324"/>
                  </a:lnTo>
                  <a:lnTo>
                    <a:pt x="1310004" y="110070"/>
                  </a:lnTo>
                  <a:lnTo>
                    <a:pt x="1302422" y="115112"/>
                  </a:lnTo>
                  <a:lnTo>
                    <a:pt x="1302092" y="116789"/>
                  </a:lnTo>
                  <a:lnTo>
                    <a:pt x="1303438" y="118833"/>
                  </a:lnTo>
                  <a:lnTo>
                    <a:pt x="1304315" y="119265"/>
                  </a:lnTo>
                  <a:lnTo>
                    <a:pt x="1305699" y="119265"/>
                  </a:lnTo>
                  <a:lnTo>
                    <a:pt x="1306220" y="119113"/>
                  </a:lnTo>
                  <a:lnTo>
                    <a:pt x="1312989" y="114617"/>
                  </a:lnTo>
                  <a:lnTo>
                    <a:pt x="1318691" y="110896"/>
                  </a:lnTo>
                  <a:lnTo>
                    <a:pt x="1325409" y="106591"/>
                  </a:lnTo>
                  <a:lnTo>
                    <a:pt x="1325765" y="104902"/>
                  </a:lnTo>
                  <a:lnTo>
                    <a:pt x="1324965" y="103632"/>
                  </a:lnTo>
                  <a:lnTo>
                    <a:pt x="1324139" y="102374"/>
                  </a:lnTo>
                  <a:lnTo>
                    <a:pt x="1322463" y="102006"/>
                  </a:lnTo>
                  <a:close/>
                </a:path>
                <a:path w="2159634" h="982345">
                  <a:moveTo>
                    <a:pt x="264388" y="107403"/>
                  </a:moveTo>
                  <a:lnTo>
                    <a:pt x="256209" y="109943"/>
                  </a:lnTo>
                  <a:lnTo>
                    <a:pt x="249516" y="112255"/>
                  </a:lnTo>
                  <a:lnTo>
                    <a:pt x="241630" y="115214"/>
                  </a:lnTo>
                  <a:lnTo>
                    <a:pt x="240906" y="116789"/>
                  </a:lnTo>
                  <a:lnTo>
                    <a:pt x="241845" y="119291"/>
                  </a:lnTo>
                  <a:lnTo>
                    <a:pt x="242887" y="119951"/>
                  </a:lnTo>
                  <a:lnTo>
                    <a:pt x="244495" y="119951"/>
                  </a:lnTo>
                  <a:lnTo>
                    <a:pt x="251320" y="117373"/>
                  </a:lnTo>
                  <a:lnTo>
                    <a:pt x="257639" y="115214"/>
                  </a:lnTo>
                  <a:lnTo>
                    <a:pt x="266014" y="112585"/>
                  </a:lnTo>
                  <a:lnTo>
                    <a:pt x="266801" y="111061"/>
                  </a:lnTo>
                  <a:lnTo>
                    <a:pt x="265912" y="108204"/>
                  </a:lnTo>
                  <a:lnTo>
                    <a:pt x="264388" y="107403"/>
                  </a:lnTo>
                  <a:close/>
                </a:path>
                <a:path w="2159634" h="982345">
                  <a:moveTo>
                    <a:pt x="606450" y="110807"/>
                  </a:moveTo>
                  <a:lnTo>
                    <a:pt x="605015" y="111747"/>
                  </a:lnTo>
                  <a:lnTo>
                    <a:pt x="604405" y="114693"/>
                  </a:lnTo>
                  <a:lnTo>
                    <a:pt x="605358" y="116141"/>
                  </a:lnTo>
                  <a:lnTo>
                    <a:pt x="613486" y="117779"/>
                  </a:lnTo>
                  <a:lnTo>
                    <a:pt x="627545" y="120802"/>
                  </a:lnTo>
                  <a:lnTo>
                    <a:pt x="629094" y="120802"/>
                  </a:lnTo>
                  <a:lnTo>
                    <a:pt x="630211" y="119926"/>
                  </a:lnTo>
                  <a:lnTo>
                    <a:pt x="630808" y="117195"/>
                  </a:lnTo>
                  <a:lnTo>
                    <a:pt x="629881" y="115735"/>
                  </a:lnTo>
                  <a:lnTo>
                    <a:pt x="614603" y="112471"/>
                  </a:lnTo>
                  <a:lnTo>
                    <a:pt x="606450" y="110807"/>
                  </a:lnTo>
                  <a:close/>
                </a:path>
                <a:path w="2159634" h="982345">
                  <a:moveTo>
                    <a:pt x="646493" y="119443"/>
                  </a:moveTo>
                  <a:lnTo>
                    <a:pt x="645032" y="120370"/>
                  </a:lnTo>
                  <a:lnTo>
                    <a:pt x="644458" y="122910"/>
                  </a:lnTo>
                  <a:lnTo>
                    <a:pt x="644372" y="123291"/>
                  </a:lnTo>
                  <a:lnTo>
                    <a:pt x="645286" y="124739"/>
                  </a:lnTo>
                  <a:lnTo>
                    <a:pt x="667440" y="129921"/>
                  </a:lnTo>
                  <a:lnTo>
                    <a:pt x="668985" y="129921"/>
                  </a:lnTo>
                  <a:lnTo>
                    <a:pt x="670089" y="129082"/>
                  </a:lnTo>
                  <a:lnTo>
                    <a:pt x="670694" y="126593"/>
                  </a:lnTo>
                  <a:lnTo>
                    <a:pt x="670750" y="126365"/>
                  </a:lnTo>
                  <a:lnTo>
                    <a:pt x="669848" y="124904"/>
                  </a:lnTo>
                  <a:lnTo>
                    <a:pt x="646493" y="119443"/>
                  </a:lnTo>
                  <a:close/>
                </a:path>
                <a:path w="2159634" h="982345">
                  <a:moveTo>
                    <a:pt x="225755" y="121716"/>
                  </a:moveTo>
                  <a:lnTo>
                    <a:pt x="217957" y="125183"/>
                  </a:lnTo>
                  <a:lnTo>
                    <a:pt x="211581" y="128257"/>
                  </a:lnTo>
                  <a:lnTo>
                    <a:pt x="204088" y="132156"/>
                  </a:lnTo>
                  <a:lnTo>
                    <a:pt x="203568" y="133807"/>
                  </a:lnTo>
                  <a:lnTo>
                    <a:pt x="204736" y="136067"/>
                  </a:lnTo>
                  <a:lnTo>
                    <a:pt x="205701" y="136601"/>
                  </a:lnTo>
                  <a:lnTo>
                    <a:pt x="207336" y="136601"/>
                  </a:lnTo>
                  <a:lnTo>
                    <a:pt x="213994" y="133121"/>
                  </a:lnTo>
                  <a:lnTo>
                    <a:pt x="220268" y="130098"/>
                  </a:lnTo>
                  <a:lnTo>
                    <a:pt x="227964" y="126695"/>
                  </a:lnTo>
                  <a:lnTo>
                    <a:pt x="228536" y="125183"/>
                  </a:lnTo>
                  <a:lnTo>
                    <a:pt x="227367" y="122339"/>
                  </a:lnTo>
                  <a:lnTo>
                    <a:pt x="225755" y="121716"/>
                  </a:lnTo>
                  <a:close/>
                </a:path>
                <a:path w="2159634" h="982345">
                  <a:moveTo>
                    <a:pt x="2031860" y="119875"/>
                  </a:moveTo>
                  <a:lnTo>
                    <a:pt x="2030145" y="120015"/>
                  </a:lnTo>
                  <a:lnTo>
                    <a:pt x="2028215" y="122339"/>
                  </a:lnTo>
                  <a:lnTo>
                    <a:pt x="2028380" y="124053"/>
                  </a:lnTo>
                  <a:lnTo>
                    <a:pt x="2034870" y="129438"/>
                  </a:lnTo>
                  <a:lnTo>
                    <a:pt x="2040140" y="134035"/>
                  </a:lnTo>
                  <a:lnTo>
                    <a:pt x="2045715" y="139141"/>
                  </a:lnTo>
                  <a:lnTo>
                    <a:pt x="2046376" y="139382"/>
                  </a:lnTo>
                  <a:lnTo>
                    <a:pt x="2047773" y="139382"/>
                  </a:lnTo>
                  <a:lnTo>
                    <a:pt x="2048323" y="139141"/>
                  </a:lnTo>
                  <a:lnTo>
                    <a:pt x="2050046" y="137375"/>
                  </a:lnTo>
                  <a:lnTo>
                    <a:pt x="2049970" y="135661"/>
                  </a:lnTo>
                  <a:lnTo>
                    <a:pt x="2043747" y="129959"/>
                  </a:lnTo>
                  <a:lnTo>
                    <a:pt x="2038413" y="125310"/>
                  </a:lnTo>
                  <a:lnTo>
                    <a:pt x="2031860" y="119875"/>
                  </a:lnTo>
                  <a:close/>
                </a:path>
                <a:path w="2159634" h="982345">
                  <a:moveTo>
                    <a:pt x="686396" y="128930"/>
                  </a:moveTo>
                  <a:lnTo>
                    <a:pt x="684936" y="129832"/>
                  </a:lnTo>
                  <a:lnTo>
                    <a:pt x="684199" y="132740"/>
                  </a:lnTo>
                  <a:lnTo>
                    <a:pt x="685101" y="134213"/>
                  </a:lnTo>
                  <a:lnTo>
                    <a:pt x="707139" y="139776"/>
                  </a:lnTo>
                  <a:lnTo>
                    <a:pt x="708723" y="139776"/>
                  </a:lnTo>
                  <a:lnTo>
                    <a:pt x="709828" y="138950"/>
                  </a:lnTo>
                  <a:lnTo>
                    <a:pt x="710514" y="136283"/>
                  </a:lnTo>
                  <a:lnTo>
                    <a:pt x="709637" y="134797"/>
                  </a:lnTo>
                  <a:lnTo>
                    <a:pt x="686396" y="128930"/>
                  </a:lnTo>
                  <a:close/>
                </a:path>
                <a:path w="2159634" h="982345">
                  <a:moveTo>
                    <a:pt x="1288313" y="124599"/>
                  </a:moveTo>
                  <a:lnTo>
                    <a:pt x="1268526" y="137985"/>
                  </a:lnTo>
                  <a:lnTo>
                    <a:pt x="1268261" y="139395"/>
                  </a:lnTo>
                  <a:lnTo>
                    <a:pt x="1268209" y="139674"/>
                  </a:lnTo>
                  <a:lnTo>
                    <a:pt x="1269034" y="140931"/>
                  </a:lnTo>
                  <a:lnTo>
                    <a:pt x="1269568" y="141693"/>
                  </a:lnTo>
                  <a:lnTo>
                    <a:pt x="1270431" y="142113"/>
                  </a:lnTo>
                  <a:lnTo>
                    <a:pt x="1271828" y="142113"/>
                  </a:lnTo>
                  <a:lnTo>
                    <a:pt x="1272349" y="141973"/>
                  </a:lnTo>
                  <a:lnTo>
                    <a:pt x="1291361" y="129095"/>
                  </a:lnTo>
                  <a:lnTo>
                    <a:pt x="1291678" y="127406"/>
                  </a:lnTo>
                  <a:lnTo>
                    <a:pt x="1290015" y="124917"/>
                  </a:lnTo>
                  <a:lnTo>
                    <a:pt x="1288313" y="124599"/>
                  </a:lnTo>
                  <a:close/>
                </a:path>
                <a:path w="2159634" h="982345">
                  <a:moveTo>
                    <a:pt x="726135" y="139077"/>
                  </a:moveTo>
                  <a:lnTo>
                    <a:pt x="724649" y="139954"/>
                  </a:lnTo>
                  <a:lnTo>
                    <a:pt x="723874" y="142862"/>
                  </a:lnTo>
                  <a:lnTo>
                    <a:pt x="724750" y="144335"/>
                  </a:lnTo>
                  <a:lnTo>
                    <a:pt x="746735" y="150202"/>
                  </a:lnTo>
                  <a:lnTo>
                    <a:pt x="748309" y="150202"/>
                  </a:lnTo>
                  <a:lnTo>
                    <a:pt x="749414" y="149415"/>
                  </a:lnTo>
                  <a:lnTo>
                    <a:pt x="750138" y="146748"/>
                  </a:lnTo>
                  <a:lnTo>
                    <a:pt x="749274" y="145262"/>
                  </a:lnTo>
                  <a:lnTo>
                    <a:pt x="747826" y="144856"/>
                  </a:lnTo>
                  <a:lnTo>
                    <a:pt x="726135" y="139077"/>
                  </a:lnTo>
                  <a:close/>
                </a:path>
                <a:path w="2159634" h="982345">
                  <a:moveTo>
                    <a:pt x="189153" y="140550"/>
                  </a:moveTo>
                  <a:lnTo>
                    <a:pt x="181863" y="144945"/>
                  </a:lnTo>
                  <a:lnTo>
                    <a:pt x="175920" y="148805"/>
                  </a:lnTo>
                  <a:lnTo>
                    <a:pt x="168947" y="153657"/>
                  </a:lnTo>
                  <a:lnTo>
                    <a:pt x="168655" y="155346"/>
                  </a:lnTo>
                  <a:lnTo>
                    <a:pt x="170040" y="157340"/>
                  </a:lnTo>
                  <a:lnTo>
                    <a:pt x="170878" y="157746"/>
                  </a:lnTo>
                  <a:lnTo>
                    <a:pt x="172275" y="157746"/>
                  </a:lnTo>
                  <a:lnTo>
                    <a:pt x="172821" y="157581"/>
                  </a:lnTo>
                  <a:lnTo>
                    <a:pt x="178930" y="153327"/>
                  </a:lnTo>
                  <a:lnTo>
                    <a:pt x="184772" y="149529"/>
                  </a:lnTo>
                  <a:lnTo>
                    <a:pt x="191960" y="145211"/>
                  </a:lnTo>
                  <a:lnTo>
                    <a:pt x="192366" y="143548"/>
                  </a:lnTo>
                  <a:lnTo>
                    <a:pt x="190817" y="140970"/>
                  </a:lnTo>
                  <a:lnTo>
                    <a:pt x="189153" y="140550"/>
                  </a:lnTo>
                  <a:close/>
                </a:path>
                <a:path w="2159634" h="982345">
                  <a:moveTo>
                    <a:pt x="765682" y="149733"/>
                  </a:moveTo>
                  <a:lnTo>
                    <a:pt x="764196" y="150583"/>
                  </a:lnTo>
                  <a:lnTo>
                    <a:pt x="763409" y="153479"/>
                  </a:lnTo>
                  <a:lnTo>
                    <a:pt x="764247" y="154978"/>
                  </a:lnTo>
                  <a:lnTo>
                    <a:pt x="786197" y="161074"/>
                  </a:lnTo>
                  <a:lnTo>
                    <a:pt x="787768" y="161074"/>
                  </a:lnTo>
                  <a:lnTo>
                    <a:pt x="788860" y="160286"/>
                  </a:lnTo>
                  <a:lnTo>
                    <a:pt x="789596" y="157632"/>
                  </a:lnTo>
                  <a:lnTo>
                    <a:pt x="788758" y="156133"/>
                  </a:lnTo>
                  <a:lnTo>
                    <a:pt x="765682" y="149733"/>
                  </a:lnTo>
                  <a:close/>
                </a:path>
                <a:path w="2159634" h="982345">
                  <a:moveTo>
                    <a:pt x="1254442" y="147408"/>
                  </a:moveTo>
                  <a:lnTo>
                    <a:pt x="1246822" y="152438"/>
                  </a:lnTo>
                  <a:lnTo>
                    <a:pt x="1241094" y="156133"/>
                  </a:lnTo>
                  <a:lnTo>
                    <a:pt x="1234427" y="160337"/>
                  </a:lnTo>
                  <a:lnTo>
                    <a:pt x="1234033" y="162013"/>
                  </a:lnTo>
                  <a:lnTo>
                    <a:pt x="1235354" y="164109"/>
                  </a:lnTo>
                  <a:lnTo>
                    <a:pt x="1236230" y="164553"/>
                  </a:lnTo>
                  <a:lnTo>
                    <a:pt x="1237640" y="164553"/>
                  </a:lnTo>
                  <a:lnTo>
                    <a:pt x="1257782" y="150266"/>
                  </a:lnTo>
                  <a:lnTo>
                    <a:pt x="1256131" y="147764"/>
                  </a:lnTo>
                  <a:lnTo>
                    <a:pt x="1254442" y="147408"/>
                  </a:lnTo>
                  <a:close/>
                </a:path>
                <a:path w="2159634" h="982345">
                  <a:moveTo>
                    <a:pt x="2062340" y="147497"/>
                  </a:moveTo>
                  <a:lnTo>
                    <a:pt x="2060612" y="147497"/>
                  </a:lnTo>
                  <a:lnTo>
                    <a:pt x="2058479" y="149618"/>
                  </a:lnTo>
                  <a:lnTo>
                    <a:pt x="2058479" y="151333"/>
                  </a:lnTo>
                  <a:lnTo>
                    <a:pt x="2064448" y="157327"/>
                  </a:lnTo>
                  <a:lnTo>
                    <a:pt x="2069236" y="162407"/>
                  </a:lnTo>
                  <a:lnTo>
                    <a:pt x="2073096" y="166700"/>
                  </a:lnTo>
                  <a:lnTo>
                    <a:pt x="2074529" y="168160"/>
                  </a:lnTo>
                  <a:lnTo>
                    <a:pt x="2075090" y="168389"/>
                  </a:lnTo>
                  <a:lnTo>
                    <a:pt x="2076475" y="168389"/>
                  </a:lnTo>
                  <a:lnTo>
                    <a:pt x="2077135" y="168160"/>
                  </a:lnTo>
                  <a:lnTo>
                    <a:pt x="2078761" y="166700"/>
                  </a:lnTo>
                  <a:lnTo>
                    <a:pt x="2078862" y="164973"/>
                  </a:lnTo>
                  <a:lnTo>
                    <a:pt x="2073224" y="158699"/>
                  </a:lnTo>
                  <a:lnTo>
                    <a:pt x="2068372" y="153555"/>
                  </a:lnTo>
                  <a:lnTo>
                    <a:pt x="2062340" y="147497"/>
                  </a:lnTo>
                  <a:close/>
                </a:path>
                <a:path w="2159634" h="982345">
                  <a:moveTo>
                    <a:pt x="805129" y="160743"/>
                  </a:moveTo>
                  <a:lnTo>
                    <a:pt x="803630" y="161582"/>
                  </a:lnTo>
                  <a:lnTo>
                    <a:pt x="802804" y="164477"/>
                  </a:lnTo>
                  <a:lnTo>
                    <a:pt x="803643" y="165976"/>
                  </a:lnTo>
                  <a:lnTo>
                    <a:pt x="825533" y="172224"/>
                  </a:lnTo>
                  <a:lnTo>
                    <a:pt x="827112" y="172224"/>
                  </a:lnTo>
                  <a:lnTo>
                    <a:pt x="828204" y="171450"/>
                  </a:lnTo>
                  <a:lnTo>
                    <a:pt x="828966" y="168808"/>
                  </a:lnTo>
                  <a:lnTo>
                    <a:pt x="828128" y="167309"/>
                  </a:lnTo>
                  <a:lnTo>
                    <a:pt x="805129" y="160743"/>
                  </a:lnTo>
                  <a:close/>
                </a:path>
                <a:path w="2159634" h="982345">
                  <a:moveTo>
                    <a:pt x="155206" y="163893"/>
                  </a:moveTo>
                  <a:lnTo>
                    <a:pt x="148577" y="169164"/>
                  </a:lnTo>
                  <a:lnTo>
                    <a:pt x="143166" y="173761"/>
                  </a:lnTo>
                  <a:lnTo>
                    <a:pt x="136855" y="179476"/>
                  </a:lnTo>
                  <a:lnTo>
                    <a:pt x="136778" y="181203"/>
                  </a:lnTo>
                  <a:lnTo>
                    <a:pt x="138471" y="182956"/>
                  </a:lnTo>
                  <a:lnTo>
                    <a:pt x="139064" y="183197"/>
                  </a:lnTo>
                  <a:lnTo>
                    <a:pt x="140449" y="183197"/>
                  </a:lnTo>
                  <a:lnTo>
                    <a:pt x="141109" y="182956"/>
                  </a:lnTo>
                  <a:lnTo>
                    <a:pt x="146735" y="177863"/>
                  </a:lnTo>
                  <a:lnTo>
                    <a:pt x="152044" y="173342"/>
                  </a:lnTo>
                  <a:lnTo>
                    <a:pt x="158584" y="168148"/>
                  </a:lnTo>
                  <a:lnTo>
                    <a:pt x="158775" y="166446"/>
                  </a:lnTo>
                  <a:lnTo>
                    <a:pt x="156908" y="164096"/>
                  </a:lnTo>
                  <a:lnTo>
                    <a:pt x="155206" y="163893"/>
                  </a:lnTo>
                  <a:close/>
                </a:path>
                <a:path w="2159634" h="982345">
                  <a:moveTo>
                    <a:pt x="844473" y="171996"/>
                  </a:moveTo>
                  <a:lnTo>
                    <a:pt x="842949" y="172821"/>
                  </a:lnTo>
                  <a:lnTo>
                    <a:pt x="842124" y="175717"/>
                  </a:lnTo>
                  <a:lnTo>
                    <a:pt x="842949" y="177215"/>
                  </a:lnTo>
                  <a:lnTo>
                    <a:pt x="864872" y="183540"/>
                  </a:lnTo>
                  <a:lnTo>
                    <a:pt x="866406" y="183540"/>
                  </a:lnTo>
                  <a:lnTo>
                    <a:pt x="867498" y="182778"/>
                  </a:lnTo>
                  <a:lnTo>
                    <a:pt x="867828" y="181584"/>
                  </a:lnTo>
                  <a:lnTo>
                    <a:pt x="868260" y="180149"/>
                  </a:lnTo>
                  <a:lnTo>
                    <a:pt x="867422" y="178625"/>
                  </a:lnTo>
                  <a:lnTo>
                    <a:pt x="844473" y="171996"/>
                  </a:lnTo>
                  <a:close/>
                </a:path>
                <a:path w="2159634" h="982345">
                  <a:moveTo>
                    <a:pt x="1219987" y="169100"/>
                  </a:moveTo>
                  <a:lnTo>
                    <a:pt x="1212392" y="173520"/>
                  </a:lnTo>
                  <a:lnTo>
                    <a:pt x="1206449" y="176809"/>
                  </a:lnTo>
                  <a:lnTo>
                    <a:pt x="1199197" y="180606"/>
                  </a:lnTo>
                  <a:lnTo>
                    <a:pt x="1198689" y="182257"/>
                  </a:lnTo>
                  <a:lnTo>
                    <a:pt x="1199870" y="184505"/>
                  </a:lnTo>
                  <a:lnTo>
                    <a:pt x="1200822" y="185039"/>
                  </a:lnTo>
                  <a:lnTo>
                    <a:pt x="1202495" y="185039"/>
                  </a:lnTo>
                  <a:lnTo>
                    <a:pt x="1209065" y="181584"/>
                  </a:lnTo>
                  <a:lnTo>
                    <a:pt x="1215059" y="178257"/>
                  </a:lnTo>
                  <a:lnTo>
                    <a:pt x="1222730" y="173786"/>
                  </a:lnTo>
                  <a:lnTo>
                    <a:pt x="1223162" y="172123"/>
                  </a:lnTo>
                  <a:lnTo>
                    <a:pt x="1221650" y="169532"/>
                  </a:lnTo>
                  <a:lnTo>
                    <a:pt x="1219987" y="169100"/>
                  </a:lnTo>
                  <a:close/>
                </a:path>
                <a:path w="2159634" h="982345">
                  <a:moveTo>
                    <a:pt x="883729" y="183349"/>
                  </a:moveTo>
                  <a:lnTo>
                    <a:pt x="882218" y="184175"/>
                  </a:lnTo>
                  <a:lnTo>
                    <a:pt x="881392" y="187071"/>
                  </a:lnTo>
                  <a:lnTo>
                    <a:pt x="882218" y="188582"/>
                  </a:lnTo>
                  <a:lnTo>
                    <a:pt x="904127" y="194906"/>
                  </a:lnTo>
                  <a:lnTo>
                    <a:pt x="905674" y="194906"/>
                  </a:lnTo>
                  <a:lnTo>
                    <a:pt x="906754" y="194132"/>
                  </a:lnTo>
                  <a:lnTo>
                    <a:pt x="907516" y="191490"/>
                  </a:lnTo>
                  <a:lnTo>
                    <a:pt x="906678" y="189992"/>
                  </a:lnTo>
                  <a:lnTo>
                    <a:pt x="883729" y="183349"/>
                  </a:lnTo>
                  <a:close/>
                </a:path>
                <a:path w="2159634" h="982345">
                  <a:moveTo>
                    <a:pt x="2088260" y="177838"/>
                  </a:moveTo>
                  <a:lnTo>
                    <a:pt x="2085911" y="179717"/>
                  </a:lnTo>
                  <a:lnTo>
                    <a:pt x="2085746" y="181432"/>
                  </a:lnTo>
                  <a:lnTo>
                    <a:pt x="2091067" y="188010"/>
                  </a:lnTo>
                  <a:lnTo>
                    <a:pt x="2095296" y="193560"/>
                  </a:lnTo>
                  <a:lnTo>
                    <a:pt x="2099792" y="199834"/>
                  </a:lnTo>
                  <a:lnTo>
                    <a:pt x="2100643" y="200240"/>
                  </a:lnTo>
                  <a:lnTo>
                    <a:pt x="2102027" y="200240"/>
                  </a:lnTo>
                  <a:lnTo>
                    <a:pt x="2102586" y="200063"/>
                  </a:lnTo>
                  <a:lnTo>
                    <a:pt x="2104288" y="198843"/>
                  </a:lnTo>
                  <a:lnTo>
                    <a:pt x="2104567" y="197154"/>
                  </a:lnTo>
                  <a:lnTo>
                    <a:pt x="2099652" y="190296"/>
                  </a:lnTo>
                  <a:lnTo>
                    <a:pt x="2095360" y="184670"/>
                  </a:lnTo>
                  <a:lnTo>
                    <a:pt x="2089975" y="178028"/>
                  </a:lnTo>
                  <a:lnTo>
                    <a:pt x="2088260" y="177838"/>
                  </a:lnTo>
                  <a:close/>
                </a:path>
                <a:path w="2159634" h="982345">
                  <a:moveTo>
                    <a:pt x="1184147" y="187998"/>
                  </a:moveTo>
                  <a:lnTo>
                    <a:pt x="1176400" y="191528"/>
                  </a:lnTo>
                  <a:lnTo>
                    <a:pt x="1169987" y="194208"/>
                  </a:lnTo>
                  <a:lnTo>
                    <a:pt x="1162291" y="197142"/>
                  </a:lnTo>
                  <a:lnTo>
                    <a:pt x="1161579" y="198704"/>
                  </a:lnTo>
                  <a:lnTo>
                    <a:pt x="1162519" y="201193"/>
                  </a:lnTo>
                  <a:lnTo>
                    <a:pt x="1163561" y="201866"/>
                  </a:lnTo>
                  <a:lnTo>
                    <a:pt x="1165148" y="201866"/>
                  </a:lnTo>
                  <a:lnTo>
                    <a:pt x="1186992" y="191325"/>
                  </a:lnTo>
                  <a:lnTo>
                    <a:pt x="1185760" y="188607"/>
                  </a:lnTo>
                  <a:lnTo>
                    <a:pt x="1184147" y="187998"/>
                  </a:lnTo>
                  <a:close/>
                </a:path>
                <a:path w="2159634" h="982345">
                  <a:moveTo>
                    <a:pt x="922972" y="194614"/>
                  </a:moveTo>
                  <a:lnTo>
                    <a:pt x="921486" y="195478"/>
                  </a:lnTo>
                  <a:lnTo>
                    <a:pt x="920686" y="198374"/>
                  </a:lnTo>
                  <a:lnTo>
                    <a:pt x="921549" y="199859"/>
                  </a:lnTo>
                  <a:lnTo>
                    <a:pt x="929843" y="202133"/>
                  </a:lnTo>
                  <a:lnTo>
                    <a:pt x="936675" y="203898"/>
                  </a:lnTo>
                  <a:lnTo>
                    <a:pt x="943686" y="205587"/>
                  </a:lnTo>
                  <a:lnTo>
                    <a:pt x="945171" y="205587"/>
                  </a:lnTo>
                  <a:lnTo>
                    <a:pt x="946289" y="204736"/>
                  </a:lnTo>
                  <a:lnTo>
                    <a:pt x="946925" y="202133"/>
                  </a:lnTo>
                  <a:lnTo>
                    <a:pt x="946060" y="200571"/>
                  </a:lnTo>
                  <a:lnTo>
                    <a:pt x="938009" y="198615"/>
                  </a:lnTo>
                  <a:lnTo>
                    <a:pt x="931227" y="196862"/>
                  </a:lnTo>
                  <a:lnTo>
                    <a:pt x="922972" y="194614"/>
                  </a:lnTo>
                  <a:close/>
                </a:path>
                <a:path w="2159634" h="982345">
                  <a:moveTo>
                    <a:pt x="126263" y="191363"/>
                  </a:moveTo>
                  <a:lnTo>
                    <a:pt x="124510" y="191363"/>
                  </a:lnTo>
                  <a:lnTo>
                    <a:pt x="118605" y="197396"/>
                  </a:lnTo>
                  <a:lnTo>
                    <a:pt x="113817" y="202615"/>
                  </a:lnTo>
                  <a:lnTo>
                    <a:pt x="108241" y="209080"/>
                  </a:lnTo>
                  <a:lnTo>
                    <a:pt x="108368" y="210794"/>
                  </a:lnTo>
                  <a:lnTo>
                    <a:pt x="110007" y="212217"/>
                  </a:lnTo>
                  <a:lnTo>
                    <a:pt x="110642" y="212445"/>
                  </a:lnTo>
                  <a:lnTo>
                    <a:pt x="112039" y="212445"/>
                  </a:lnTo>
                  <a:lnTo>
                    <a:pt x="112558" y="212217"/>
                  </a:lnTo>
                  <a:lnTo>
                    <a:pt x="112700" y="212217"/>
                  </a:lnTo>
                  <a:lnTo>
                    <a:pt x="117868" y="206248"/>
                  </a:lnTo>
                  <a:lnTo>
                    <a:pt x="122580" y="201117"/>
                  </a:lnTo>
                  <a:lnTo>
                    <a:pt x="128409" y="195160"/>
                  </a:lnTo>
                  <a:lnTo>
                    <a:pt x="128384" y="193446"/>
                  </a:lnTo>
                  <a:lnTo>
                    <a:pt x="126263" y="191363"/>
                  </a:lnTo>
                  <a:close/>
                </a:path>
                <a:path w="2159634" h="982345">
                  <a:moveTo>
                    <a:pt x="1146428" y="202539"/>
                  </a:moveTo>
                  <a:lnTo>
                    <a:pt x="1138415" y="204978"/>
                  </a:lnTo>
                  <a:lnTo>
                    <a:pt x="1131696" y="206743"/>
                  </a:lnTo>
                  <a:lnTo>
                    <a:pt x="1123556" y="208572"/>
                  </a:lnTo>
                  <a:lnTo>
                    <a:pt x="1122629" y="210019"/>
                  </a:lnTo>
                  <a:lnTo>
                    <a:pt x="1123251" y="212750"/>
                  </a:lnTo>
                  <a:lnTo>
                    <a:pt x="1124381" y="213614"/>
                  </a:lnTo>
                  <a:lnTo>
                    <a:pt x="1125929" y="213614"/>
                  </a:lnTo>
                  <a:lnTo>
                    <a:pt x="1133017" y="212013"/>
                  </a:lnTo>
                  <a:lnTo>
                    <a:pt x="1139862" y="210223"/>
                  </a:lnTo>
                  <a:lnTo>
                    <a:pt x="1148003" y="207746"/>
                  </a:lnTo>
                  <a:lnTo>
                    <a:pt x="1148816" y="206222"/>
                  </a:lnTo>
                  <a:lnTo>
                    <a:pt x="1147940" y="203365"/>
                  </a:lnTo>
                  <a:lnTo>
                    <a:pt x="1146428" y="202539"/>
                  </a:lnTo>
                  <a:close/>
                </a:path>
                <a:path w="2159634" h="982345">
                  <a:moveTo>
                    <a:pt x="962532" y="204304"/>
                  </a:moveTo>
                  <a:lnTo>
                    <a:pt x="961097" y="205244"/>
                  </a:lnTo>
                  <a:lnTo>
                    <a:pt x="960475" y="208191"/>
                  </a:lnTo>
                  <a:lnTo>
                    <a:pt x="961415" y="209626"/>
                  </a:lnTo>
                  <a:lnTo>
                    <a:pt x="969860" y="211416"/>
                  </a:lnTo>
                  <a:lnTo>
                    <a:pt x="976782" y="212737"/>
                  </a:lnTo>
                  <a:lnTo>
                    <a:pt x="983732" y="213944"/>
                  </a:lnTo>
                  <a:lnTo>
                    <a:pt x="985265" y="213944"/>
                  </a:lnTo>
                  <a:lnTo>
                    <a:pt x="986421" y="213017"/>
                  </a:lnTo>
                  <a:lnTo>
                    <a:pt x="986904" y="210210"/>
                  </a:lnTo>
                  <a:lnTo>
                    <a:pt x="985913" y="208800"/>
                  </a:lnTo>
                  <a:lnTo>
                    <a:pt x="977785" y="207391"/>
                  </a:lnTo>
                  <a:lnTo>
                    <a:pt x="970914" y="206070"/>
                  </a:lnTo>
                  <a:lnTo>
                    <a:pt x="962532" y="204304"/>
                  </a:lnTo>
                  <a:close/>
                </a:path>
                <a:path w="2159634" h="982345">
                  <a:moveTo>
                    <a:pt x="1002614" y="211378"/>
                  </a:moveTo>
                  <a:lnTo>
                    <a:pt x="1001232" y="212496"/>
                  </a:lnTo>
                  <a:lnTo>
                    <a:pt x="1000848" y="215404"/>
                  </a:lnTo>
                  <a:lnTo>
                    <a:pt x="1001929" y="216814"/>
                  </a:lnTo>
                  <a:lnTo>
                    <a:pt x="1002270" y="216814"/>
                  </a:lnTo>
                  <a:lnTo>
                    <a:pt x="1010449" y="217906"/>
                  </a:lnTo>
                  <a:lnTo>
                    <a:pt x="1017473" y="218694"/>
                  </a:lnTo>
                  <a:lnTo>
                    <a:pt x="1024280" y="219290"/>
                  </a:lnTo>
                  <a:lnTo>
                    <a:pt x="1025918" y="219290"/>
                  </a:lnTo>
                  <a:lnTo>
                    <a:pt x="1027099" y="218224"/>
                  </a:lnTo>
                  <a:lnTo>
                    <a:pt x="1027226" y="216814"/>
                  </a:lnTo>
                  <a:lnTo>
                    <a:pt x="1027346" y="215404"/>
                  </a:lnTo>
                  <a:lnTo>
                    <a:pt x="1026248" y="214007"/>
                  </a:lnTo>
                  <a:lnTo>
                    <a:pt x="1018031" y="213283"/>
                  </a:lnTo>
                  <a:lnTo>
                    <a:pt x="1011084" y="212496"/>
                  </a:lnTo>
                  <a:lnTo>
                    <a:pt x="1002614" y="211378"/>
                  </a:lnTo>
                  <a:close/>
                </a:path>
                <a:path w="2159634" h="982345">
                  <a:moveTo>
                    <a:pt x="1107084" y="211658"/>
                  </a:moveTo>
                  <a:lnTo>
                    <a:pt x="1105611" y="211899"/>
                  </a:lnTo>
                  <a:lnTo>
                    <a:pt x="1098905" y="212915"/>
                  </a:lnTo>
                  <a:lnTo>
                    <a:pt x="1091996" y="213715"/>
                  </a:lnTo>
                  <a:lnTo>
                    <a:pt x="1083589" y="214414"/>
                  </a:lnTo>
                  <a:lnTo>
                    <a:pt x="1082471" y="215709"/>
                  </a:lnTo>
                  <a:lnTo>
                    <a:pt x="1082598" y="217220"/>
                  </a:lnTo>
                  <a:lnTo>
                    <a:pt x="1082712" y="218643"/>
                  </a:lnTo>
                  <a:lnTo>
                    <a:pt x="1083906" y="219710"/>
                  </a:lnTo>
                  <a:lnTo>
                    <a:pt x="1085532" y="219710"/>
                  </a:lnTo>
                  <a:lnTo>
                    <a:pt x="1092580" y="219125"/>
                  </a:lnTo>
                  <a:lnTo>
                    <a:pt x="1099591" y="218313"/>
                  </a:lnTo>
                  <a:lnTo>
                    <a:pt x="1107909" y="217043"/>
                  </a:lnTo>
                  <a:lnTo>
                    <a:pt x="1108900" y="215709"/>
                  </a:lnTo>
                  <a:lnTo>
                    <a:pt x="1108747" y="214414"/>
                  </a:lnTo>
                  <a:lnTo>
                    <a:pt x="1108639" y="213715"/>
                  </a:lnTo>
                  <a:lnTo>
                    <a:pt x="1108516" y="212915"/>
                  </a:lnTo>
                  <a:lnTo>
                    <a:pt x="1108481" y="212686"/>
                  </a:lnTo>
                  <a:lnTo>
                    <a:pt x="1107084" y="211658"/>
                  </a:lnTo>
                  <a:close/>
                </a:path>
                <a:path w="2159634" h="982345">
                  <a:moveTo>
                    <a:pt x="1043076" y="215061"/>
                  </a:moveTo>
                  <a:lnTo>
                    <a:pt x="1041818" y="216217"/>
                  </a:lnTo>
                  <a:lnTo>
                    <a:pt x="1041704" y="219227"/>
                  </a:lnTo>
                  <a:lnTo>
                    <a:pt x="1042920" y="220535"/>
                  </a:lnTo>
                  <a:lnTo>
                    <a:pt x="1044371" y="220535"/>
                  </a:lnTo>
                  <a:lnTo>
                    <a:pt x="1051324" y="220802"/>
                  </a:lnTo>
                  <a:lnTo>
                    <a:pt x="1066829" y="220802"/>
                  </a:lnTo>
                  <a:lnTo>
                    <a:pt x="1068120" y="219456"/>
                  </a:lnTo>
                  <a:lnTo>
                    <a:pt x="1068057" y="216446"/>
                  </a:lnTo>
                  <a:lnTo>
                    <a:pt x="1066997" y="215430"/>
                  </a:lnTo>
                  <a:lnTo>
                    <a:pt x="1053373" y="215430"/>
                  </a:lnTo>
                  <a:lnTo>
                    <a:pt x="1043076" y="215061"/>
                  </a:lnTo>
                  <a:close/>
                </a:path>
                <a:path w="2159634" h="982345">
                  <a:moveTo>
                    <a:pt x="2112479" y="210972"/>
                  </a:moveTo>
                  <a:lnTo>
                    <a:pt x="2109939" y="212585"/>
                  </a:lnTo>
                  <a:lnTo>
                    <a:pt x="2109571" y="214261"/>
                  </a:lnTo>
                  <a:lnTo>
                    <a:pt x="2114092" y="221411"/>
                  </a:lnTo>
                  <a:lnTo>
                    <a:pt x="2117648" y="227418"/>
                  </a:lnTo>
                  <a:lnTo>
                    <a:pt x="2121395" y="234289"/>
                  </a:lnTo>
                  <a:lnTo>
                    <a:pt x="2122334" y="234797"/>
                  </a:lnTo>
                  <a:lnTo>
                    <a:pt x="2124026" y="234797"/>
                  </a:lnTo>
                  <a:lnTo>
                    <a:pt x="2124582" y="234467"/>
                  </a:lnTo>
                  <a:lnTo>
                    <a:pt x="2125916" y="233743"/>
                  </a:lnTo>
                  <a:lnTo>
                    <a:pt x="2126398" y="232092"/>
                  </a:lnTo>
                  <a:lnTo>
                    <a:pt x="2122360" y="224701"/>
                  </a:lnTo>
                  <a:lnTo>
                    <a:pt x="2118753" y="218605"/>
                  </a:lnTo>
                  <a:lnTo>
                    <a:pt x="2114168" y="211366"/>
                  </a:lnTo>
                  <a:lnTo>
                    <a:pt x="2112479" y="210972"/>
                  </a:lnTo>
                  <a:close/>
                </a:path>
                <a:path w="2159634" h="982345">
                  <a:moveTo>
                    <a:pt x="99110" y="222123"/>
                  </a:moveTo>
                  <a:lnTo>
                    <a:pt x="97396" y="222351"/>
                  </a:lnTo>
                  <a:lnTo>
                    <a:pt x="96494" y="223545"/>
                  </a:lnTo>
                  <a:lnTo>
                    <a:pt x="92265" y="229006"/>
                  </a:lnTo>
                  <a:lnTo>
                    <a:pt x="88099" y="234721"/>
                  </a:lnTo>
                  <a:lnTo>
                    <a:pt x="83248" y="241782"/>
                  </a:lnTo>
                  <a:lnTo>
                    <a:pt x="83565" y="243471"/>
                  </a:lnTo>
                  <a:lnTo>
                    <a:pt x="85267" y="244652"/>
                  </a:lnTo>
                  <a:lnTo>
                    <a:pt x="85813" y="244805"/>
                  </a:lnTo>
                  <a:lnTo>
                    <a:pt x="87210" y="244805"/>
                  </a:lnTo>
                  <a:lnTo>
                    <a:pt x="88061" y="244386"/>
                  </a:lnTo>
                  <a:lnTo>
                    <a:pt x="92532" y="237896"/>
                  </a:lnTo>
                  <a:lnTo>
                    <a:pt x="96646" y="232244"/>
                  </a:lnTo>
                  <a:lnTo>
                    <a:pt x="101714" y="225666"/>
                  </a:lnTo>
                  <a:lnTo>
                    <a:pt x="101498" y="223964"/>
                  </a:lnTo>
                  <a:lnTo>
                    <a:pt x="99110" y="222123"/>
                  </a:lnTo>
                  <a:close/>
                </a:path>
                <a:path w="2159634" h="982345">
                  <a:moveTo>
                    <a:pt x="2132507" y="246837"/>
                  </a:moveTo>
                  <a:lnTo>
                    <a:pt x="2129789" y="248094"/>
                  </a:lnTo>
                  <a:lnTo>
                    <a:pt x="2129205" y="249707"/>
                  </a:lnTo>
                  <a:lnTo>
                    <a:pt x="2132761" y="257403"/>
                  </a:lnTo>
                  <a:lnTo>
                    <a:pt x="2135441" y="263817"/>
                  </a:lnTo>
                  <a:lnTo>
                    <a:pt x="2138235" y="271246"/>
                  </a:lnTo>
                  <a:lnTo>
                    <a:pt x="2139276" y="271919"/>
                  </a:lnTo>
                  <a:lnTo>
                    <a:pt x="2140874" y="271919"/>
                  </a:lnTo>
                  <a:lnTo>
                    <a:pt x="2142696" y="271246"/>
                  </a:lnTo>
                  <a:lnTo>
                    <a:pt x="2143442" y="269659"/>
                  </a:lnTo>
                  <a:lnTo>
                    <a:pt x="2140483" y="261785"/>
                  </a:lnTo>
                  <a:lnTo>
                    <a:pt x="2137752" y="255244"/>
                  </a:lnTo>
                  <a:lnTo>
                    <a:pt x="2134120" y="247421"/>
                  </a:lnTo>
                  <a:lnTo>
                    <a:pt x="2132507" y="246837"/>
                  </a:lnTo>
                  <a:close/>
                </a:path>
                <a:path w="2159634" h="982345">
                  <a:moveTo>
                    <a:pt x="75590" y="255727"/>
                  </a:moveTo>
                  <a:lnTo>
                    <a:pt x="73913" y="256120"/>
                  </a:lnTo>
                  <a:lnTo>
                    <a:pt x="69506" y="263271"/>
                  </a:lnTo>
                  <a:lnTo>
                    <a:pt x="65950" y="269367"/>
                  </a:lnTo>
                  <a:lnTo>
                    <a:pt x="61810" y="276872"/>
                  </a:lnTo>
                  <a:lnTo>
                    <a:pt x="62280" y="278536"/>
                  </a:lnTo>
                  <a:lnTo>
                    <a:pt x="64192" y="279590"/>
                  </a:lnTo>
                  <a:lnTo>
                    <a:pt x="65862" y="279590"/>
                  </a:lnTo>
                  <a:lnTo>
                    <a:pt x="66789" y="279095"/>
                  </a:lnTo>
                  <a:lnTo>
                    <a:pt x="70675" y="272084"/>
                  </a:lnTo>
                  <a:lnTo>
                    <a:pt x="74180" y="266039"/>
                  </a:lnTo>
                  <a:lnTo>
                    <a:pt x="78549" y="258978"/>
                  </a:lnTo>
                  <a:lnTo>
                    <a:pt x="78155" y="257302"/>
                  </a:lnTo>
                  <a:lnTo>
                    <a:pt x="75590" y="255727"/>
                  </a:lnTo>
                  <a:close/>
                </a:path>
                <a:path w="2159634" h="982345">
                  <a:moveTo>
                    <a:pt x="2147353" y="285140"/>
                  </a:moveTo>
                  <a:lnTo>
                    <a:pt x="2144483" y="285978"/>
                  </a:lnTo>
                  <a:lnTo>
                    <a:pt x="2143632" y="287477"/>
                  </a:lnTo>
                  <a:lnTo>
                    <a:pt x="2145995" y="295605"/>
                  </a:lnTo>
                  <a:lnTo>
                    <a:pt x="2147633" y="302361"/>
                  </a:lnTo>
                  <a:lnTo>
                    <a:pt x="2149170" y="310286"/>
                  </a:lnTo>
                  <a:lnTo>
                    <a:pt x="2150313" y="311188"/>
                  </a:lnTo>
                  <a:lnTo>
                    <a:pt x="2151833" y="311188"/>
                  </a:lnTo>
                  <a:lnTo>
                    <a:pt x="2153589" y="310857"/>
                  </a:lnTo>
                  <a:lnTo>
                    <a:pt x="2154542" y="309422"/>
                  </a:lnTo>
                  <a:lnTo>
                    <a:pt x="2152941" y="301167"/>
                  </a:lnTo>
                  <a:lnTo>
                    <a:pt x="2151265" y="294259"/>
                  </a:lnTo>
                  <a:lnTo>
                    <a:pt x="2148877" y="285978"/>
                  </a:lnTo>
                  <a:lnTo>
                    <a:pt x="2147353" y="285140"/>
                  </a:lnTo>
                  <a:close/>
                </a:path>
                <a:path w="2159634" h="982345">
                  <a:moveTo>
                    <a:pt x="55486" y="291465"/>
                  </a:moveTo>
                  <a:lnTo>
                    <a:pt x="53873" y="292011"/>
                  </a:lnTo>
                  <a:lnTo>
                    <a:pt x="50139" y="299529"/>
                  </a:lnTo>
                  <a:lnTo>
                    <a:pt x="47116" y="305917"/>
                  </a:lnTo>
                  <a:lnTo>
                    <a:pt x="43624" y="313740"/>
                  </a:lnTo>
                  <a:lnTo>
                    <a:pt x="44246" y="315341"/>
                  </a:lnTo>
                  <a:lnTo>
                    <a:pt x="46127" y="316204"/>
                  </a:lnTo>
                  <a:lnTo>
                    <a:pt x="47751" y="316204"/>
                  </a:lnTo>
                  <a:lnTo>
                    <a:pt x="48742" y="315607"/>
                  </a:lnTo>
                  <a:lnTo>
                    <a:pt x="52044" y="308203"/>
                  </a:lnTo>
                  <a:lnTo>
                    <a:pt x="55028" y="301891"/>
                  </a:lnTo>
                  <a:lnTo>
                    <a:pt x="58076" y="295783"/>
                  </a:lnTo>
                  <a:lnTo>
                    <a:pt x="58724" y="294449"/>
                  </a:lnTo>
                  <a:lnTo>
                    <a:pt x="58178" y="292811"/>
                  </a:lnTo>
                  <a:lnTo>
                    <a:pt x="55486" y="291465"/>
                  </a:lnTo>
                  <a:close/>
                </a:path>
                <a:path w="2159634" h="982345">
                  <a:moveTo>
                    <a:pt x="2156134" y="325691"/>
                  </a:moveTo>
                  <a:lnTo>
                    <a:pt x="2152751" y="325691"/>
                  </a:lnTo>
                  <a:lnTo>
                    <a:pt x="2151659" y="327012"/>
                  </a:lnTo>
                  <a:lnTo>
                    <a:pt x="2151989" y="330225"/>
                  </a:lnTo>
                  <a:lnTo>
                    <a:pt x="2152868" y="340398"/>
                  </a:lnTo>
                  <a:lnTo>
                    <a:pt x="2153172" y="344690"/>
                  </a:lnTo>
                  <a:lnTo>
                    <a:pt x="2153415" y="348932"/>
                  </a:lnTo>
                  <a:lnTo>
                    <a:pt x="2153513" y="350672"/>
                  </a:lnTo>
                  <a:lnTo>
                    <a:pt x="2154707" y="351790"/>
                  </a:lnTo>
                  <a:lnTo>
                    <a:pt x="2157726" y="351790"/>
                  </a:lnTo>
                  <a:lnTo>
                    <a:pt x="2158936" y="350431"/>
                  </a:lnTo>
                  <a:lnTo>
                    <a:pt x="2158650" y="345033"/>
                  </a:lnTo>
                  <a:lnTo>
                    <a:pt x="2158355" y="340804"/>
                  </a:lnTo>
                  <a:lnTo>
                    <a:pt x="2157793" y="334022"/>
                  </a:lnTo>
                  <a:lnTo>
                    <a:pt x="2157133" y="327012"/>
                  </a:lnTo>
                  <a:lnTo>
                    <a:pt x="2157082" y="326466"/>
                  </a:lnTo>
                  <a:lnTo>
                    <a:pt x="2156134" y="325691"/>
                  </a:lnTo>
                  <a:close/>
                </a:path>
                <a:path w="2159634" h="982345">
                  <a:moveTo>
                    <a:pt x="2155932" y="325526"/>
                  </a:moveTo>
                  <a:lnTo>
                    <a:pt x="2155761" y="325386"/>
                  </a:lnTo>
                  <a:lnTo>
                    <a:pt x="2157082" y="326466"/>
                  </a:lnTo>
                  <a:lnTo>
                    <a:pt x="2155932" y="325526"/>
                  </a:lnTo>
                  <a:close/>
                </a:path>
                <a:path w="2159634" h="982345">
                  <a:moveTo>
                    <a:pt x="38518" y="328790"/>
                  </a:moveTo>
                  <a:lnTo>
                    <a:pt x="36931" y="329463"/>
                  </a:lnTo>
                  <a:lnTo>
                    <a:pt x="33743" y="337375"/>
                  </a:lnTo>
                  <a:lnTo>
                    <a:pt x="31216" y="343966"/>
                  </a:lnTo>
                  <a:lnTo>
                    <a:pt x="28371" y="351891"/>
                  </a:lnTo>
                  <a:lnTo>
                    <a:pt x="29095" y="353453"/>
                  </a:lnTo>
                  <a:lnTo>
                    <a:pt x="30950" y="354126"/>
                  </a:lnTo>
                  <a:lnTo>
                    <a:pt x="32549" y="354126"/>
                  </a:lnTo>
                  <a:lnTo>
                    <a:pt x="33553" y="353453"/>
                  </a:lnTo>
                  <a:lnTo>
                    <a:pt x="34144" y="351891"/>
                  </a:lnTo>
                  <a:lnTo>
                    <a:pt x="36309" y="345871"/>
                  </a:lnTo>
                  <a:lnTo>
                    <a:pt x="38811" y="339331"/>
                  </a:lnTo>
                  <a:lnTo>
                    <a:pt x="41973" y="331508"/>
                  </a:lnTo>
                  <a:lnTo>
                    <a:pt x="41300" y="329920"/>
                  </a:lnTo>
                  <a:lnTo>
                    <a:pt x="38518" y="328790"/>
                  </a:lnTo>
                  <a:close/>
                </a:path>
                <a:path w="2159634" h="982345">
                  <a:moveTo>
                    <a:pt x="2158288" y="366356"/>
                  </a:moveTo>
                  <a:lnTo>
                    <a:pt x="2155253" y="366356"/>
                  </a:lnTo>
                  <a:lnTo>
                    <a:pt x="2154046" y="367576"/>
                  </a:lnTo>
                  <a:lnTo>
                    <a:pt x="2153951" y="384302"/>
                  </a:lnTo>
                  <a:lnTo>
                    <a:pt x="2153717" y="390067"/>
                  </a:lnTo>
                  <a:lnTo>
                    <a:pt x="2153665" y="391350"/>
                  </a:lnTo>
                  <a:lnTo>
                    <a:pt x="2154892" y="392684"/>
                  </a:lnTo>
                  <a:lnTo>
                    <a:pt x="2157894" y="392684"/>
                  </a:lnTo>
                  <a:lnTo>
                    <a:pt x="2159114" y="391528"/>
                  </a:lnTo>
                  <a:lnTo>
                    <a:pt x="2159393" y="384302"/>
                  </a:lnTo>
                  <a:lnTo>
                    <a:pt x="2159482" y="367576"/>
                  </a:lnTo>
                  <a:lnTo>
                    <a:pt x="2158288" y="366356"/>
                  </a:lnTo>
                  <a:close/>
                </a:path>
                <a:path w="2159634" h="982345">
                  <a:moveTo>
                    <a:pt x="24409" y="367296"/>
                  </a:moveTo>
                  <a:lnTo>
                    <a:pt x="22664" y="368198"/>
                  </a:lnTo>
                  <a:lnTo>
                    <a:pt x="22848" y="368198"/>
                  </a:lnTo>
                  <a:lnTo>
                    <a:pt x="20307" y="376199"/>
                  </a:lnTo>
                  <a:lnTo>
                    <a:pt x="18313" y="382981"/>
                  </a:lnTo>
                  <a:lnTo>
                    <a:pt x="16103" y="391134"/>
                  </a:lnTo>
                  <a:lnTo>
                    <a:pt x="16954" y="392620"/>
                  </a:lnTo>
                  <a:lnTo>
                    <a:pt x="18791" y="393115"/>
                  </a:lnTo>
                  <a:lnTo>
                    <a:pt x="20319" y="393115"/>
                  </a:lnTo>
                  <a:lnTo>
                    <a:pt x="21412" y="392328"/>
                  </a:lnTo>
                  <a:lnTo>
                    <a:pt x="23545" y="384479"/>
                  </a:lnTo>
                  <a:lnTo>
                    <a:pt x="25526" y="377774"/>
                  </a:lnTo>
                  <a:lnTo>
                    <a:pt x="28066" y="369735"/>
                  </a:lnTo>
                  <a:lnTo>
                    <a:pt x="27279" y="368198"/>
                  </a:lnTo>
                  <a:lnTo>
                    <a:pt x="24409" y="367296"/>
                  </a:lnTo>
                  <a:close/>
                </a:path>
                <a:path w="2159634" h="982345">
                  <a:moveTo>
                    <a:pt x="13411" y="406806"/>
                  </a:moveTo>
                  <a:lnTo>
                    <a:pt x="11950" y="407733"/>
                  </a:lnTo>
                  <a:lnTo>
                    <a:pt x="10045" y="416026"/>
                  </a:lnTo>
                  <a:lnTo>
                    <a:pt x="8635" y="422960"/>
                  </a:lnTo>
                  <a:lnTo>
                    <a:pt x="7111" y="431266"/>
                  </a:lnTo>
                  <a:lnTo>
                    <a:pt x="8089" y="432676"/>
                  </a:lnTo>
                  <a:lnTo>
                    <a:pt x="9778" y="432993"/>
                  </a:lnTo>
                  <a:lnTo>
                    <a:pt x="11353" y="432993"/>
                  </a:lnTo>
                  <a:lnTo>
                    <a:pt x="12496" y="432079"/>
                  </a:lnTo>
                  <a:lnTo>
                    <a:pt x="13969" y="424014"/>
                  </a:lnTo>
                  <a:lnTo>
                    <a:pt x="15379" y="417169"/>
                  </a:lnTo>
                  <a:lnTo>
                    <a:pt x="17259" y="408940"/>
                  </a:lnTo>
                  <a:lnTo>
                    <a:pt x="16332" y="407479"/>
                  </a:lnTo>
                  <a:lnTo>
                    <a:pt x="13411" y="406806"/>
                  </a:lnTo>
                  <a:close/>
                </a:path>
                <a:path w="2159634" h="982345">
                  <a:moveTo>
                    <a:pt x="2156942" y="407301"/>
                  </a:moveTo>
                  <a:lnTo>
                    <a:pt x="2153646" y="407301"/>
                  </a:lnTo>
                  <a:lnTo>
                    <a:pt x="2152624" y="408165"/>
                  </a:lnTo>
                  <a:lnTo>
                    <a:pt x="2151925" y="416496"/>
                  </a:lnTo>
                  <a:lnTo>
                    <a:pt x="2151176" y="423443"/>
                  </a:lnTo>
                  <a:lnTo>
                    <a:pt x="2150084" y="431800"/>
                  </a:lnTo>
                  <a:lnTo>
                    <a:pt x="2151138" y="433158"/>
                  </a:lnTo>
                  <a:lnTo>
                    <a:pt x="2154583" y="433158"/>
                  </a:lnTo>
                  <a:lnTo>
                    <a:pt x="2158047" y="408622"/>
                  </a:lnTo>
                  <a:lnTo>
                    <a:pt x="2156942" y="407301"/>
                  </a:lnTo>
                  <a:close/>
                </a:path>
                <a:path w="2159634" h="982345">
                  <a:moveTo>
                    <a:pt x="5791" y="447116"/>
                  </a:moveTo>
                  <a:lnTo>
                    <a:pt x="4419" y="448157"/>
                  </a:lnTo>
                  <a:lnTo>
                    <a:pt x="3251" y="456590"/>
                  </a:lnTo>
                  <a:lnTo>
                    <a:pt x="2450" y="463626"/>
                  </a:lnTo>
                  <a:lnTo>
                    <a:pt x="1676" y="472046"/>
                  </a:lnTo>
                  <a:lnTo>
                    <a:pt x="2886" y="473506"/>
                  </a:lnTo>
                  <a:lnTo>
                    <a:pt x="5918" y="473506"/>
                  </a:lnTo>
                  <a:lnTo>
                    <a:pt x="7111" y="472452"/>
                  </a:lnTo>
                  <a:lnTo>
                    <a:pt x="7861" y="464197"/>
                  </a:lnTo>
                  <a:lnTo>
                    <a:pt x="8648" y="457250"/>
                  </a:lnTo>
                  <a:lnTo>
                    <a:pt x="9804" y="448894"/>
                  </a:lnTo>
                  <a:lnTo>
                    <a:pt x="8762" y="447522"/>
                  </a:lnTo>
                  <a:lnTo>
                    <a:pt x="5791" y="447116"/>
                  </a:lnTo>
                  <a:close/>
                </a:path>
                <a:path w="2159634" h="982345">
                  <a:moveTo>
                    <a:pt x="2148954" y="447471"/>
                  </a:moveTo>
                  <a:lnTo>
                    <a:pt x="2147557" y="448475"/>
                  </a:lnTo>
                  <a:lnTo>
                    <a:pt x="2146122" y="456717"/>
                  </a:lnTo>
                  <a:lnTo>
                    <a:pt x="2144775" y="463575"/>
                  </a:lnTo>
                  <a:lnTo>
                    <a:pt x="2142985" y="471817"/>
                  </a:lnTo>
                  <a:lnTo>
                    <a:pt x="2143912" y="473278"/>
                  </a:lnTo>
                  <a:lnTo>
                    <a:pt x="2145677" y="473646"/>
                  </a:lnTo>
                  <a:lnTo>
                    <a:pt x="2147214" y="473646"/>
                  </a:lnTo>
                  <a:lnTo>
                    <a:pt x="2148344" y="472782"/>
                  </a:lnTo>
                  <a:lnTo>
                    <a:pt x="2150109" y="464654"/>
                  </a:lnTo>
                  <a:lnTo>
                    <a:pt x="2151468" y="457720"/>
                  </a:lnTo>
                  <a:lnTo>
                    <a:pt x="2152916" y="449402"/>
                  </a:lnTo>
                  <a:lnTo>
                    <a:pt x="2151925" y="447992"/>
                  </a:lnTo>
                  <a:lnTo>
                    <a:pt x="2148954" y="447471"/>
                  </a:lnTo>
                  <a:close/>
                </a:path>
                <a:path w="2159634" h="982345">
                  <a:moveTo>
                    <a:pt x="2140534" y="487375"/>
                  </a:moveTo>
                  <a:lnTo>
                    <a:pt x="2139060" y="488238"/>
                  </a:lnTo>
                  <a:lnTo>
                    <a:pt x="2136965" y="496328"/>
                  </a:lnTo>
                  <a:lnTo>
                    <a:pt x="2135073" y="503059"/>
                  </a:lnTo>
                  <a:lnTo>
                    <a:pt x="2132621" y="511175"/>
                  </a:lnTo>
                  <a:lnTo>
                    <a:pt x="2133336" y="512483"/>
                  </a:lnTo>
                  <a:lnTo>
                    <a:pt x="2133447" y="512686"/>
                  </a:lnTo>
                  <a:lnTo>
                    <a:pt x="2135262" y="513232"/>
                  </a:lnTo>
                  <a:lnTo>
                    <a:pt x="2136825" y="513232"/>
                  </a:lnTo>
                  <a:lnTo>
                    <a:pt x="2144318" y="489610"/>
                  </a:lnTo>
                  <a:lnTo>
                    <a:pt x="2143514" y="488238"/>
                  </a:lnTo>
                  <a:lnTo>
                    <a:pt x="2143844" y="488238"/>
                  </a:lnTo>
                  <a:lnTo>
                    <a:pt x="2140534" y="487375"/>
                  </a:lnTo>
                  <a:close/>
                </a:path>
                <a:path w="2159634" h="982345">
                  <a:moveTo>
                    <a:pt x="4787" y="488111"/>
                  </a:moveTo>
                  <a:lnTo>
                    <a:pt x="1625" y="488111"/>
                  </a:lnTo>
                  <a:lnTo>
                    <a:pt x="520" y="489127"/>
                  </a:lnTo>
                  <a:lnTo>
                    <a:pt x="152" y="497141"/>
                  </a:lnTo>
                  <a:lnTo>
                    <a:pt x="0" y="503783"/>
                  </a:lnTo>
                  <a:lnTo>
                    <a:pt x="12" y="513156"/>
                  </a:lnTo>
                  <a:lnTo>
                    <a:pt x="1231" y="514375"/>
                  </a:lnTo>
                  <a:lnTo>
                    <a:pt x="4229" y="514375"/>
                  </a:lnTo>
                  <a:lnTo>
                    <a:pt x="5435" y="513156"/>
                  </a:lnTo>
                  <a:lnTo>
                    <a:pt x="5448" y="503783"/>
                  </a:lnTo>
                  <a:lnTo>
                    <a:pt x="5600" y="497293"/>
                  </a:lnTo>
                  <a:lnTo>
                    <a:pt x="5899" y="490626"/>
                  </a:lnTo>
                  <a:lnTo>
                    <a:pt x="5956" y="489369"/>
                  </a:lnTo>
                  <a:lnTo>
                    <a:pt x="4787" y="488111"/>
                  </a:lnTo>
                  <a:close/>
                </a:path>
                <a:path w="2159634" h="982345">
                  <a:moveTo>
                    <a:pt x="2129002" y="526503"/>
                  </a:moveTo>
                  <a:lnTo>
                    <a:pt x="2127453" y="527265"/>
                  </a:lnTo>
                  <a:lnTo>
                    <a:pt x="2124747" y="535178"/>
                  </a:lnTo>
                  <a:lnTo>
                    <a:pt x="2122373" y="541756"/>
                  </a:lnTo>
                  <a:lnTo>
                    <a:pt x="2119350" y="549668"/>
                  </a:lnTo>
                  <a:lnTo>
                    <a:pt x="2120181" y="551294"/>
                  </a:lnTo>
                  <a:lnTo>
                    <a:pt x="2121909" y="551954"/>
                  </a:lnTo>
                  <a:lnTo>
                    <a:pt x="2123516" y="551954"/>
                  </a:lnTo>
                  <a:lnTo>
                    <a:pt x="2124544" y="551294"/>
                  </a:lnTo>
                  <a:lnTo>
                    <a:pt x="2127478" y="543648"/>
                  </a:lnTo>
                  <a:lnTo>
                    <a:pt x="2129866" y="536994"/>
                  </a:lnTo>
                  <a:lnTo>
                    <a:pt x="2132596" y="529018"/>
                  </a:lnTo>
                  <a:lnTo>
                    <a:pt x="2131847" y="527469"/>
                  </a:lnTo>
                  <a:lnTo>
                    <a:pt x="2129002" y="526503"/>
                  </a:lnTo>
                  <a:close/>
                </a:path>
                <a:path w="2159634" h="982345">
                  <a:moveTo>
                    <a:pt x="4802" y="528993"/>
                  </a:moveTo>
                  <a:lnTo>
                    <a:pt x="1625" y="528993"/>
                  </a:lnTo>
                  <a:lnTo>
                    <a:pt x="469" y="530275"/>
                  </a:lnTo>
                  <a:lnTo>
                    <a:pt x="3279" y="555028"/>
                  </a:lnTo>
                  <a:lnTo>
                    <a:pt x="6616" y="555028"/>
                  </a:lnTo>
                  <a:lnTo>
                    <a:pt x="7708" y="553694"/>
                  </a:lnTo>
                  <a:lnTo>
                    <a:pt x="6905" y="545833"/>
                  </a:lnTo>
                  <a:lnTo>
                    <a:pt x="6352" y="538772"/>
                  </a:lnTo>
                  <a:lnTo>
                    <a:pt x="5994" y="531774"/>
                  </a:lnTo>
                  <a:lnTo>
                    <a:pt x="5905" y="529996"/>
                  </a:lnTo>
                  <a:lnTo>
                    <a:pt x="4802" y="528993"/>
                  </a:lnTo>
                  <a:close/>
                </a:path>
                <a:path w="2159634" h="982345">
                  <a:moveTo>
                    <a:pt x="2114638" y="564730"/>
                  </a:moveTo>
                  <a:lnTo>
                    <a:pt x="2113051" y="565391"/>
                  </a:lnTo>
                  <a:lnTo>
                    <a:pt x="2109812" y="573100"/>
                  </a:lnTo>
                  <a:lnTo>
                    <a:pt x="2107006" y="579526"/>
                  </a:lnTo>
                  <a:lnTo>
                    <a:pt x="2103475" y="587209"/>
                  </a:lnTo>
                  <a:lnTo>
                    <a:pt x="2104072" y="588822"/>
                  </a:lnTo>
                  <a:lnTo>
                    <a:pt x="2105978" y="589699"/>
                  </a:lnTo>
                  <a:lnTo>
                    <a:pt x="2107602" y="589699"/>
                  </a:lnTo>
                  <a:lnTo>
                    <a:pt x="2108593" y="589114"/>
                  </a:lnTo>
                  <a:lnTo>
                    <a:pt x="2111971" y="581736"/>
                  </a:lnTo>
                  <a:lnTo>
                    <a:pt x="2114816" y="575259"/>
                  </a:lnTo>
                  <a:lnTo>
                    <a:pt x="2118067" y="567486"/>
                  </a:lnTo>
                  <a:lnTo>
                    <a:pt x="2117420" y="565899"/>
                  </a:lnTo>
                  <a:lnTo>
                    <a:pt x="2114638" y="564730"/>
                  </a:lnTo>
                  <a:close/>
                </a:path>
                <a:path w="2159634" h="982345">
                  <a:moveTo>
                    <a:pt x="8419" y="569379"/>
                  </a:moveTo>
                  <a:lnTo>
                    <a:pt x="5460" y="569836"/>
                  </a:lnTo>
                  <a:lnTo>
                    <a:pt x="4432" y="571233"/>
                  </a:lnTo>
                  <a:lnTo>
                    <a:pt x="5702" y="579628"/>
                  </a:lnTo>
                  <a:lnTo>
                    <a:pt x="6934" y="586600"/>
                  </a:lnTo>
                  <a:lnTo>
                    <a:pt x="8585" y="594715"/>
                  </a:lnTo>
                  <a:lnTo>
                    <a:pt x="9728" y="595604"/>
                  </a:lnTo>
                  <a:lnTo>
                    <a:pt x="11308" y="595604"/>
                  </a:lnTo>
                  <a:lnTo>
                    <a:pt x="13017" y="595236"/>
                  </a:lnTo>
                  <a:lnTo>
                    <a:pt x="13957" y="593813"/>
                  </a:lnTo>
                  <a:lnTo>
                    <a:pt x="12280" y="585597"/>
                  </a:lnTo>
                  <a:lnTo>
                    <a:pt x="11061" y="578713"/>
                  </a:lnTo>
                  <a:lnTo>
                    <a:pt x="9940" y="571233"/>
                  </a:lnTo>
                  <a:lnTo>
                    <a:pt x="9816" y="570407"/>
                  </a:lnTo>
                  <a:lnTo>
                    <a:pt x="8419" y="569379"/>
                  </a:lnTo>
                  <a:close/>
                </a:path>
                <a:path w="2159634" h="982345">
                  <a:moveTo>
                    <a:pt x="2097823" y="601954"/>
                  </a:moveTo>
                  <a:lnTo>
                    <a:pt x="2096198" y="602500"/>
                  </a:lnTo>
                  <a:lnTo>
                    <a:pt x="2092489" y="609993"/>
                  </a:lnTo>
                  <a:lnTo>
                    <a:pt x="2089289" y="616242"/>
                  </a:lnTo>
                  <a:lnTo>
                    <a:pt x="2085327" y="623722"/>
                  </a:lnTo>
                  <a:lnTo>
                    <a:pt x="2085822" y="625373"/>
                  </a:lnTo>
                  <a:lnTo>
                    <a:pt x="2087715" y="626389"/>
                  </a:lnTo>
                  <a:lnTo>
                    <a:pt x="2089391" y="626389"/>
                  </a:lnTo>
                  <a:lnTo>
                    <a:pt x="2090330" y="625868"/>
                  </a:lnTo>
                  <a:lnTo>
                    <a:pt x="2094115" y="618744"/>
                  </a:lnTo>
                  <a:lnTo>
                    <a:pt x="2097341" y="612457"/>
                  </a:lnTo>
                  <a:lnTo>
                    <a:pt x="2101075" y="604913"/>
                  </a:lnTo>
                  <a:lnTo>
                    <a:pt x="2100516" y="603288"/>
                  </a:lnTo>
                  <a:lnTo>
                    <a:pt x="2097823" y="601954"/>
                  </a:lnTo>
                  <a:close/>
                </a:path>
                <a:path w="2159634" h="982345">
                  <a:moveTo>
                    <a:pt x="16255" y="609358"/>
                  </a:moveTo>
                  <a:lnTo>
                    <a:pt x="13334" y="610095"/>
                  </a:lnTo>
                  <a:lnTo>
                    <a:pt x="12458" y="611581"/>
                  </a:lnTo>
                  <a:lnTo>
                    <a:pt x="14566" y="619810"/>
                  </a:lnTo>
                  <a:lnTo>
                    <a:pt x="16497" y="626618"/>
                  </a:lnTo>
                  <a:lnTo>
                    <a:pt x="18520" y="633082"/>
                  </a:lnTo>
                  <a:lnTo>
                    <a:pt x="18960" y="634428"/>
                  </a:lnTo>
                  <a:lnTo>
                    <a:pt x="20027" y="635190"/>
                  </a:lnTo>
                  <a:lnTo>
                    <a:pt x="21601" y="635190"/>
                  </a:lnTo>
                  <a:lnTo>
                    <a:pt x="23418" y="634606"/>
                  </a:lnTo>
                  <a:lnTo>
                    <a:pt x="24129" y="633272"/>
                  </a:lnTo>
                  <a:lnTo>
                    <a:pt x="24231" y="633082"/>
                  </a:lnTo>
                  <a:lnTo>
                    <a:pt x="21716" y="625094"/>
                  </a:lnTo>
                  <a:lnTo>
                    <a:pt x="19811" y="618363"/>
                  </a:lnTo>
                  <a:lnTo>
                    <a:pt x="17729" y="610235"/>
                  </a:lnTo>
                  <a:lnTo>
                    <a:pt x="16255" y="609358"/>
                  </a:lnTo>
                  <a:close/>
                </a:path>
                <a:path w="2159634" h="982345">
                  <a:moveTo>
                    <a:pt x="2078837" y="638124"/>
                  </a:moveTo>
                  <a:lnTo>
                    <a:pt x="2077173" y="638581"/>
                  </a:lnTo>
                  <a:lnTo>
                    <a:pt x="2073058" y="645871"/>
                  </a:lnTo>
                  <a:lnTo>
                    <a:pt x="2069502" y="651929"/>
                  </a:lnTo>
                  <a:lnTo>
                    <a:pt x="2065159" y="659193"/>
                  </a:lnTo>
                  <a:lnTo>
                    <a:pt x="2065565" y="660857"/>
                  </a:lnTo>
                  <a:lnTo>
                    <a:pt x="2067293" y="661885"/>
                  </a:lnTo>
                  <a:lnTo>
                    <a:pt x="2067775" y="662025"/>
                  </a:lnTo>
                  <a:lnTo>
                    <a:pt x="2069172" y="662025"/>
                  </a:lnTo>
                  <a:lnTo>
                    <a:pt x="2070074" y="661555"/>
                  </a:lnTo>
                  <a:lnTo>
                    <a:pt x="2074201" y="654697"/>
                  </a:lnTo>
                  <a:lnTo>
                    <a:pt x="2077757" y="648589"/>
                  </a:lnTo>
                  <a:lnTo>
                    <a:pt x="2081910" y="641261"/>
                  </a:lnTo>
                  <a:lnTo>
                    <a:pt x="2081453" y="639597"/>
                  </a:lnTo>
                  <a:lnTo>
                    <a:pt x="2080132" y="638873"/>
                  </a:lnTo>
                  <a:lnTo>
                    <a:pt x="2078837" y="638124"/>
                  </a:lnTo>
                  <a:close/>
                </a:path>
                <a:path w="2159634" h="982345">
                  <a:moveTo>
                    <a:pt x="28092" y="648309"/>
                  </a:moveTo>
                  <a:lnTo>
                    <a:pt x="25285" y="649351"/>
                  </a:lnTo>
                  <a:lnTo>
                    <a:pt x="24561" y="650913"/>
                  </a:lnTo>
                  <a:lnTo>
                    <a:pt x="27495" y="658876"/>
                  </a:lnTo>
                  <a:lnTo>
                    <a:pt x="30124" y="665454"/>
                  </a:lnTo>
                  <a:lnTo>
                    <a:pt x="33255" y="672693"/>
                  </a:lnTo>
                  <a:lnTo>
                    <a:pt x="33337" y="672884"/>
                  </a:lnTo>
                  <a:lnTo>
                    <a:pt x="34327" y="673506"/>
                  </a:lnTo>
                  <a:lnTo>
                    <a:pt x="35940" y="673506"/>
                  </a:lnTo>
                  <a:lnTo>
                    <a:pt x="37845" y="672693"/>
                  </a:lnTo>
                  <a:lnTo>
                    <a:pt x="38480" y="671093"/>
                  </a:lnTo>
                  <a:lnTo>
                    <a:pt x="35166" y="663384"/>
                  </a:lnTo>
                  <a:lnTo>
                    <a:pt x="32575" y="656907"/>
                  </a:lnTo>
                  <a:lnTo>
                    <a:pt x="29772" y="649351"/>
                  </a:lnTo>
                  <a:lnTo>
                    <a:pt x="29654" y="649033"/>
                  </a:lnTo>
                  <a:lnTo>
                    <a:pt x="28092" y="648309"/>
                  </a:lnTo>
                  <a:close/>
                </a:path>
                <a:path w="2159634" h="982345">
                  <a:moveTo>
                    <a:pt x="2057920" y="673227"/>
                  </a:moveTo>
                  <a:lnTo>
                    <a:pt x="2056256" y="673608"/>
                  </a:lnTo>
                  <a:lnTo>
                    <a:pt x="2051761" y="680669"/>
                  </a:lnTo>
                  <a:lnTo>
                    <a:pt x="2047938" y="686549"/>
                  </a:lnTo>
                  <a:lnTo>
                    <a:pt x="2043226" y="693597"/>
                  </a:lnTo>
                  <a:lnTo>
                    <a:pt x="2043569" y="695286"/>
                  </a:lnTo>
                  <a:lnTo>
                    <a:pt x="2045271" y="696429"/>
                  </a:lnTo>
                  <a:lnTo>
                    <a:pt x="2045792" y="696582"/>
                  </a:lnTo>
                  <a:lnTo>
                    <a:pt x="2047201" y="696582"/>
                  </a:lnTo>
                  <a:lnTo>
                    <a:pt x="2048052" y="696150"/>
                  </a:lnTo>
                  <a:lnTo>
                    <a:pt x="2052484" y="689533"/>
                  </a:lnTo>
                  <a:lnTo>
                    <a:pt x="2056333" y="683615"/>
                  </a:lnTo>
                  <a:lnTo>
                    <a:pt x="2060841" y="676529"/>
                  </a:lnTo>
                  <a:lnTo>
                    <a:pt x="2060460" y="674839"/>
                  </a:lnTo>
                  <a:lnTo>
                    <a:pt x="2057920" y="673227"/>
                  </a:lnTo>
                  <a:close/>
                </a:path>
                <a:path w="2159634" h="982345">
                  <a:moveTo>
                    <a:pt x="43916" y="685838"/>
                  </a:moveTo>
                  <a:lnTo>
                    <a:pt x="41211" y="687158"/>
                  </a:lnTo>
                  <a:lnTo>
                    <a:pt x="40665" y="688784"/>
                  </a:lnTo>
                  <a:lnTo>
                    <a:pt x="44411" y="696417"/>
                  </a:lnTo>
                  <a:lnTo>
                    <a:pt x="47726" y="702678"/>
                  </a:lnTo>
                  <a:lnTo>
                    <a:pt x="51638" y="709650"/>
                  </a:lnTo>
                  <a:lnTo>
                    <a:pt x="52565" y="710145"/>
                  </a:lnTo>
                  <a:lnTo>
                    <a:pt x="54229" y="710145"/>
                  </a:lnTo>
                  <a:lnTo>
                    <a:pt x="56146" y="709066"/>
                  </a:lnTo>
                  <a:lnTo>
                    <a:pt x="56616" y="707402"/>
                  </a:lnTo>
                  <a:lnTo>
                    <a:pt x="52514" y="700100"/>
                  </a:lnTo>
                  <a:lnTo>
                    <a:pt x="49250" y="693928"/>
                  </a:lnTo>
                  <a:lnTo>
                    <a:pt x="45542" y="686384"/>
                  </a:lnTo>
                  <a:lnTo>
                    <a:pt x="43916" y="685838"/>
                  </a:lnTo>
                  <a:close/>
                </a:path>
                <a:path w="2159634" h="982345">
                  <a:moveTo>
                    <a:pt x="2035339" y="707275"/>
                  </a:moveTo>
                  <a:lnTo>
                    <a:pt x="2033650" y="707580"/>
                  </a:lnTo>
                  <a:lnTo>
                    <a:pt x="2028862" y="714413"/>
                  </a:lnTo>
                  <a:lnTo>
                    <a:pt x="2024773" y="720115"/>
                  </a:lnTo>
                  <a:lnTo>
                    <a:pt x="2019757" y="726960"/>
                  </a:lnTo>
                  <a:lnTo>
                    <a:pt x="2020011" y="728675"/>
                  </a:lnTo>
                  <a:lnTo>
                    <a:pt x="2021712" y="729919"/>
                  </a:lnTo>
                  <a:lnTo>
                    <a:pt x="2022271" y="730084"/>
                  </a:lnTo>
                  <a:lnTo>
                    <a:pt x="2023668" y="730084"/>
                  </a:lnTo>
                  <a:lnTo>
                    <a:pt x="2024506" y="729703"/>
                  </a:lnTo>
                  <a:lnTo>
                    <a:pt x="2029193" y="723303"/>
                  </a:lnTo>
                  <a:lnTo>
                    <a:pt x="2033295" y="717562"/>
                  </a:lnTo>
                  <a:lnTo>
                    <a:pt x="2038108" y="710704"/>
                  </a:lnTo>
                  <a:lnTo>
                    <a:pt x="2037803" y="709002"/>
                  </a:lnTo>
                  <a:lnTo>
                    <a:pt x="2035339" y="707275"/>
                  </a:lnTo>
                  <a:close/>
                </a:path>
                <a:path w="2159634" h="982345">
                  <a:moveTo>
                    <a:pt x="63563" y="721512"/>
                  </a:moveTo>
                  <a:lnTo>
                    <a:pt x="61023" y="723112"/>
                  </a:lnTo>
                  <a:lnTo>
                    <a:pt x="60655" y="724776"/>
                  </a:lnTo>
                  <a:lnTo>
                    <a:pt x="61442" y="726059"/>
                  </a:lnTo>
                  <a:lnTo>
                    <a:pt x="65188" y="731964"/>
                  </a:lnTo>
                  <a:lnTo>
                    <a:pt x="69138" y="737857"/>
                  </a:lnTo>
                  <a:lnTo>
                    <a:pt x="73697" y="744283"/>
                  </a:lnTo>
                  <a:lnTo>
                    <a:pt x="74536" y="744689"/>
                  </a:lnTo>
                  <a:lnTo>
                    <a:pt x="75933" y="744689"/>
                  </a:lnTo>
                  <a:lnTo>
                    <a:pt x="76491" y="744512"/>
                  </a:lnTo>
                  <a:lnTo>
                    <a:pt x="78193" y="743305"/>
                  </a:lnTo>
                  <a:lnTo>
                    <a:pt x="78473" y="741616"/>
                  </a:lnTo>
                  <a:lnTo>
                    <a:pt x="73621" y="734771"/>
                  </a:lnTo>
                  <a:lnTo>
                    <a:pt x="69735" y="728967"/>
                  </a:lnTo>
                  <a:lnTo>
                    <a:pt x="65252" y="721880"/>
                  </a:lnTo>
                  <a:lnTo>
                    <a:pt x="63563" y="721512"/>
                  </a:lnTo>
                  <a:close/>
                </a:path>
                <a:path w="2159634" h="982345">
                  <a:moveTo>
                    <a:pt x="2011298" y="740295"/>
                  </a:moveTo>
                  <a:lnTo>
                    <a:pt x="2009609" y="740537"/>
                  </a:lnTo>
                  <a:lnTo>
                    <a:pt x="2008682" y="741718"/>
                  </a:lnTo>
                  <a:lnTo>
                    <a:pt x="2004517" y="747166"/>
                  </a:lnTo>
                  <a:lnTo>
                    <a:pt x="2000199" y="752703"/>
                  </a:lnTo>
                  <a:lnTo>
                    <a:pt x="1994928" y="759345"/>
                  </a:lnTo>
                  <a:lnTo>
                    <a:pt x="1995119" y="761060"/>
                  </a:lnTo>
                  <a:lnTo>
                    <a:pt x="1996795" y="762381"/>
                  </a:lnTo>
                  <a:lnTo>
                    <a:pt x="1997392" y="762584"/>
                  </a:lnTo>
                  <a:lnTo>
                    <a:pt x="1998789" y="762584"/>
                  </a:lnTo>
                  <a:lnTo>
                    <a:pt x="1999589" y="762228"/>
                  </a:lnTo>
                  <a:lnTo>
                    <a:pt x="2004478" y="756056"/>
                  </a:lnTo>
                  <a:lnTo>
                    <a:pt x="2008822" y="750506"/>
                  </a:lnTo>
                  <a:lnTo>
                    <a:pt x="2013927" y="743826"/>
                  </a:lnTo>
                  <a:lnTo>
                    <a:pt x="2013699" y="742124"/>
                  </a:lnTo>
                  <a:lnTo>
                    <a:pt x="2011298" y="740295"/>
                  </a:lnTo>
                  <a:close/>
                </a:path>
                <a:path w="2159634" h="982345">
                  <a:moveTo>
                    <a:pt x="86867" y="754888"/>
                  </a:moveTo>
                  <a:lnTo>
                    <a:pt x="84531" y="756754"/>
                  </a:lnTo>
                  <a:lnTo>
                    <a:pt x="84327" y="758469"/>
                  </a:lnTo>
                  <a:lnTo>
                    <a:pt x="89598" y="765124"/>
                  </a:lnTo>
                  <a:lnTo>
                    <a:pt x="94157" y="770572"/>
                  </a:lnTo>
                  <a:lnTo>
                    <a:pt x="99418" y="776503"/>
                  </a:lnTo>
                  <a:lnTo>
                    <a:pt x="99554" y="776503"/>
                  </a:lnTo>
                  <a:lnTo>
                    <a:pt x="100075" y="776719"/>
                  </a:lnTo>
                  <a:lnTo>
                    <a:pt x="101485" y="776719"/>
                  </a:lnTo>
                  <a:lnTo>
                    <a:pt x="102120" y="776503"/>
                  </a:lnTo>
                  <a:lnTo>
                    <a:pt x="103758" y="775042"/>
                  </a:lnTo>
                  <a:lnTo>
                    <a:pt x="103860" y="773328"/>
                  </a:lnTo>
                  <a:lnTo>
                    <a:pt x="98297" y="767041"/>
                  </a:lnTo>
                  <a:lnTo>
                    <a:pt x="93802" y="761669"/>
                  </a:lnTo>
                  <a:lnTo>
                    <a:pt x="88582" y="755091"/>
                  </a:lnTo>
                  <a:lnTo>
                    <a:pt x="86867" y="754888"/>
                  </a:lnTo>
                  <a:close/>
                </a:path>
                <a:path w="2159634" h="982345">
                  <a:moveTo>
                    <a:pt x="1985962" y="772337"/>
                  </a:moveTo>
                  <a:lnTo>
                    <a:pt x="1984260" y="772502"/>
                  </a:lnTo>
                  <a:lnTo>
                    <a:pt x="1978926" y="778954"/>
                  </a:lnTo>
                  <a:lnTo>
                    <a:pt x="1974405" y="784326"/>
                  </a:lnTo>
                  <a:lnTo>
                    <a:pt x="1968906" y="790752"/>
                  </a:lnTo>
                  <a:lnTo>
                    <a:pt x="1969033" y="792454"/>
                  </a:lnTo>
                  <a:lnTo>
                    <a:pt x="1970684" y="793889"/>
                  </a:lnTo>
                  <a:lnTo>
                    <a:pt x="1971319" y="794092"/>
                  </a:lnTo>
                  <a:lnTo>
                    <a:pt x="1972703" y="794092"/>
                  </a:lnTo>
                  <a:lnTo>
                    <a:pt x="1973191" y="793889"/>
                  </a:lnTo>
                  <a:lnTo>
                    <a:pt x="1973367" y="793889"/>
                  </a:lnTo>
                  <a:lnTo>
                    <a:pt x="1978558" y="787831"/>
                  </a:lnTo>
                  <a:lnTo>
                    <a:pt x="1983092" y="782434"/>
                  </a:lnTo>
                  <a:lnTo>
                    <a:pt x="1987486" y="777113"/>
                  </a:lnTo>
                  <a:lnTo>
                    <a:pt x="1988451" y="775970"/>
                  </a:lnTo>
                  <a:lnTo>
                    <a:pt x="1988286" y="774255"/>
                  </a:lnTo>
                  <a:lnTo>
                    <a:pt x="1985962" y="772337"/>
                  </a:lnTo>
                  <a:close/>
                </a:path>
                <a:path w="2159634" h="982345">
                  <a:moveTo>
                    <a:pt x="115392" y="785660"/>
                  </a:moveTo>
                  <a:lnTo>
                    <a:pt x="113664" y="785660"/>
                  </a:lnTo>
                  <a:lnTo>
                    <a:pt x="111531" y="787755"/>
                  </a:lnTo>
                  <a:lnTo>
                    <a:pt x="111518" y="789482"/>
                  </a:lnTo>
                  <a:lnTo>
                    <a:pt x="117487" y="795540"/>
                  </a:lnTo>
                  <a:lnTo>
                    <a:pt x="122605" y="800455"/>
                  </a:lnTo>
                  <a:lnTo>
                    <a:pt x="128307" y="805637"/>
                  </a:lnTo>
                  <a:lnTo>
                    <a:pt x="128955" y="805865"/>
                  </a:lnTo>
                  <a:lnTo>
                    <a:pt x="130352" y="805865"/>
                  </a:lnTo>
                  <a:lnTo>
                    <a:pt x="130929" y="805637"/>
                  </a:lnTo>
                  <a:lnTo>
                    <a:pt x="132638" y="803859"/>
                  </a:lnTo>
                  <a:lnTo>
                    <a:pt x="132549" y="802144"/>
                  </a:lnTo>
                  <a:lnTo>
                    <a:pt x="126339" y="796505"/>
                  </a:lnTo>
                  <a:lnTo>
                    <a:pt x="121284" y="791654"/>
                  </a:lnTo>
                  <a:lnTo>
                    <a:pt x="115392" y="785660"/>
                  </a:lnTo>
                  <a:close/>
                </a:path>
                <a:path w="2159634" h="982345">
                  <a:moveTo>
                    <a:pt x="1959598" y="803516"/>
                  </a:moveTo>
                  <a:lnTo>
                    <a:pt x="1957781" y="803516"/>
                  </a:lnTo>
                  <a:lnTo>
                    <a:pt x="1952218" y="809777"/>
                  </a:lnTo>
                  <a:lnTo>
                    <a:pt x="1947519" y="814984"/>
                  </a:lnTo>
                  <a:lnTo>
                    <a:pt x="1942820" y="820115"/>
                  </a:lnTo>
                  <a:lnTo>
                    <a:pt x="1940953" y="822121"/>
                  </a:lnTo>
                  <a:lnTo>
                    <a:pt x="1941029" y="823849"/>
                  </a:lnTo>
                  <a:lnTo>
                    <a:pt x="1942655" y="825347"/>
                  </a:lnTo>
                  <a:lnTo>
                    <a:pt x="1943328" y="825588"/>
                  </a:lnTo>
                  <a:lnTo>
                    <a:pt x="1944712" y="825588"/>
                  </a:lnTo>
                  <a:lnTo>
                    <a:pt x="1961845" y="807123"/>
                  </a:lnTo>
                  <a:lnTo>
                    <a:pt x="1961730" y="805395"/>
                  </a:lnTo>
                  <a:lnTo>
                    <a:pt x="1959598" y="803516"/>
                  </a:lnTo>
                  <a:close/>
                </a:path>
                <a:path w="2159634" h="982345">
                  <a:moveTo>
                    <a:pt x="145351" y="813142"/>
                  </a:moveTo>
                  <a:lnTo>
                    <a:pt x="143636" y="813320"/>
                  </a:lnTo>
                  <a:lnTo>
                    <a:pt x="141744" y="815657"/>
                  </a:lnTo>
                  <a:lnTo>
                    <a:pt x="141909" y="817359"/>
                  </a:lnTo>
                  <a:lnTo>
                    <a:pt x="148513" y="822731"/>
                  </a:lnTo>
                  <a:lnTo>
                    <a:pt x="154127" y="827049"/>
                  </a:lnTo>
                  <a:lnTo>
                    <a:pt x="160273" y="831507"/>
                  </a:lnTo>
                  <a:lnTo>
                    <a:pt x="160832" y="831659"/>
                  </a:lnTo>
                  <a:lnTo>
                    <a:pt x="162229" y="831659"/>
                  </a:lnTo>
                  <a:lnTo>
                    <a:pt x="163055" y="831278"/>
                  </a:lnTo>
                  <a:lnTo>
                    <a:pt x="164490" y="829322"/>
                  </a:lnTo>
                  <a:lnTo>
                    <a:pt x="164210" y="827620"/>
                  </a:lnTo>
                  <a:lnTo>
                    <a:pt x="157438" y="822731"/>
                  </a:lnTo>
                  <a:lnTo>
                    <a:pt x="151853" y="818451"/>
                  </a:lnTo>
                  <a:lnTo>
                    <a:pt x="145351" y="813142"/>
                  </a:lnTo>
                  <a:close/>
                </a:path>
                <a:path w="2159634" h="982345">
                  <a:moveTo>
                    <a:pt x="798436" y="834732"/>
                  </a:moveTo>
                  <a:lnTo>
                    <a:pt x="782802" y="834732"/>
                  </a:lnTo>
                  <a:lnTo>
                    <a:pt x="774369" y="834923"/>
                  </a:lnTo>
                  <a:lnTo>
                    <a:pt x="773175" y="836168"/>
                  </a:lnTo>
                  <a:lnTo>
                    <a:pt x="773239" y="839152"/>
                  </a:lnTo>
                  <a:lnTo>
                    <a:pt x="774458" y="840320"/>
                  </a:lnTo>
                  <a:lnTo>
                    <a:pt x="775982" y="840320"/>
                  </a:lnTo>
                  <a:lnTo>
                    <a:pt x="782904" y="840168"/>
                  </a:lnTo>
                  <a:lnTo>
                    <a:pt x="798222" y="840168"/>
                  </a:lnTo>
                  <a:lnTo>
                    <a:pt x="799541" y="838822"/>
                  </a:lnTo>
                  <a:lnTo>
                    <a:pt x="799528" y="835825"/>
                  </a:lnTo>
                  <a:lnTo>
                    <a:pt x="798436" y="834732"/>
                  </a:lnTo>
                  <a:close/>
                </a:path>
                <a:path w="2159634" h="982345">
                  <a:moveTo>
                    <a:pt x="823785" y="834809"/>
                  </a:moveTo>
                  <a:lnTo>
                    <a:pt x="815248" y="834809"/>
                  </a:lnTo>
                  <a:lnTo>
                    <a:pt x="814120" y="835901"/>
                  </a:lnTo>
                  <a:lnTo>
                    <a:pt x="814069" y="838911"/>
                  </a:lnTo>
                  <a:lnTo>
                    <a:pt x="815389" y="840244"/>
                  </a:lnTo>
                  <a:lnTo>
                    <a:pt x="823683" y="840244"/>
                  </a:lnTo>
                  <a:lnTo>
                    <a:pt x="837704" y="840625"/>
                  </a:lnTo>
                  <a:lnTo>
                    <a:pt x="839177" y="840625"/>
                  </a:lnTo>
                  <a:lnTo>
                    <a:pt x="840384" y="839482"/>
                  </a:lnTo>
                  <a:lnTo>
                    <a:pt x="840473" y="836498"/>
                  </a:lnTo>
                  <a:lnTo>
                    <a:pt x="839292" y="835253"/>
                  </a:lnTo>
                  <a:lnTo>
                    <a:pt x="823785" y="834809"/>
                  </a:lnTo>
                  <a:close/>
                </a:path>
                <a:path w="2159634" h="982345">
                  <a:moveTo>
                    <a:pt x="757379" y="835494"/>
                  </a:moveTo>
                  <a:lnTo>
                    <a:pt x="755840" y="835494"/>
                  </a:lnTo>
                  <a:lnTo>
                    <a:pt x="741895" y="836104"/>
                  </a:lnTo>
                  <a:lnTo>
                    <a:pt x="733207" y="836612"/>
                  </a:lnTo>
                  <a:lnTo>
                    <a:pt x="733413" y="836612"/>
                  </a:lnTo>
                  <a:lnTo>
                    <a:pt x="732281" y="837882"/>
                  </a:lnTo>
                  <a:lnTo>
                    <a:pt x="732372" y="839609"/>
                  </a:lnTo>
                  <a:lnTo>
                    <a:pt x="732501" y="840879"/>
                  </a:lnTo>
                  <a:lnTo>
                    <a:pt x="733640" y="841946"/>
                  </a:lnTo>
                  <a:lnTo>
                    <a:pt x="735004" y="841946"/>
                  </a:lnTo>
                  <a:lnTo>
                    <a:pt x="749198" y="841197"/>
                  </a:lnTo>
                  <a:lnTo>
                    <a:pt x="757567" y="840879"/>
                  </a:lnTo>
                  <a:lnTo>
                    <a:pt x="758735" y="839609"/>
                  </a:lnTo>
                  <a:lnTo>
                    <a:pt x="758608" y="836612"/>
                  </a:lnTo>
                  <a:lnTo>
                    <a:pt x="757379" y="835494"/>
                  </a:lnTo>
                  <a:close/>
                </a:path>
                <a:path w="2159634" h="982345">
                  <a:moveTo>
                    <a:pt x="856322" y="835939"/>
                  </a:moveTo>
                  <a:lnTo>
                    <a:pt x="855052" y="837095"/>
                  </a:lnTo>
                  <a:lnTo>
                    <a:pt x="854957" y="840155"/>
                  </a:lnTo>
                  <a:lnTo>
                    <a:pt x="856124" y="841451"/>
                  </a:lnTo>
                  <a:lnTo>
                    <a:pt x="857554" y="841451"/>
                  </a:lnTo>
                  <a:lnTo>
                    <a:pt x="864438" y="841794"/>
                  </a:lnTo>
                  <a:lnTo>
                    <a:pt x="878547" y="842708"/>
                  </a:lnTo>
                  <a:lnTo>
                    <a:pt x="879970" y="842708"/>
                  </a:lnTo>
                  <a:lnTo>
                    <a:pt x="881163" y="841603"/>
                  </a:lnTo>
                  <a:lnTo>
                    <a:pt x="881265" y="840155"/>
                  </a:lnTo>
                  <a:lnTo>
                    <a:pt x="881367" y="838657"/>
                  </a:lnTo>
                  <a:lnTo>
                    <a:pt x="880236" y="837361"/>
                  </a:lnTo>
                  <a:lnTo>
                    <a:pt x="864730" y="836371"/>
                  </a:lnTo>
                  <a:lnTo>
                    <a:pt x="856322" y="835939"/>
                  </a:lnTo>
                  <a:close/>
                </a:path>
                <a:path w="2159634" h="982345">
                  <a:moveTo>
                    <a:pt x="716538" y="837819"/>
                  </a:moveTo>
                  <a:lnTo>
                    <a:pt x="714920" y="837819"/>
                  </a:lnTo>
                  <a:lnTo>
                    <a:pt x="707999" y="838327"/>
                  </a:lnTo>
                  <a:lnTo>
                    <a:pt x="692556" y="839660"/>
                  </a:lnTo>
                  <a:lnTo>
                    <a:pt x="691451" y="840981"/>
                  </a:lnTo>
                  <a:lnTo>
                    <a:pt x="691522" y="841819"/>
                  </a:lnTo>
                  <a:lnTo>
                    <a:pt x="691642" y="843127"/>
                  </a:lnTo>
                  <a:lnTo>
                    <a:pt x="691718" y="843889"/>
                  </a:lnTo>
                  <a:lnTo>
                    <a:pt x="692899" y="844943"/>
                  </a:lnTo>
                  <a:lnTo>
                    <a:pt x="694396" y="844943"/>
                  </a:lnTo>
                  <a:lnTo>
                    <a:pt x="701433" y="844308"/>
                  </a:lnTo>
                  <a:lnTo>
                    <a:pt x="716825" y="843127"/>
                  </a:lnTo>
                  <a:lnTo>
                    <a:pt x="717956" y="841819"/>
                  </a:lnTo>
                  <a:lnTo>
                    <a:pt x="717841" y="840320"/>
                  </a:lnTo>
                  <a:lnTo>
                    <a:pt x="717732" y="838898"/>
                  </a:lnTo>
                  <a:lnTo>
                    <a:pt x="717133" y="838327"/>
                  </a:lnTo>
                  <a:lnTo>
                    <a:pt x="716538" y="837819"/>
                  </a:lnTo>
                  <a:close/>
                </a:path>
                <a:path w="2159634" h="982345">
                  <a:moveTo>
                    <a:pt x="897216" y="838695"/>
                  </a:moveTo>
                  <a:lnTo>
                    <a:pt x="895895" y="839800"/>
                  </a:lnTo>
                  <a:lnTo>
                    <a:pt x="895781" y="841286"/>
                  </a:lnTo>
                  <a:lnTo>
                    <a:pt x="895654" y="842784"/>
                  </a:lnTo>
                  <a:lnTo>
                    <a:pt x="896865" y="844232"/>
                  </a:lnTo>
                  <a:lnTo>
                    <a:pt x="898258" y="844232"/>
                  </a:lnTo>
                  <a:lnTo>
                    <a:pt x="912101" y="845489"/>
                  </a:lnTo>
                  <a:lnTo>
                    <a:pt x="919098" y="846226"/>
                  </a:lnTo>
                  <a:lnTo>
                    <a:pt x="920673" y="846226"/>
                  </a:lnTo>
                  <a:lnTo>
                    <a:pt x="921854" y="845185"/>
                  </a:lnTo>
                  <a:lnTo>
                    <a:pt x="922107" y="842784"/>
                  </a:lnTo>
                  <a:lnTo>
                    <a:pt x="922159" y="842289"/>
                  </a:lnTo>
                  <a:lnTo>
                    <a:pt x="921067" y="840955"/>
                  </a:lnTo>
                  <a:lnTo>
                    <a:pt x="905611" y="839419"/>
                  </a:lnTo>
                  <a:lnTo>
                    <a:pt x="897216" y="838695"/>
                  </a:lnTo>
                  <a:close/>
                </a:path>
                <a:path w="2159634" h="982345">
                  <a:moveTo>
                    <a:pt x="675601" y="841311"/>
                  </a:moveTo>
                  <a:lnTo>
                    <a:pt x="667232" y="842200"/>
                  </a:lnTo>
                  <a:lnTo>
                    <a:pt x="651814" y="844003"/>
                  </a:lnTo>
                  <a:lnTo>
                    <a:pt x="650749" y="845375"/>
                  </a:lnTo>
                  <a:lnTo>
                    <a:pt x="650910" y="846721"/>
                  </a:lnTo>
                  <a:lnTo>
                    <a:pt x="651014" y="847598"/>
                  </a:lnTo>
                  <a:lnTo>
                    <a:pt x="651090" y="848233"/>
                  </a:lnTo>
                  <a:lnTo>
                    <a:pt x="652271" y="849249"/>
                  </a:lnTo>
                  <a:lnTo>
                    <a:pt x="653748" y="849249"/>
                  </a:lnTo>
                  <a:lnTo>
                    <a:pt x="667829" y="847598"/>
                  </a:lnTo>
                  <a:lnTo>
                    <a:pt x="676185" y="846721"/>
                  </a:lnTo>
                  <a:lnTo>
                    <a:pt x="677252" y="845375"/>
                  </a:lnTo>
                  <a:lnTo>
                    <a:pt x="677106" y="844003"/>
                  </a:lnTo>
                  <a:lnTo>
                    <a:pt x="676998" y="842987"/>
                  </a:lnTo>
                  <a:lnTo>
                    <a:pt x="676935" y="842391"/>
                  </a:lnTo>
                  <a:lnTo>
                    <a:pt x="675601" y="841311"/>
                  </a:lnTo>
                  <a:close/>
                </a:path>
                <a:path w="2159634" h="982345">
                  <a:moveTo>
                    <a:pt x="937996" y="842860"/>
                  </a:moveTo>
                  <a:lnTo>
                    <a:pt x="936637" y="843927"/>
                  </a:lnTo>
                  <a:lnTo>
                    <a:pt x="936534" y="844791"/>
                  </a:lnTo>
                  <a:lnTo>
                    <a:pt x="936419" y="845756"/>
                  </a:lnTo>
                  <a:lnTo>
                    <a:pt x="936397" y="845947"/>
                  </a:lnTo>
                  <a:lnTo>
                    <a:pt x="936281" y="846912"/>
                  </a:lnTo>
                  <a:lnTo>
                    <a:pt x="937336" y="848258"/>
                  </a:lnTo>
                  <a:lnTo>
                    <a:pt x="952614" y="850176"/>
                  </a:lnTo>
                  <a:lnTo>
                    <a:pt x="959637" y="851166"/>
                  </a:lnTo>
                  <a:lnTo>
                    <a:pt x="961224" y="851166"/>
                  </a:lnTo>
                  <a:lnTo>
                    <a:pt x="962393" y="850176"/>
                  </a:lnTo>
                  <a:lnTo>
                    <a:pt x="962786" y="847331"/>
                  </a:lnTo>
                  <a:lnTo>
                    <a:pt x="961745" y="845947"/>
                  </a:lnTo>
                  <a:lnTo>
                    <a:pt x="946741" y="843927"/>
                  </a:lnTo>
                  <a:lnTo>
                    <a:pt x="937996" y="842860"/>
                  </a:lnTo>
                  <a:close/>
                </a:path>
                <a:path w="2159634" h="982345">
                  <a:moveTo>
                    <a:pt x="178130" y="837120"/>
                  </a:moveTo>
                  <a:lnTo>
                    <a:pt x="176453" y="837488"/>
                  </a:lnTo>
                  <a:lnTo>
                    <a:pt x="174828" y="840028"/>
                  </a:lnTo>
                  <a:lnTo>
                    <a:pt x="175183" y="841692"/>
                  </a:lnTo>
                  <a:lnTo>
                    <a:pt x="182359" y="846302"/>
                  </a:lnTo>
                  <a:lnTo>
                    <a:pt x="188429" y="849960"/>
                  </a:lnTo>
                  <a:lnTo>
                    <a:pt x="195135" y="853732"/>
                  </a:lnTo>
                  <a:lnTo>
                    <a:pt x="196786" y="853732"/>
                  </a:lnTo>
                  <a:lnTo>
                    <a:pt x="197726" y="853236"/>
                  </a:lnTo>
                  <a:lnTo>
                    <a:pt x="198945" y="851039"/>
                  </a:lnTo>
                  <a:lnTo>
                    <a:pt x="198488" y="849376"/>
                  </a:lnTo>
                  <a:lnTo>
                    <a:pt x="191198" y="845273"/>
                  </a:lnTo>
                  <a:lnTo>
                    <a:pt x="185246" y="841692"/>
                  </a:lnTo>
                  <a:lnTo>
                    <a:pt x="179387" y="837946"/>
                  </a:lnTo>
                  <a:lnTo>
                    <a:pt x="178130" y="837120"/>
                  </a:lnTo>
                  <a:close/>
                </a:path>
                <a:path w="2159634" h="982345">
                  <a:moveTo>
                    <a:pt x="1930945" y="834250"/>
                  </a:moveTo>
                  <a:lnTo>
                    <a:pt x="1929218" y="834250"/>
                  </a:lnTo>
                  <a:lnTo>
                    <a:pt x="1923262" y="840079"/>
                  </a:lnTo>
                  <a:lnTo>
                    <a:pt x="1918157" y="844842"/>
                  </a:lnTo>
                  <a:lnTo>
                    <a:pt x="1911832" y="850430"/>
                  </a:lnTo>
                  <a:lnTo>
                    <a:pt x="1911730" y="852144"/>
                  </a:lnTo>
                  <a:lnTo>
                    <a:pt x="1913346" y="853960"/>
                  </a:lnTo>
                  <a:lnTo>
                    <a:pt x="1913473" y="853960"/>
                  </a:lnTo>
                  <a:lnTo>
                    <a:pt x="1914004" y="854189"/>
                  </a:lnTo>
                  <a:lnTo>
                    <a:pt x="1915401" y="854189"/>
                  </a:lnTo>
                  <a:lnTo>
                    <a:pt x="1916036" y="853960"/>
                  </a:lnTo>
                  <a:lnTo>
                    <a:pt x="1921827" y="848842"/>
                  </a:lnTo>
                  <a:lnTo>
                    <a:pt x="1927008" y="844016"/>
                  </a:lnTo>
                  <a:lnTo>
                    <a:pt x="1933028" y="838111"/>
                  </a:lnTo>
                  <a:lnTo>
                    <a:pt x="1933041" y="836383"/>
                  </a:lnTo>
                  <a:lnTo>
                    <a:pt x="1930945" y="834250"/>
                  </a:lnTo>
                  <a:close/>
                </a:path>
                <a:path w="2159634" h="982345">
                  <a:moveTo>
                    <a:pt x="634923" y="846175"/>
                  </a:moveTo>
                  <a:lnTo>
                    <a:pt x="626579" y="847293"/>
                  </a:lnTo>
                  <a:lnTo>
                    <a:pt x="611200" y="849528"/>
                  </a:lnTo>
                  <a:lnTo>
                    <a:pt x="610171" y="850900"/>
                  </a:lnTo>
                  <a:lnTo>
                    <a:pt x="610590" y="853744"/>
                  </a:lnTo>
                  <a:lnTo>
                    <a:pt x="611758" y="854710"/>
                  </a:lnTo>
                  <a:lnTo>
                    <a:pt x="613313" y="854710"/>
                  </a:lnTo>
                  <a:lnTo>
                    <a:pt x="627341" y="852678"/>
                  </a:lnTo>
                  <a:lnTo>
                    <a:pt x="635634" y="851560"/>
                  </a:lnTo>
                  <a:lnTo>
                    <a:pt x="636676" y="850188"/>
                  </a:lnTo>
                  <a:lnTo>
                    <a:pt x="636294" y="847293"/>
                  </a:lnTo>
                  <a:lnTo>
                    <a:pt x="634923" y="846175"/>
                  </a:lnTo>
                  <a:close/>
                </a:path>
                <a:path w="2159634" h="982345">
                  <a:moveTo>
                    <a:pt x="978611" y="848436"/>
                  </a:moveTo>
                  <a:lnTo>
                    <a:pt x="977226" y="849464"/>
                  </a:lnTo>
                  <a:lnTo>
                    <a:pt x="976756" y="852424"/>
                  </a:lnTo>
                  <a:lnTo>
                    <a:pt x="977772" y="853821"/>
                  </a:lnTo>
                  <a:lnTo>
                    <a:pt x="979258" y="854036"/>
                  </a:lnTo>
                  <a:lnTo>
                    <a:pt x="986693" y="855205"/>
                  </a:lnTo>
                  <a:lnTo>
                    <a:pt x="1000053" y="857465"/>
                  </a:lnTo>
                  <a:lnTo>
                    <a:pt x="1001598" y="857465"/>
                  </a:lnTo>
                  <a:lnTo>
                    <a:pt x="1002741" y="856513"/>
                  </a:lnTo>
                  <a:lnTo>
                    <a:pt x="1002982" y="855205"/>
                  </a:lnTo>
                  <a:lnTo>
                    <a:pt x="1003172" y="854036"/>
                  </a:lnTo>
                  <a:lnTo>
                    <a:pt x="1003207" y="853821"/>
                  </a:lnTo>
                  <a:lnTo>
                    <a:pt x="1002313" y="852424"/>
                  </a:lnTo>
                  <a:lnTo>
                    <a:pt x="1002896" y="852424"/>
                  </a:lnTo>
                  <a:lnTo>
                    <a:pt x="986942" y="849731"/>
                  </a:lnTo>
                  <a:lnTo>
                    <a:pt x="978611" y="848436"/>
                  </a:lnTo>
                  <a:close/>
                </a:path>
                <a:path w="2159634" h="982345">
                  <a:moveTo>
                    <a:pt x="594372" y="852119"/>
                  </a:moveTo>
                  <a:lnTo>
                    <a:pt x="570529" y="856094"/>
                  </a:lnTo>
                  <a:lnTo>
                    <a:pt x="570723" y="856094"/>
                  </a:lnTo>
                  <a:lnTo>
                    <a:pt x="569764" y="857491"/>
                  </a:lnTo>
                  <a:lnTo>
                    <a:pt x="570194" y="859980"/>
                  </a:lnTo>
                  <a:lnTo>
                    <a:pt x="570242" y="860259"/>
                  </a:lnTo>
                  <a:lnTo>
                    <a:pt x="571398" y="861212"/>
                  </a:lnTo>
                  <a:lnTo>
                    <a:pt x="572854" y="861212"/>
                  </a:lnTo>
                  <a:lnTo>
                    <a:pt x="595236" y="857491"/>
                  </a:lnTo>
                  <a:lnTo>
                    <a:pt x="596252" y="856094"/>
                  </a:lnTo>
                  <a:lnTo>
                    <a:pt x="595821" y="853452"/>
                  </a:lnTo>
                  <a:lnTo>
                    <a:pt x="595769" y="853135"/>
                  </a:lnTo>
                  <a:lnTo>
                    <a:pt x="594372" y="852119"/>
                  </a:lnTo>
                  <a:close/>
                </a:path>
                <a:path w="2159634" h="982345">
                  <a:moveTo>
                    <a:pt x="1018997" y="855332"/>
                  </a:moveTo>
                  <a:lnTo>
                    <a:pt x="1017574" y="856310"/>
                  </a:lnTo>
                  <a:lnTo>
                    <a:pt x="1017015" y="859243"/>
                  </a:lnTo>
                  <a:lnTo>
                    <a:pt x="1018006" y="860679"/>
                  </a:lnTo>
                  <a:lnTo>
                    <a:pt x="1026197" y="862215"/>
                  </a:lnTo>
                  <a:lnTo>
                    <a:pt x="1040188" y="865009"/>
                  </a:lnTo>
                  <a:lnTo>
                    <a:pt x="1041755" y="865009"/>
                  </a:lnTo>
                  <a:lnTo>
                    <a:pt x="1042898" y="864133"/>
                  </a:lnTo>
                  <a:lnTo>
                    <a:pt x="1043139" y="862838"/>
                  </a:lnTo>
                  <a:lnTo>
                    <a:pt x="1043444" y="861364"/>
                  </a:lnTo>
                  <a:lnTo>
                    <a:pt x="1042492" y="859929"/>
                  </a:lnTo>
                  <a:lnTo>
                    <a:pt x="1027226" y="856881"/>
                  </a:lnTo>
                  <a:lnTo>
                    <a:pt x="1018997" y="855332"/>
                  </a:lnTo>
                  <a:close/>
                </a:path>
                <a:path w="2159634" h="982345">
                  <a:moveTo>
                    <a:pt x="553973" y="859053"/>
                  </a:moveTo>
                  <a:lnTo>
                    <a:pt x="552500" y="859307"/>
                  </a:lnTo>
                  <a:lnTo>
                    <a:pt x="530453" y="863473"/>
                  </a:lnTo>
                  <a:lnTo>
                    <a:pt x="529488" y="864908"/>
                  </a:lnTo>
                  <a:lnTo>
                    <a:pt x="529936" y="867168"/>
                  </a:lnTo>
                  <a:lnTo>
                    <a:pt x="530034" y="867664"/>
                  </a:lnTo>
                  <a:lnTo>
                    <a:pt x="531177" y="868578"/>
                  </a:lnTo>
                  <a:lnTo>
                    <a:pt x="532694" y="868578"/>
                  </a:lnTo>
                  <a:lnTo>
                    <a:pt x="539927" y="867168"/>
                  </a:lnTo>
                  <a:lnTo>
                    <a:pt x="554964" y="864400"/>
                  </a:lnTo>
                  <a:lnTo>
                    <a:pt x="555942" y="862977"/>
                  </a:lnTo>
                  <a:lnTo>
                    <a:pt x="555408" y="860018"/>
                  </a:lnTo>
                  <a:lnTo>
                    <a:pt x="553973" y="859053"/>
                  </a:lnTo>
                  <a:close/>
                </a:path>
                <a:path w="2159634" h="982345">
                  <a:moveTo>
                    <a:pt x="213397" y="857224"/>
                  </a:moveTo>
                  <a:lnTo>
                    <a:pt x="211772" y="857783"/>
                  </a:lnTo>
                  <a:lnTo>
                    <a:pt x="210451" y="860475"/>
                  </a:lnTo>
                  <a:lnTo>
                    <a:pt x="211010" y="862114"/>
                  </a:lnTo>
                  <a:lnTo>
                    <a:pt x="218643" y="865860"/>
                  </a:lnTo>
                  <a:lnTo>
                    <a:pt x="225107" y="868781"/>
                  </a:lnTo>
                  <a:lnTo>
                    <a:pt x="232027" y="871689"/>
                  </a:lnTo>
                  <a:lnTo>
                    <a:pt x="233654" y="871689"/>
                  </a:lnTo>
                  <a:lnTo>
                    <a:pt x="234657" y="871067"/>
                  </a:lnTo>
                  <a:lnTo>
                    <a:pt x="235615" y="868781"/>
                  </a:lnTo>
                  <a:lnTo>
                    <a:pt x="235673" y="868641"/>
                  </a:lnTo>
                  <a:lnTo>
                    <a:pt x="235013" y="867054"/>
                  </a:lnTo>
                  <a:lnTo>
                    <a:pt x="227304" y="863815"/>
                  </a:lnTo>
                  <a:lnTo>
                    <a:pt x="220941" y="860933"/>
                  </a:lnTo>
                  <a:lnTo>
                    <a:pt x="213397" y="857224"/>
                  </a:lnTo>
                  <a:close/>
                </a:path>
                <a:path w="2159634" h="982345">
                  <a:moveTo>
                    <a:pt x="1059167" y="863447"/>
                  </a:moveTo>
                  <a:lnTo>
                    <a:pt x="1057719" y="864387"/>
                  </a:lnTo>
                  <a:lnTo>
                    <a:pt x="1057186" y="866800"/>
                  </a:lnTo>
                  <a:lnTo>
                    <a:pt x="1057071" y="867321"/>
                  </a:lnTo>
                  <a:lnTo>
                    <a:pt x="1057998" y="868768"/>
                  </a:lnTo>
                  <a:lnTo>
                    <a:pt x="1066164" y="870546"/>
                  </a:lnTo>
                  <a:lnTo>
                    <a:pt x="1080087" y="873760"/>
                  </a:lnTo>
                  <a:lnTo>
                    <a:pt x="1081671" y="873760"/>
                  </a:lnTo>
                  <a:lnTo>
                    <a:pt x="1082789" y="872909"/>
                  </a:lnTo>
                  <a:lnTo>
                    <a:pt x="1083343" y="870546"/>
                  </a:lnTo>
                  <a:lnTo>
                    <a:pt x="1083424" y="870204"/>
                  </a:lnTo>
                  <a:lnTo>
                    <a:pt x="1082545" y="868768"/>
                  </a:lnTo>
                  <a:lnTo>
                    <a:pt x="1082686" y="868768"/>
                  </a:lnTo>
                  <a:lnTo>
                    <a:pt x="1067345" y="865238"/>
                  </a:lnTo>
                  <a:lnTo>
                    <a:pt x="1059167" y="863447"/>
                  </a:lnTo>
                  <a:close/>
                </a:path>
                <a:path w="2159634" h="982345">
                  <a:moveTo>
                    <a:pt x="513740" y="866762"/>
                  </a:moveTo>
                  <a:lnTo>
                    <a:pt x="490321" y="871601"/>
                  </a:lnTo>
                  <a:lnTo>
                    <a:pt x="489381" y="873036"/>
                  </a:lnTo>
                  <a:lnTo>
                    <a:pt x="489953" y="875792"/>
                  </a:lnTo>
                  <a:lnTo>
                    <a:pt x="491070" y="876668"/>
                  </a:lnTo>
                  <a:lnTo>
                    <a:pt x="492595" y="876668"/>
                  </a:lnTo>
                  <a:lnTo>
                    <a:pt x="514819" y="872109"/>
                  </a:lnTo>
                  <a:lnTo>
                    <a:pt x="515784" y="870673"/>
                  </a:lnTo>
                  <a:lnTo>
                    <a:pt x="515188" y="867727"/>
                  </a:lnTo>
                  <a:lnTo>
                    <a:pt x="513740" y="866762"/>
                  </a:lnTo>
                  <a:close/>
                </a:path>
                <a:path w="2159634" h="982345">
                  <a:moveTo>
                    <a:pt x="1898954" y="861301"/>
                  </a:moveTo>
                  <a:lnTo>
                    <a:pt x="1892439" y="866546"/>
                  </a:lnTo>
                  <a:lnTo>
                    <a:pt x="1886850" y="870839"/>
                  </a:lnTo>
                  <a:lnTo>
                    <a:pt x="1880082" y="875792"/>
                  </a:lnTo>
                  <a:lnTo>
                    <a:pt x="1879815" y="877493"/>
                  </a:lnTo>
                  <a:lnTo>
                    <a:pt x="1881238" y="879424"/>
                  </a:lnTo>
                  <a:lnTo>
                    <a:pt x="1882063" y="879805"/>
                  </a:lnTo>
                  <a:lnTo>
                    <a:pt x="1883460" y="879805"/>
                  </a:lnTo>
                  <a:lnTo>
                    <a:pt x="1902548" y="863841"/>
                  </a:lnTo>
                  <a:lnTo>
                    <a:pt x="1900669" y="861491"/>
                  </a:lnTo>
                  <a:lnTo>
                    <a:pt x="1898954" y="861301"/>
                  </a:lnTo>
                  <a:close/>
                </a:path>
                <a:path w="2159634" h="982345">
                  <a:moveTo>
                    <a:pt x="1099070" y="872718"/>
                  </a:moveTo>
                  <a:lnTo>
                    <a:pt x="1097597" y="873607"/>
                  </a:lnTo>
                  <a:lnTo>
                    <a:pt x="1096873" y="876528"/>
                  </a:lnTo>
                  <a:lnTo>
                    <a:pt x="1097762" y="878001"/>
                  </a:lnTo>
                  <a:lnTo>
                    <a:pt x="1106301" y="880110"/>
                  </a:lnTo>
                  <a:lnTo>
                    <a:pt x="1119782" y="883589"/>
                  </a:lnTo>
                  <a:lnTo>
                    <a:pt x="1121333" y="883589"/>
                  </a:lnTo>
                  <a:lnTo>
                    <a:pt x="1122438" y="882789"/>
                  </a:lnTo>
                  <a:lnTo>
                    <a:pt x="1123149" y="880110"/>
                  </a:lnTo>
                  <a:lnTo>
                    <a:pt x="1122273" y="878624"/>
                  </a:lnTo>
                  <a:lnTo>
                    <a:pt x="1107249" y="874737"/>
                  </a:lnTo>
                  <a:lnTo>
                    <a:pt x="1099070" y="872718"/>
                  </a:lnTo>
                  <a:close/>
                </a:path>
                <a:path w="2159634" h="982345">
                  <a:moveTo>
                    <a:pt x="250735" y="873074"/>
                  </a:moveTo>
                  <a:lnTo>
                    <a:pt x="249173" y="873823"/>
                  </a:lnTo>
                  <a:lnTo>
                    <a:pt x="248170" y="876655"/>
                  </a:lnTo>
                  <a:lnTo>
                    <a:pt x="248813" y="877963"/>
                  </a:lnTo>
                  <a:lnTo>
                    <a:pt x="248932" y="878205"/>
                  </a:lnTo>
                  <a:lnTo>
                    <a:pt x="256958" y="881024"/>
                  </a:lnTo>
                  <a:lnTo>
                    <a:pt x="263702" y="883170"/>
                  </a:lnTo>
                  <a:lnTo>
                    <a:pt x="270813" y="885177"/>
                  </a:lnTo>
                  <a:lnTo>
                    <a:pt x="272351" y="885177"/>
                  </a:lnTo>
                  <a:lnTo>
                    <a:pt x="273443" y="884402"/>
                  </a:lnTo>
                  <a:lnTo>
                    <a:pt x="274180" y="881748"/>
                  </a:lnTo>
                  <a:lnTo>
                    <a:pt x="273354" y="880249"/>
                  </a:lnTo>
                  <a:lnTo>
                    <a:pt x="265302" y="877963"/>
                  </a:lnTo>
                  <a:lnTo>
                    <a:pt x="258660" y="875855"/>
                  </a:lnTo>
                  <a:lnTo>
                    <a:pt x="250735" y="873074"/>
                  </a:lnTo>
                  <a:close/>
                </a:path>
                <a:path w="2159634" h="982345">
                  <a:moveTo>
                    <a:pt x="473684" y="875157"/>
                  </a:moveTo>
                  <a:lnTo>
                    <a:pt x="450303" y="880300"/>
                  </a:lnTo>
                  <a:lnTo>
                    <a:pt x="449389" y="881761"/>
                  </a:lnTo>
                  <a:lnTo>
                    <a:pt x="449998" y="884491"/>
                  </a:lnTo>
                  <a:lnTo>
                    <a:pt x="451129" y="885355"/>
                  </a:lnTo>
                  <a:lnTo>
                    <a:pt x="452617" y="885355"/>
                  </a:lnTo>
                  <a:lnTo>
                    <a:pt x="474827" y="880465"/>
                  </a:lnTo>
                  <a:lnTo>
                    <a:pt x="475767" y="879017"/>
                  </a:lnTo>
                  <a:lnTo>
                    <a:pt x="475119" y="876084"/>
                  </a:lnTo>
                  <a:lnTo>
                    <a:pt x="473684" y="875157"/>
                  </a:lnTo>
                  <a:close/>
                </a:path>
                <a:path w="2159634" h="982345">
                  <a:moveTo>
                    <a:pt x="433742" y="884047"/>
                  </a:moveTo>
                  <a:lnTo>
                    <a:pt x="425551" y="885888"/>
                  </a:lnTo>
                  <a:lnTo>
                    <a:pt x="418706" y="887196"/>
                  </a:lnTo>
                  <a:lnTo>
                    <a:pt x="410438" y="888517"/>
                  </a:lnTo>
                  <a:lnTo>
                    <a:pt x="409422" y="889901"/>
                  </a:lnTo>
                  <a:lnTo>
                    <a:pt x="409848" y="892543"/>
                  </a:lnTo>
                  <a:lnTo>
                    <a:pt x="409879" y="892721"/>
                  </a:lnTo>
                  <a:lnTo>
                    <a:pt x="411035" y="893686"/>
                  </a:lnTo>
                  <a:lnTo>
                    <a:pt x="412524" y="893686"/>
                  </a:lnTo>
                  <a:lnTo>
                    <a:pt x="419658" y="892543"/>
                  </a:lnTo>
                  <a:lnTo>
                    <a:pt x="426630" y="891222"/>
                  </a:lnTo>
                  <a:lnTo>
                    <a:pt x="434924" y="889355"/>
                  </a:lnTo>
                  <a:lnTo>
                    <a:pt x="435851" y="887907"/>
                  </a:lnTo>
                  <a:lnTo>
                    <a:pt x="435203" y="884974"/>
                  </a:lnTo>
                  <a:lnTo>
                    <a:pt x="433742" y="884047"/>
                  </a:lnTo>
                  <a:close/>
                </a:path>
                <a:path w="2159634" h="982345">
                  <a:moveTo>
                    <a:pt x="289648" y="884351"/>
                  </a:moveTo>
                  <a:lnTo>
                    <a:pt x="288200" y="885278"/>
                  </a:lnTo>
                  <a:lnTo>
                    <a:pt x="287553" y="888212"/>
                  </a:lnTo>
                  <a:lnTo>
                    <a:pt x="288467" y="889660"/>
                  </a:lnTo>
                  <a:lnTo>
                    <a:pt x="297262" y="891578"/>
                  </a:lnTo>
                  <a:lnTo>
                    <a:pt x="303733" y="892784"/>
                  </a:lnTo>
                  <a:lnTo>
                    <a:pt x="310862" y="893889"/>
                  </a:lnTo>
                  <a:lnTo>
                    <a:pt x="312356" y="893889"/>
                  </a:lnTo>
                  <a:lnTo>
                    <a:pt x="313524" y="892937"/>
                  </a:lnTo>
                  <a:lnTo>
                    <a:pt x="313715" y="891578"/>
                  </a:lnTo>
                  <a:lnTo>
                    <a:pt x="313956" y="890104"/>
                  </a:lnTo>
                  <a:lnTo>
                    <a:pt x="312940" y="888707"/>
                  </a:lnTo>
                  <a:lnTo>
                    <a:pt x="304685" y="887425"/>
                  </a:lnTo>
                  <a:lnTo>
                    <a:pt x="297840" y="886142"/>
                  </a:lnTo>
                  <a:lnTo>
                    <a:pt x="289648" y="884351"/>
                  </a:lnTo>
                  <a:close/>
                </a:path>
                <a:path w="2159634" h="982345">
                  <a:moveTo>
                    <a:pt x="1138707" y="883031"/>
                  </a:moveTo>
                  <a:lnTo>
                    <a:pt x="1137208" y="883894"/>
                  </a:lnTo>
                  <a:lnTo>
                    <a:pt x="1136421" y="886777"/>
                  </a:lnTo>
                  <a:lnTo>
                    <a:pt x="1137272" y="888276"/>
                  </a:lnTo>
                  <a:lnTo>
                    <a:pt x="1159209" y="894435"/>
                  </a:lnTo>
                  <a:lnTo>
                    <a:pt x="1160754" y="894435"/>
                  </a:lnTo>
                  <a:lnTo>
                    <a:pt x="1161833" y="893648"/>
                  </a:lnTo>
                  <a:lnTo>
                    <a:pt x="1162583" y="891019"/>
                  </a:lnTo>
                  <a:lnTo>
                    <a:pt x="1161757" y="889508"/>
                  </a:lnTo>
                  <a:lnTo>
                    <a:pt x="1138707" y="883031"/>
                  </a:lnTo>
                  <a:close/>
                </a:path>
                <a:path w="2159634" h="982345">
                  <a:moveTo>
                    <a:pt x="393737" y="890651"/>
                  </a:moveTo>
                  <a:lnTo>
                    <a:pt x="385394" y="891451"/>
                  </a:lnTo>
                  <a:lnTo>
                    <a:pt x="378434" y="891908"/>
                  </a:lnTo>
                  <a:lnTo>
                    <a:pt x="370065" y="892175"/>
                  </a:lnTo>
                  <a:lnTo>
                    <a:pt x="368884" y="893445"/>
                  </a:lnTo>
                  <a:lnTo>
                    <a:pt x="368985" y="896404"/>
                  </a:lnTo>
                  <a:lnTo>
                    <a:pt x="370192" y="897572"/>
                  </a:lnTo>
                  <a:lnTo>
                    <a:pt x="371353" y="897572"/>
                  </a:lnTo>
                  <a:lnTo>
                    <a:pt x="378726" y="897331"/>
                  </a:lnTo>
                  <a:lnTo>
                    <a:pt x="385800" y="896874"/>
                  </a:lnTo>
                  <a:lnTo>
                    <a:pt x="392772" y="896188"/>
                  </a:lnTo>
                  <a:lnTo>
                    <a:pt x="394258" y="896061"/>
                  </a:lnTo>
                  <a:lnTo>
                    <a:pt x="395363" y="894715"/>
                  </a:lnTo>
                  <a:lnTo>
                    <a:pt x="395238" y="893445"/>
                  </a:lnTo>
                  <a:lnTo>
                    <a:pt x="395113" y="892175"/>
                  </a:lnTo>
                  <a:lnTo>
                    <a:pt x="395071" y="891743"/>
                  </a:lnTo>
                  <a:lnTo>
                    <a:pt x="393737" y="890651"/>
                  </a:lnTo>
                  <a:close/>
                </a:path>
                <a:path w="2159634" h="982345">
                  <a:moveTo>
                    <a:pt x="329590" y="890778"/>
                  </a:moveTo>
                  <a:lnTo>
                    <a:pt x="328655" y="891552"/>
                  </a:lnTo>
                  <a:lnTo>
                    <a:pt x="328248" y="891971"/>
                  </a:lnTo>
                  <a:lnTo>
                    <a:pt x="328227" y="892213"/>
                  </a:lnTo>
                  <a:lnTo>
                    <a:pt x="328114" y="893470"/>
                  </a:lnTo>
                  <a:lnTo>
                    <a:pt x="327990" y="894867"/>
                  </a:lnTo>
                  <a:lnTo>
                    <a:pt x="329082" y="896188"/>
                  </a:lnTo>
                  <a:lnTo>
                    <a:pt x="337527" y="896975"/>
                  </a:lnTo>
                  <a:lnTo>
                    <a:pt x="344601" y="897407"/>
                  </a:lnTo>
                  <a:lnTo>
                    <a:pt x="351662" y="897610"/>
                  </a:lnTo>
                  <a:lnTo>
                    <a:pt x="353123" y="897610"/>
                  </a:lnTo>
                  <a:lnTo>
                    <a:pt x="354342" y="896442"/>
                  </a:lnTo>
                  <a:lnTo>
                    <a:pt x="354418" y="893470"/>
                  </a:lnTo>
                  <a:lnTo>
                    <a:pt x="353237" y="892213"/>
                  </a:lnTo>
                  <a:lnTo>
                    <a:pt x="344881" y="891971"/>
                  </a:lnTo>
                  <a:lnTo>
                    <a:pt x="337921" y="891552"/>
                  </a:lnTo>
                  <a:lnTo>
                    <a:pt x="329590" y="890778"/>
                  </a:lnTo>
                  <a:close/>
                </a:path>
                <a:path w="2159634" h="982345">
                  <a:moveTo>
                    <a:pt x="1866252" y="885444"/>
                  </a:moveTo>
                  <a:lnTo>
                    <a:pt x="1859279" y="890092"/>
                  </a:lnTo>
                  <a:lnTo>
                    <a:pt x="1853374" y="893838"/>
                  </a:lnTo>
                  <a:lnTo>
                    <a:pt x="1846173" y="898207"/>
                  </a:lnTo>
                  <a:lnTo>
                    <a:pt x="1845754" y="899871"/>
                  </a:lnTo>
                  <a:lnTo>
                    <a:pt x="1847192" y="902081"/>
                  </a:lnTo>
                  <a:lnTo>
                    <a:pt x="1847951" y="902487"/>
                  </a:lnTo>
                  <a:lnTo>
                    <a:pt x="1849361" y="902487"/>
                  </a:lnTo>
                  <a:lnTo>
                    <a:pt x="1849843" y="902360"/>
                  </a:lnTo>
                  <a:lnTo>
                    <a:pt x="1850275" y="902081"/>
                  </a:lnTo>
                  <a:lnTo>
                    <a:pt x="1856257" y="898448"/>
                  </a:lnTo>
                  <a:lnTo>
                    <a:pt x="1862226" y="894664"/>
                  </a:lnTo>
                  <a:lnTo>
                    <a:pt x="1869262" y="889965"/>
                  </a:lnTo>
                  <a:lnTo>
                    <a:pt x="1869592" y="888276"/>
                  </a:lnTo>
                  <a:lnTo>
                    <a:pt x="1867928" y="885786"/>
                  </a:lnTo>
                  <a:lnTo>
                    <a:pt x="1866252" y="885444"/>
                  </a:lnTo>
                  <a:close/>
                </a:path>
                <a:path w="2159634" h="982345">
                  <a:moveTo>
                    <a:pt x="1178089" y="894308"/>
                  </a:moveTo>
                  <a:lnTo>
                    <a:pt x="1176578" y="895121"/>
                  </a:lnTo>
                  <a:lnTo>
                    <a:pt x="1175715" y="898004"/>
                  </a:lnTo>
                  <a:lnTo>
                    <a:pt x="1176527" y="899515"/>
                  </a:lnTo>
                  <a:lnTo>
                    <a:pt x="1198334" y="906183"/>
                  </a:lnTo>
                  <a:lnTo>
                    <a:pt x="1199895" y="906183"/>
                  </a:lnTo>
                  <a:lnTo>
                    <a:pt x="1200975" y="905433"/>
                  </a:lnTo>
                  <a:lnTo>
                    <a:pt x="1201775" y="902830"/>
                  </a:lnTo>
                  <a:lnTo>
                    <a:pt x="1200988" y="901306"/>
                  </a:lnTo>
                  <a:lnTo>
                    <a:pt x="1186167" y="896721"/>
                  </a:lnTo>
                  <a:lnTo>
                    <a:pt x="1178089" y="894308"/>
                  </a:lnTo>
                  <a:close/>
                </a:path>
                <a:path w="2159634" h="982345">
                  <a:moveTo>
                    <a:pt x="1217205" y="906449"/>
                  </a:moveTo>
                  <a:lnTo>
                    <a:pt x="1215669" y="907249"/>
                  </a:lnTo>
                  <a:lnTo>
                    <a:pt x="1214754" y="910094"/>
                  </a:lnTo>
                  <a:lnTo>
                    <a:pt x="1215529" y="911631"/>
                  </a:lnTo>
                  <a:lnTo>
                    <a:pt x="1237233" y="918756"/>
                  </a:lnTo>
                  <a:lnTo>
                    <a:pt x="1238783" y="918756"/>
                  </a:lnTo>
                  <a:lnTo>
                    <a:pt x="1239850" y="918032"/>
                  </a:lnTo>
                  <a:lnTo>
                    <a:pt x="1240713" y="915466"/>
                  </a:lnTo>
                  <a:lnTo>
                    <a:pt x="1239938" y="913930"/>
                  </a:lnTo>
                  <a:lnTo>
                    <a:pt x="1217205" y="906449"/>
                  </a:lnTo>
                  <a:close/>
                </a:path>
                <a:path w="2159634" h="982345">
                  <a:moveTo>
                    <a:pt x="1831555" y="906665"/>
                  </a:moveTo>
                  <a:lnTo>
                    <a:pt x="1824227" y="910691"/>
                  </a:lnTo>
                  <a:lnTo>
                    <a:pt x="1818042" y="913942"/>
                  </a:lnTo>
                  <a:lnTo>
                    <a:pt x="1810486" y="917714"/>
                  </a:lnTo>
                  <a:lnTo>
                    <a:pt x="1809940" y="919340"/>
                  </a:lnTo>
                  <a:lnTo>
                    <a:pt x="1811083" y="921639"/>
                  </a:lnTo>
                  <a:lnTo>
                    <a:pt x="1812048" y="922185"/>
                  </a:lnTo>
                  <a:lnTo>
                    <a:pt x="1813698" y="922185"/>
                  </a:lnTo>
                  <a:lnTo>
                    <a:pt x="1820532" y="918781"/>
                  </a:lnTo>
                  <a:lnTo>
                    <a:pt x="1826793" y="915492"/>
                  </a:lnTo>
                  <a:lnTo>
                    <a:pt x="1834184" y="911428"/>
                  </a:lnTo>
                  <a:lnTo>
                    <a:pt x="1834654" y="909764"/>
                  </a:lnTo>
                  <a:lnTo>
                    <a:pt x="1833219" y="907135"/>
                  </a:lnTo>
                  <a:lnTo>
                    <a:pt x="1831555" y="906665"/>
                  </a:lnTo>
                  <a:close/>
                </a:path>
                <a:path w="2159634" h="982345">
                  <a:moveTo>
                    <a:pt x="1256055" y="919403"/>
                  </a:moveTo>
                  <a:lnTo>
                    <a:pt x="1254505" y="920153"/>
                  </a:lnTo>
                  <a:lnTo>
                    <a:pt x="1253527" y="922997"/>
                  </a:lnTo>
                  <a:lnTo>
                    <a:pt x="1254277" y="924547"/>
                  </a:lnTo>
                  <a:lnTo>
                    <a:pt x="1275857" y="932091"/>
                  </a:lnTo>
                  <a:lnTo>
                    <a:pt x="1277429" y="932091"/>
                  </a:lnTo>
                  <a:lnTo>
                    <a:pt x="1278483" y="931392"/>
                  </a:lnTo>
                  <a:lnTo>
                    <a:pt x="1279385" y="928865"/>
                  </a:lnTo>
                  <a:lnTo>
                    <a:pt x="1278648" y="927315"/>
                  </a:lnTo>
                  <a:lnTo>
                    <a:pt x="1256055" y="919403"/>
                  </a:lnTo>
                  <a:close/>
                </a:path>
                <a:path w="2159634" h="982345">
                  <a:moveTo>
                    <a:pt x="1795233" y="924941"/>
                  </a:moveTo>
                  <a:lnTo>
                    <a:pt x="1787588" y="928408"/>
                  </a:lnTo>
                  <a:lnTo>
                    <a:pt x="1781149" y="931151"/>
                  </a:lnTo>
                  <a:lnTo>
                    <a:pt x="1773351" y="934313"/>
                  </a:lnTo>
                  <a:lnTo>
                    <a:pt x="1772665" y="935901"/>
                  </a:lnTo>
                  <a:lnTo>
                    <a:pt x="1773681" y="938352"/>
                  </a:lnTo>
                  <a:lnTo>
                    <a:pt x="1774697" y="938999"/>
                  </a:lnTo>
                  <a:lnTo>
                    <a:pt x="1776294" y="938999"/>
                  </a:lnTo>
                  <a:lnTo>
                    <a:pt x="1783257" y="936167"/>
                  </a:lnTo>
                  <a:lnTo>
                    <a:pt x="1789772" y="933386"/>
                  </a:lnTo>
                  <a:lnTo>
                    <a:pt x="1797468" y="929906"/>
                  </a:lnTo>
                  <a:lnTo>
                    <a:pt x="1798035" y="928408"/>
                  </a:lnTo>
                  <a:lnTo>
                    <a:pt x="1796846" y="925563"/>
                  </a:lnTo>
                  <a:lnTo>
                    <a:pt x="1795233" y="924941"/>
                  </a:lnTo>
                  <a:close/>
                </a:path>
                <a:path w="2159634" h="982345">
                  <a:moveTo>
                    <a:pt x="1294637" y="932903"/>
                  </a:moveTo>
                  <a:lnTo>
                    <a:pt x="1293101" y="933678"/>
                  </a:lnTo>
                  <a:lnTo>
                    <a:pt x="1292148" y="936523"/>
                  </a:lnTo>
                  <a:lnTo>
                    <a:pt x="1292897" y="938060"/>
                  </a:lnTo>
                  <a:lnTo>
                    <a:pt x="1300911" y="940777"/>
                  </a:lnTo>
                  <a:lnTo>
                    <a:pt x="1307617" y="942962"/>
                  </a:lnTo>
                  <a:lnTo>
                    <a:pt x="1314648" y="945159"/>
                  </a:lnTo>
                  <a:lnTo>
                    <a:pt x="1316227" y="945159"/>
                  </a:lnTo>
                  <a:lnTo>
                    <a:pt x="1317307" y="944410"/>
                  </a:lnTo>
                  <a:lnTo>
                    <a:pt x="1318107" y="941819"/>
                  </a:lnTo>
                  <a:lnTo>
                    <a:pt x="1317320" y="940295"/>
                  </a:lnTo>
                  <a:lnTo>
                    <a:pt x="1309280" y="937780"/>
                  </a:lnTo>
                  <a:lnTo>
                    <a:pt x="1302626" y="935609"/>
                  </a:lnTo>
                  <a:lnTo>
                    <a:pt x="1294637" y="932903"/>
                  </a:lnTo>
                  <a:close/>
                </a:path>
                <a:path w="2159634" h="982345">
                  <a:moveTo>
                    <a:pt x="1757578" y="940371"/>
                  </a:moveTo>
                  <a:lnTo>
                    <a:pt x="1749704" y="943241"/>
                  </a:lnTo>
                  <a:lnTo>
                    <a:pt x="1743074" y="945502"/>
                  </a:lnTo>
                  <a:lnTo>
                    <a:pt x="1735061" y="948080"/>
                  </a:lnTo>
                  <a:lnTo>
                    <a:pt x="1734273" y="949617"/>
                  </a:lnTo>
                  <a:lnTo>
                    <a:pt x="1735099" y="952207"/>
                  </a:lnTo>
                  <a:lnTo>
                    <a:pt x="1736166" y="952931"/>
                  </a:lnTo>
                  <a:lnTo>
                    <a:pt x="1737721" y="952931"/>
                  </a:lnTo>
                  <a:lnTo>
                    <a:pt x="1744814" y="950671"/>
                  </a:lnTo>
                  <a:lnTo>
                    <a:pt x="1751494" y="948372"/>
                  </a:lnTo>
                  <a:lnTo>
                    <a:pt x="1759397" y="945502"/>
                  </a:lnTo>
                  <a:lnTo>
                    <a:pt x="1760169" y="943927"/>
                  </a:lnTo>
                  <a:lnTo>
                    <a:pt x="1759140" y="941108"/>
                  </a:lnTo>
                  <a:lnTo>
                    <a:pt x="1757578" y="940371"/>
                  </a:lnTo>
                  <a:close/>
                </a:path>
                <a:path w="2159634" h="982345">
                  <a:moveTo>
                    <a:pt x="1333525" y="945159"/>
                  </a:moveTo>
                  <a:lnTo>
                    <a:pt x="1332026" y="945984"/>
                  </a:lnTo>
                  <a:lnTo>
                    <a:pt x="1331201" y="948880"/>
                  </a:lnTo>
                  <a:lnTo>
                    <a:pt x="1332026" y="950379"/>
                  </a:lnTo>
                  <a:lnTo>
                    <a:pt x="1340205" y="952741"/>
                  </a:lnTo>
                  <a:lnTo>
                    <a:pt x="1346999" y="954595"/>
                  </a:lnTo>
                  <a:lnTo>
                    <a:pt x="1354032" y="956437"/>
                  </a:lnTo>
                  <a:lnTo>
                    <a:pt x="1355597" y="956437"/>
                  </a:lnTo>
                  <a:lnTo>
                    <a:pt x="1356702" y="955624"/>
                  </a:lnTo>
                  <a:lnTo>
                    <a:pt x="1357388" y="952957"/>
                  </a:lnTo>
                  <a:lnTo>
                    <a:pt x="1356524" y="951471"/>
                  </a:lnTo>
                  <a:lnTo>
                    <a:pt x="1348422" y="949350"/>
                  </a:lnTo>
                  <a:lnTo>
                    <a:pt x="1341653" y="947496"/>
                  </a:lnTo>
                  <a:lnTo>
                    <a:pt x="1334985" y="945565"/>
                  </a:lnTo>
                  <a:lnTo>
                    <a:pt x="1333525" y="945159"/>
                  </a:lnTo>
                  <a:close/>
                </a:path>
                <a:path w="2159634" h="982345">
                  <a:moveTo>
                    <a:pt x="1718868" y="952969"/>
                  </a:moveTo>
                  <a:lnTo>
                    <a:pt x="1710816" y="955255"/>
                  </a:lnTo>
                  <a:lnTo>
                    <a:pt x="1704060" y="957033"/>
                  </a:lnTo>
                  <a:lnTo>
                    <a:pt x="1695868" y="959053"/>
                  </a:lnTo>
                  <a:lnTo>
                    <a:pt x="1694967" y="960526"/>
                  </a:lnTo>
                  <a:lnTo>
                    <a:pt x="1695627" y="963231"/>
                  </a:lnTo>
                  <a:lnTo>
                    <a:pt x="1696745" y="964057"/>
                  </a:lnTo>
                  <a:lnTo>
                    <a:pt x="1698245" y="964057"/>
                  </a:lnTo>
                  <a:lnTo>
                    <a:pt x="1705419" y="962317"/>
                  </a:lnTo>
                  <a:lnTo>
                    <a:pt x="1712156" y="960526"/>
                  </a:lnTo>
                  <a:lnTo>
                    <a:pt x="1720354" y="958202"/>
                  </a:lnTo>
                  <a:lnTo>
                    <a:pt x="1721205" y="956691"/>
                  </a:lnTo>
                  <a:lnTo>
                    <a:pt x="1720379" y="953820"/>
                  </a:lnTo>
                  <a:lnTo>
                    <a:pt x="1718868" y="952969"/>
                  </a:lnTo>
                  <a:close/>
                </a:path>
                <a:path w="2159634" h="982345">
                  <a:moveTo>
                    <a:pt x="1372958" y="955548"/>
                  </a:moveTo>
                  <a:lnTo>
                    <a:pt x="1371498" y="956462"/>
                  </a:lnTo>
                  <a:lnTo>
                    <a:pt x="1370887" y="959015"/>
                  </a:lnTo>
                  <a:lnTo>
                    <a:pt x="1370799" y="959383"/>
                  </a:lnTo>
                  <a:lnTo>
                    <a:pt x="1371701" y="960843"/>
                  </a:lnTo>
                  <a:lnTo>
                    <a:pt x="1379969" y="962787"/>
                  </a:lnTo>
                  <a:lnTo>
                    <a:pt x="1386852" y="964323"/>
                  </a:lnTo>
                  <a:lnTo>
                    <a:pt x="1393889" y="965796"/>
                  </a:lnTo>
                  <a:lnTo>
                    <a:pt x="1395463" y="965796"/>
                  </a:lnTo>
                  <a:lnTo>
                    <a:pt x="1396593" y="964920"/>
                  </a:lnTo>
                  <a:lnTo>
                    <a:pt x="1397164" y="962164"/>
                  </a:lnTo>
                  <a:lnTo>
                    <a:pt x="1396300" y="960843"/>
                  </a:lnTo>
                  <a:lnTo>
                    <a:pt x="1396773" y="960843"/>
                  </a:lnTo>
                  <a:lnTo>
                    <a:pt x="1387995" y="959015"/>
                  </a:lnTo>
                  <a:lnTo>
                    <a:pt x="1381150" y="957491"/>
                  </a:lnTo>
                  <a:lnTo>
                    <a:pt x="1372958" y="955548"/>
                  </a:lnTo>
                  <a:close/>
                </a:path>
                <a:path w="2159634" h="982345">
                  <a:moveTo>
                    <a:pt x="1679384" y="962799"/>
                  </a:moveTo>
                  <a:lnTo>
                    <a:pt x="1671167" y="964514"/>
                  </a:lnTo>
                  <a:lnTo>
                    <a:pt x="1664284" y="965847"/>
                  </a:lnTo>
                  <a:lnTo>
                    <a:pt x="1657476" y="967041"/>
                  </a:lnTo>
                  <a:lnTo>
                    <a:pt x="1655990" y="967282"/>
                  </a:lnTo>
                  <a:lnTo>
                    <a:pt x="1655013" y="968692"/>
                  </a:lnTo>
                  <a:lnTo>
                    <a:pt x="1655440" y="971194"/>
                  </a:lnTo>
                  <a:lnTo>
                    <a:pt x="1655495" y="971499"/>
                  </a:lnTo>
                  <a:lnTo>
                    <a:pt x="1656638" y="972426"/>
                  </a:lnTo>
                  <a:lnTo>
                    <a:pt x="1658107" y="972426"/>
                  </a:lnTo>
                  <a:lnTo>
                    <a:pt x="1665287" y="971194"/>
                  </a:lnTo>
                  <a:lnTo>
                    <a:pt x="1672221" y="969848"/>
                  </a:lnTo>
                  <a:lnTo>
                    <a:pt x="1680501" y="968121"/>
                  </a:lnTo>
                  <a:lnTo>
                    <a:pt x="1681441" y="966673"/>
                  </a:lnTo>
                  <a:lnTo>
                    <a:pt x="1680819" y="963739"/>
                  </a:lnTo>
                  <a:lnTo>
                    <a:pt x="1679384" y="962799"/>
                  </a:lnTo>
                  <a:close/>
                </a:path>
                <a:path w="2159634" h="982345">
                  <a:moveTo>
                    <a:pt x="1412836" y="963980"/>
                  </a:moveTo>
                  <a:lnTo>
                    <a:pt x="1411414" y="964958"/>
                  </a:lnTo>
                  <a:lnTo>
                    <a:pt x="1411098" y="966660"/>
                  </a:lnTo>
                  <a:lnTo>
                    <a:pt x="1410903" y="967955"/>
                  </a:lnTo>
                  <a:lnTo>
                    <a:pt x="1411915" y="969340"/>
                  </a:lnTo>
                  <a:lnTo>
                    <a:pt x="1420202" y="970851"/>
                  </a:lnTo>
                  <a:lnTo>
                    <a:pt x="1427149" y="972032"/>
                  </a:lnTo>
                  <a:lnTo>
                    <a:pt x="1434170" y="973124"/>
                  </a:lnTo>
                  <a:lnTo>
                    <a:pt x="1435747" y="973124"/>
                  </a:lnTo>
                  <a:lnTo>
                    <a:pt x="1436915" y="972172"/>
                  </a:lnTo>
                  <a:lnTo>
                    <a:pt x="1437347" y="969340"/>
                  </a:lnTo>
                  <a:lnTo>
                    <a:pt x="1436331" y="967955"/>
                  </a:lnTo>
                  <a:lnTo>
                    <a:pt x="1428038" y="966660"/>
                  </a:lnTo>
                  <a:lnTo>
                    <a:pt x="1421129" y="965492"/>
                  </a:lnTo>
                  <a:lnTo>
                    <a:pt x="1412836" y="963980"/>
                  </a:lnTo>
                  <a:close/>
                </a:path>
                <a:path w="2159634" h="982345">
                  <a:moveTo>
                    <a:pt x="1639290" y="969924"/>
                  </a:moveTo>
                  <a:lnTo>
                    <a:pt x="1630997" y="971092"/>
                  </a:lnTo>
                  <a:lnTo>
                    <a:pt x="1624050" y="971956"/>
                  </a:lnTo>
                  <a:lnTo>
                    <a:pt x="1615668" y="972870"/>
                  </a:lnTo>
                  <a:lnTo>
                    <a:pt x="1614804" y="973937"/>
                  </a:lnTo>
                  <a:lnTo>
                    <a:pt x="1614710" y="975309"/>
                  </a:lnTo>
                  <a:lnTo>
                    <a:pt x="1614839" y="976490"/>
                  </a:lnTo>
                  <a:lnTo>
                    <a:pt x="1614906" y="977099"/>
                  </a:lnTo>
                  <a:lnTo>
                    <a:pt x="1616074" y="978141"/>
                  </a:lnTo>
                  <a:lnTo>
                    <a:pt x="1617502" y="978141"/>
                  </a:lnTo>
                  <a:lnTo>
                    <a:pt x="1624698" y="977366"/>
                  </a:lnTo>
                  <a:lnTo>
                    <a:pt x="1631708" y="976490"/>
                  </a:lnTo>
                  <a:lnTo>
                    <a:pt x="1640052" y="975309"/>
                  </a:lnTo>
                  <a:lnTo>
                    <a:pt x="1641093" y="973937"/>
                  </a:lnTo>
                  <a:lnTo>
                    <a:pt x="1640815" y="971956"/>
                  </a:lnTo>
                  <a:lnTo>
                    <a:pt x="1640694" y="971092"/>
                  </a:lnTo>
                  <a:lnTo>
                    <a:pt x="1640674" y="970953"/>
                  </a:lnTo>
                  <a:lnTo>
                    <a:pt x="1639290" y="969924"/>
                  </a:lnTo>
                  <a:close/>
                </a:path>
                <a:path w="2159634" h="982345">
                  <a:moveTo>
                    <a:pt x="1453095" y="970330"/>
                  </a:moveTo>
                  <a:lnTo>
                    <a:pt x="1451721" y="971410"/>
                  </a:lnTo>
                  <a:lnTo>
                    <a:pt x="1451365" y="974382"/>
                  </a:lnTo>
                  <a:lnTo>
                    <a:pt x="1452397" y="975728"/>
                  </a:lnTo>
                  <a:lnTo>
                    <a:pt x="1460830" y="976807"/>
                  </a:lnTo>
                  <a:lnTo>
                    <a:pt x="1467827" y="977620"/>
                  </a:lnTo>
                  <a:lnTo>
                    <a:pt x="1474825" y="978319"/>
                  </a:lnTo>
                  <a:lnTo>
                    <a:pt x="1476374" y="978319"/>
                  </a:lnTo>
                  <a:lnTo>
                    <a:pt x="1477568" y="977277"/>
                  </a:lnTo>
                  <a:lnTo>
                    <a:pt x="1477860" y="974382"/>
                  </a:lnTo>
                  <a:lnTo>
                    <a:pt x="1476768" y="973048"/>
                  </a:lnTo>
                  <a:lnTo>
                    <a:pt x="1468424" y="972210"/>
                  </a:lnTo>
                  <a:lnTo>
                    <a:pt x="1461465" y="971410"/>
                  </a:lnTo>
                  <a:lnTo>
                    <a:pt x="1453095" y="970330"/>
                  </a:lnTo>
                  <a:close/>
                </a:path>
                <a:path w="2159634" h="982345">
                  <a:moveTo>
                    <a:pt x="1598959" y="974534"/>
                  </a:moveTo>
                  <a:lnTo>
                    <a:pt x="1597329" y="974534"/>
                  </a:lnTo>
                  <a:lnTo>
                    <a:pt x="1590484" y="975055"/>
                  </a:lnTo>
                  <a:lnTo>
                    <a:pt x="1582686" y="975550"/>
                  </a:lnTo>
                  <a:lnTo>
                    <a:pt x="1582323" y="975550"/>
                  </a:lnTo>
                  <a:lnTo>
                    <a:pt x="1575053" y="975868"/>
                  </a:lnTo>
                  <a:lnTo>
                    <a:pt x="1573885" y="977138"/>
                  </a:lnTo>
                  <a:lnTo>
                    <a:pt x="1573948" y="978649"/>
                  </a:lnTo>
                  <a:lnTo>
                    <a:pt x="1574025" y="980109"/>
                  </a:lnTo>
                  <a:lnTo>
                    <a:pt x="1575231" y="981240"/>
                  </a:lnTo>
                  <a:lnTo>
                    <a:pt x="1576806" y="981240"/>
                  </a:lnTo>
                  <a:lnTo>
                    <a:pt x="1583778" y="980922"/>
                  </a:lnTo>
                  <a:lnTo>
                    <a:pt x="1590839" y="980490"/>
                  </a:lnTo>
                  <a:lnTo>
                    <a:pt x="1599247" y="979843"/>
                  </a:lnTo>
                  <a:lnTo>
                    <a:pt x="1600277" y="978649"/>
                  </a:lnTo>
                  <a:lnTo>
                    <a:pt x="1600150" y="975868"/>
                  </a:lnTo>
                  <a:lnTo>
                    <a:pt x="1600123" y="975550"/>
                  </a:lnTo>
                  <a:lnTo>
                    <a:pt x="1598959" y="974534"/>
                  </a:lnTo>
                  <a:close/>
                </a:path>
                <a:path w="2159634" h="982345">
                  <a:moveTo>
                    <a:pt x="1493634" y="974509"/>
                  </a:moveTo>
                  <a:lnTo>
                    <a:pt x="1492313" y="975626"/>
                  </a:lnTo>
                  <a:lnTo>
                    <a:pt x="1492210" y="977150"/>
                  </a:lnTo>
                  <a:lnTo>
                    <a:pt x="1492142" y="978662"/>
                  </a:lnTo>
                  <a:lnTo>
                    <a:pt x="1493390" y="980122"/>
                  </a:lnTo>
                  <a:lnTo>
                    <a:pt x="1495952" y="980122"/>
                  </a:lnTo>
                  <a:lnTo>
                    <a:pt x="1501673" y="980541"/>
                  </a:lnTo>
                  <a:lnTo>
                    <a:pt x="1508721" y="980948"/>
                  </a:lnTo>
                  <a:lnTo>
                    <a:pt x="1515795" y="981265"/>
                  </a:lnTo>
                  <a:lnTo>
                    <a:pt x="1517243" y="981265"/>
                  </a:lnTo>
                  <a:lnTo>
                    <a:pt x="1518449" y="980122"/>
                  </a:lnTo>
                  <a:lnTo>
                    <a:pt x="1518513" y="978662"/>
                  </a:lnTo>
                  <a:lnTo>
                    <a:pt x="1518589" y="977150"/>
                  </a:lnTo>
                  <a:lnTo>
                    <a:pt x="1517421" y="975893"/>
                  </a:lnTo>
                  <a:lnTo>
                    <a:pt x="1517724" y="975893"/>
                  </a:lnTo>
                  <a:lnTo>
                    <a:pt x="1511416" y="975626"/>
                  </a:lnTo>
                  <a:lnTo>
                    <a:pt x="1510710" y="975626"/>
                  </a:lnTo>
                  <a:lnTo>
                    <a:pt x="1502016" y="975106"/>
                  </a:lnTo>
                  <a:lnTo>
                    <a:pt x="1493634" y="974509"/>
                  </a:lnTo>
                  <a:close/>
                </a:path>
                <a:path w="2159634" h="982345">
                  <a:moveTo>
                    <a:pt x="1558175" y="976401"/>
                  </a:moveTo>
                  <a:lnTo>
                    <a:pt x="1534299" y="976401"/>
                  </a:lnTo>
                  <a:lnTo>
                    <a:pt x="1533080" y="977595"/>
                  </a:lnTo>
                  <a:lnTo>
                    <a:pt x="1533042" y="980592"/>
                  </a:lnTo>
                  <a:lnTo>
                    <a:pt x="1534334" y="981925"/>
                  </a:lnTo>
                  <a:lnTo>
                    <a:pt x="1558141" y="981925"/>
                  </a:lnTo>
                  <a:lnTo>
                    <a:pt x="1559420" y="980592"/>
                  </a:lnTo>
                  <a:lnTo>
                    <a:pt x="1559382" y="977595"/>
                  </a:lnTo>
                  <a:lnTo>
                    <a:pt x="1558175" y="976401"/>
                  </a:lnTo>
                  <a:close/>
                </a:path>
              </a:pathLst>
            </a:custGeom>
            <a:solidFill>
              <a:srgbClr val="BAA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6463449" y="3413772"/>
              <a:ext cx="2445385" cy="355600"/>
            </a:xfrm>
            <a:custGeom>
              <a:avLst/>
              <a:gdLst/>
              <a:ahLst/>
              <a:cxnLst/>
              <a:rect l="l" t="t" r="r" b="b"/>
              <a:pathLst>
                <a:path w="2445384" h="355600">
                  <a:moveTo>
                    <a:pt x="346900" y="75476"/>
                  </a:moveTo>
                  <a:lnTo>
                    <a:pt x="340233" y="68808"/>
                  </a:lnTo>
                  <a:lnTo>
                    <a:pt x="322529" y="68795"/>
                  </a:lnTo>
                  <a:lnTo>
                    <a:pt x="317220" y="57645"/>
                  </a:lnTo>
                  <a:lnTo>
                    <a:pt x="308800" y="48818"/>
                  </a:lnTo>
                  <a:lnTo>
                    <a:pt x="297954" y="43014"/>
                  </a:lnTo>
                  <a:lnTo>
                    <a:pt x="285381" y="40932"/>
                  </a:lnTo>
                  <a:lnTo>
                    <a:pt x="279158" y="40932"/>
                  </a:lnTo>
                  <a:lnTo>
                    <a:pt x="273278" y="42418"/>
                  </a:lnTo>
                  <a:lnTo>
                    <a:pt x="268084" y="45021"/>
                  </a:lnTo>
                  <a:lnTo>
                    <a:pt x="259778" y="27038"/>
                  </a:lnTo>
                  <a:lnTo>
                    <a:pt x="246392" y="12776"/>
                  </a:lnTo>
                  <a:lnTo>
                    <a:pt x="229044" y="3378"/>
                  </a:lnTo>
                  <a:lnTo>
                    <a:pt x="208902" y="0"/>
                  </a:lnTo>
                  <a:lnTo>
                    <a:pt x="191947" y="2362"/>
                  </a:lnTo>
                  <a:lnTo>
                    <a:pt x="176822" y="9029"/>
                  </a:lnTo>
                  <a:lnTo>
                    <a:pt x="164172" y="19342"/>
                  </a:lnTo>
                  <a:lnTo>
                    <a:pt x="154647" y="32626"/>
                  </a:lnTo>
                  <a:lnTo>
                    <a:pt x="149733" y="31140"/>
                  </a:lnTo>
                  <a:lnTo>
                    <a:pt x="144500" y="30327"/>
                  </a:lnTo>
                  <a:lnTo>
                    <a:pt x="139077" y="30327"/>
                  </a:lnTo>
                  <a:lnTo>
                    <a:pt x="124828" y="32232"/>
                  </a:lnTo>
                  <a:lnTo>
                    <a:pt x="112014" y="37630"/>
                  </a:lnTo>
                  <a:lnTo>
                    <a:pt x="101155" y="45986"/>
                  </a:lnTo>
                  <a:lnTo>
                    <a:pt x="92748" y="56819"/>
                  </a:lnTo>
                  <a:lnTo>
                    <a:pt x="87007" y="52070"/>
                  </a:lnTo>
                  <a:lnTo>
                    <a:pt x="80429" y="48475"/>
                  </a:lnTo>
                  <a:lnTo>
                    <a:pt x="73139" y="46202"/>
                  </a:lnTo>
                  <a:lnTo>
                    <a:pt x="65328" y="45415"/>
                  </a:lnTo>
                  <a:lnTo>
                    <a:pt x="53898" y="47129"/>
                  </a:lnTo>
                  <a:lnTo>
                    <a:pt x="43815" y="51943"/>
                  </a:lnTo>
                  <a:lnTo>
                    <a:pt x="35610" y="59334"/>
                  </a:lnTo>
                  <a:lnTo>
                    <a:pt x="29806" y="68795"/>
                  </a:lnTo>
                  <a:lnTo>
                    <a:pt x="10744" y="68795"/>
                  </a:lnTo>
                  <a:lnTo>
                    <a:pt x="7023" y="70472"/>
                  </a:lnTo>
                  <a:lnTo>
                    <a:pt x="1651" y="75857"/>
                  </a:lnTo>
                  <a:lnTo>
                    <a:pt x="0" y="79578"/>
                  </a:lnTo>
                  <a:lnTo>
                    <a:pt x="0" y="91821"/>
                  </a:lnTo>
                  <a:lnTo>
                    <a:pt x="6667" y="98488"/>
                  </a:lnTo>
                  <a:lnTo>
                    <a:pt x="336156" y="98488"/>
                  </a:lnTo>
                  <a:lnTo>
                    <a:pt x="339864" y="96824"/>
                  </a:lnTo>
                  <a:lnTo>
                    <a:pt x="345236" y="91427"/>
                  </a:lnTo>
                  <a:lnTo>
                    <a:pt x="346900" y="87718"/>
                  </a:lnTo>
                  <a:lnTo>
                    <a:pt x="346900" y="83642"/>
                  </a:lnTo>
                  <a:lnTo>
                    <a:pt x="346900" y="75476"/>
                  </a:lnTo>
                  <a:close/>
                </a:path>
                <a:path w="2445384" h="355600">
                  <a:moveTo>
                    <a:pt x="2444775" y="332460"/>
                  </a:moveTo>
                  <a:lnTo>
                    <a:pt x="2438095" y="325793"/>
                  </a:lnTo>
                  <a:lnTo>
                    <a:pt x="2420391" y="325780"/>
                  </a:lnTo>
                  <a:lnTo>
                    <a:pt x="2415095" y="314629"/>
                  </a:lnTo>
                  <a:lnTo>
                    <a:pt x="2406675" y="305803"/>
                  </a:lnTo>
                  <a:lnTo>
                    <a:pt x="2395829" y="299999"/>
                  </a:lnTo>
                  <a:lnTo>
                    <a:pt x="2383244" y="297916"/>
                  </a:lnTo>
                  <a:lnTo>
                    <a:pt x="2377021" y="297916"/>
                  </a:lnTo>
                  <a:lnTo>
                    <a:pt x="2371153" y="299402"/>
                  </a:lnTo>
                  <a:lnTo>
                    <a:pt x="2365946" y="302006"/>
                  </a:lnTo>
                  <a:lnTo>
                    <a:pt x="2357653" y="284022"/>
                  </a:lnTo>
                  <a:lnTo>
                    <a:pt x="2344267" y="269760"/>
                  </a:lnTo>
                  <a:lnTo>
                    <a:pt x="2326919" y="260375"/>
                  </a:lnTo>
                  <a:lnTo>
                    <a:pt x="2306777" y="256984"/>
                  </a:lnTo>
                  <a:lnTo>
                    <a:pt x="2289822" y="259346"/>
                  </a:lnTo>
                  <a:lnTo>
                    <a:pt x="2274697" y="266014"/>
                  </a:lnTo>
                  <a:lnTo>
                    <a:pt x="2262047" y="276326"/>
                  </a:lnTo>
                  <a:lnTo>
                    <a:pt x="2252522" y="289610"/>
                  </a:lnTo>
                  <a:lnTo>
                    <a:pt x="2247595" y="288124"/>
                  </a:lnTo>
                  <a:lnTo>
                    <a:pt x="2242362" y="287312"/>
                  </a:lnTo>
                  <a:lnTo>
                    <a:pt x="2236952" y="287312"/>
                  </a:lnTo>
                  <a:lnTo>
                    <a:pt x="2222703" y="289217"/>
                  </a:lnTo>
                  <a:lnTo>
                    <a:pt x="2209889" y="294614"/>
                  </a:lnTo>
                  <a:lnTo>
                    <a:pt x="2199030" y="302971"/>
                  </a:lnTo>
                  <a:lnTo>
                    <a:pt x="2190623" y="313804"/>
                  </a:lnTo>
                  <a:lnTo>
                    <a:pt x="2184882" y="309054"/>
                  </a:lnTo>
                  <a:lnTo>
                    <a:pt x="2178304" y="305460"/>
                  </a:lnTo>
                  <a:lnTo>
                    <a:pt x="2171027" y="303187"/>
                  </a:lnTo>
                  <a:lnTo>
                    <a:pt x="2163203" y="302399"/>
                  </a:lnTo>
                  <a:lnTo>
                    <a:pt x="2151773" y="304114"/>
                  </a:lnTo>
                  <a:lnTo>
                    <a:pt x="2141690" y="308927"/>
                  </a:lnTo>
                  <a:lnTo>
                    <a:pt x="2133498" y="316318"/>
                  </a:lnTo>
                  <a:lnTo>
                    <a:pt x="2127681" y="325780"/>
                  </a:lnTo>
                  <a:lnTo>
                    <a:pt x="2108619" y="325780"/>
                  </a:lnTo>
                  <a:lnTo>
                    <a:pt x="2104898" y="327444"/>
                  </a:lnTo>
                  <a:lnTo>
                    <a:pt x="2099513" y="332841"/>
                  </a:lnTo>
                  <a:lnTo>
                    <a:pt x="2097874" y="336562"/>
                  </a:lnTo>
                  <a:lnTo>
                    <a:pt x="2097874" y="348792"/>
                  </a:lnTo>
                  <a:lnTo>
                    <a:pt x="2104542" y="355473"/>
                  </a:lnTo>
                  <a:lnTo>
                    <a:pt x="2434018" y="355473"/>
                  </a:lnTo>
                  <a:lnTo>
                    <a:pt x="2437727" y="353809"/>
                  </a:lnTo>
                  <a:lnTo>
                    <a:pt x="2443111" y="348411"/>
                  </a:lnTo>
                  <a:lnTo>
                    <a:pt x="2444775" y="344703"/>
                  </a:lnTo>
                  <a:lnTo>
                    <a:pt x="2444775" y="340626"/>
                  </a:lnTo>
                  <a:lnTo>
                    <a:pt x="2444775" y="332460"/>
                  </a:lnTo>
                  <a:close/>
                </a:path>
              </a:pathLst>
            </a:custGeom>
            <a:solidFill>
              <a:srgbClr val="D1C5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8" name="object 218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7841732" y="3062250"/>
              <a:ext cx="231787" cy="237858"/>
            </a:xfrm>
            <a:prstGeom prst="rect">
              <a:avLst/>
            </a:prstGeom>
          </p:spPr>
        </p:pic>
        <p:pic>
          <p:nvPicPr>
            <p:cNvPr id="219" name="object 219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6581767" y="3091291"/>
              <a:ext cx="164170" cy="168503"/>
            </a:xfrm>
            <a:prstGeom prst="rect">
              <a:avLst/>
            </a:prstGeom>
          </p:spPr>
        </p:pic>
        <p:pic>
          <p:nvPicPr>
            <p:cNvPr id="220" name="object 220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8734789" y="3465668"/>
              <a:ext cx="164202" cy="168490"/>
            </a:xfrm>
            <a:prstGeom prst="rect">
              <a:avLst/>
            </a:prstGeom>
          </p:spPr>
        </p:pic>
        <p:sp>
          <p:nvSpPr>
            <p:cNvPr id="221" name="object 221"/>
            <p:cNvSpPr/>
            <p:nvPr/>
          </p:nvSpPr>
          <p:spPr>
            <a:xfrm>
              <a:off x="8678596" y="2939351"/>
              <a:ext cx="62230" cy="54610"/>
            </a:xfrm>
            <a:custGeom>
              <a:avLst/>
              <a:gdLst/>
              <a:ahLst/>
              <a:cxnLst/>
              <a:rect l="l" t="t" r="r" b="b"/>
              <a:pathLst>
                <a:path w="62229" h="54610">
                  <a:moveTo>
                    <a:pt x="8102" y="51028"/>
                  </a:moveTo>
                  <a:lnTo>
                    <a:pt x="7200" y="50126"/>
                  </a:lnTo>
                  <a:lnTo>
                    <a:pt x="5549" y="50126"/>
                  </a:lnTo>
                  <a:lnTo>
                    <a:pt x="6388" y="48704"/>
                  </a:lnTo>
                  <a:lnTo>
                    <a:pt x="6045" y="47485"/>
                  </a:lnTo>
                  <a:lnTo>
                    <a:pt x="4140" y="46367"/>
                  </a:lnTo>
                  <a:lnTo>
                    <a:pt x="2908" y="46697"/>
                  </a:lnTo>
                  <a:lnTo>
                    <a:pt x="342" y="51130"/>
                  </a:lnTo>
                  <a:lnTo>
                    <a:pt x="0" y="51752"/>
                  </a:lnTo>
                  <a:lnTo>
                    <a:pt x="0" y="52514"/>
                  </a:lnTo>
                  <a:lnTo>
                    <a:pt x="342" y="53136"/>
                  </a:lnTo>
                  <a:lnTo>
                    <a:pt x="711" y="53759"/>
                  </a:lnTo>
                  <a:lnTo>
                    <a:pt x="1358" y="54140"/>
                  </a:lnTo>
                  <a:lnTo>
                    <a:pt x="2082" y="54140"/>
                  </a:lnTo>
                  <a:lnTo>
                    <a:pt x="7200" y="54140"/>
                  </a:lnTo>
                  <a:lnTo>
                    <a:pt x="8102" y="53238"/>
                  </a:lnTo>
                  <a:lnTo>
                    <a:pt x="8102" y="51028"/>
                  </a:lnTo>
                  <a:close/>
                </a:path>
                <a:path w="62229" h="54610">
                  <a:moveTo>
                    <a:pt x="13512" y="36347"/>
                  </a:moveTo>
                  <a:lnTo>
                    <a:pt x="13195" y="35140"/>
                  </a:lnTo>
                  <a:lnTo>
                    <a:pt x="11264" y="34023"/>
                  </a:lnTo>
                  <a:lnTo>
                    <a:pt x="10045" y="34353"/>
                  </a:lnTo>
                  <a:lnTo>
                    <a:pt x="5359" y="42443"/>
                  </a:lnTo>
                  <a:lnTo>
                    <a:pt x="5702" y="43662"/>
                  </a:lnTo>
                  <a:lnTo>
                    <a:pt x="7112" y="44488"/>
                  </a:lnTo>
                  <a:lnTo>
                    <a:pt x="8356" y="44488"/>
                  </a:lnTo>
                  <a:lnTo>
                    <a:pt x="8864" y="44208"/>
                  </a:lnTo>
                  <a:lnTo>
                    <a:pt x="9283" y="43662"/>
                  </a:lnTo>
                  <a:lnTo>
                    <a:pt x="13512" y="36347"/>
                  </a:lnTo>
                  <a:close/>
                </a:path>
                <a:path w="62229" h="54610">
                  <a:moveTo>
                    <a:pt x="20637" y="24028"/>
                  </a:moveTo>
                  <a:lnTo>
                    <a:pt x="20358" y="22987"/>
                  </a:lnTo>
                  <a:lnTo>
                    <a:pt x="20307" y="22796"/>
                  </a:lnTo>
                  <a:lnTo>
                    <a:pt x="18389" y="21691"/>
                  </a:lnTo>
                  <a:lnTo>
                    <a:pt x="17157" y="22009"/>
                  </a:lnTo>
                  <a:lnTo>
                    <a:pt x="12496" y="30099"/>
                  </a:lnTo>
                  <a:lnTo>
                    <a:pt x="12814" y="31330"/>
                  </a:lnTo>
                  <a:lnTo>
                    <a:pt x="13779" y="31889"/>
                  </a:lnTo>
                  <a:lnTo>
                    <a:pt x="16090" y="31889"/>
                  </a:lnTo>
                  <a:lnTo>
                    <a:pt x="20637" y="24028"/>
                  </a:lnTo>
                  <a:close/>
                </a:path>
                <a:path w="62229" h="54610">
                  <a:moveTo>
                    <a:pt x="22352" y="51028"/>
                  </a:moveTo>
                  <a:lnTo>
                    <a:pt x="21450" y="50126"/>
                  </a:lnTo>
                  <a:lnTo>
                    <a:pt x="12115" y="50126"/>
                  </a:lnTo>
                  <a:lnTo>
                    <a:pt x="11214" y="51028"/>
                  </a:lnTo>
                  <a:lnTo>
                    <a:pt x="11214" y="53238"/>
                  </a:lnTo>
                  <a:lnTo>
                    <a:pt x="12103" y="54140"/>
                  </a:lnTo>
                  <a:lnTo>
                    <a:pt x="21450" y="54140"/>
                  </a:lnTo>
                  <a:lnTo>
                    <a:pt x="22352" y="53238"/>
                  </a:lnTo>
                  <a:lnTo>
                    <a:pt x="22352" y="51028"/>
                  </a:lnTo>
                  <a:close/>
                </a:path>
                <a:path w="62229" h="54610">
                  <a:moveTo>
                    <a:pt x="27762" y="11684"/>
                  </a:moveTo>
                  <a:lnTo>
                    <a:pt x="27432" y="10464"/>
                  </a:lnTo>
                  <a:lnTo>
                    <a:pt x="25501" y="9347"/>
                  </a:lnTo>
                  <a:lnTo>
                    <a:pt x="24295" y="9677"/>
                  </a:lnTo>
                  <a:lnTo>
                    <a:pt x="19608" y="17767"/>
                  </a:lnTo>
                  <a:lnTo>
                    <a:pt x="19939" y="18986"/>
                  </a:lnTo>
                  <a:lnTo>
                    <a:pt x="21323" y="19812"/>
                  </a:lnTo>
                  <a:lnTo>
                    <a:pt x="22606" y="19812"/>
                  </a:lnTo>
                  <a:lnTo>
                    <a:pt x="23101" y="19545"/>
                  </a:lnTo>
                  <a:lnTo>
                    <a:pt x="23545" y="18986"/>
                  </a:lnTo>
                  <a:lnTo>
                    <a:pt x="27762" y="11684"/>
                  </a:lnTo>
                  <a:close/>
                </a:path>
                <a:path w="62229" h="54610">
                  <a:moveTo>
                    <a:pt x="35318" y="5435"/>
                  </a:moveTo>
                  <a:lnTo>
                    <a:pt x="32410" y="381"/>
                  </a:lnTo>
                  <a:lnTo>
                    <a:pt x="31750" y="0"/>
                  </a:lnTo>
                  <a:lnTo>
                    <a:pt x="30314" y="0"/>
                  </a:lnTo>
                  <a:lnTo>
                    <a:pt x="29654" y="368"/>
                  </a:lnTo>
                  <a:lnTo>
                    <a:pt x="26733" y="5435"/>
                  </a:lnTo>
                  <a:lnTo>
                    <a:pt x="27063" y="6667"/>
                  </a:lnTo>
                  <a:lnTo>
                    <a:pt x="28333" y="7391"/>
                  </a:lnTo>
                  <a:lnTo>
                    <a:pt x="28676" y="7480"/>
                  </a:lnTo>
                  <a:lnTo>
                    <a:pt x="29019" y="7480"/>
                  </a:lnTo>
                  <a:lnTo>
                    <a:pt x="29718" y="7480"/>
                  </a:lnTo>
                  <a:lnTo>
                    <a:pt x="30378" y="7124"/>
                  </a:lnTo>
                  <a:lnTo>
                    <a:pt x="31026" y="6019"/>
                  </a:lnTo>
                  <a:lnTo>
                    <a:pt x="31851" y="7442"/>
                  </a:lnTo>
                  <a:lnTo>
                    <a:pt x="33070" y="7759"/>
                  </a:lnTo>
                  <a:lnTo>
                    <a:pt x="35001" y="6667"/>
                  </a:lnTo>
                  <a:lnTo>
                    <a:pt x="35318" y="5435"/>
                  </a:lnTo>
                  <a:close/>
                </a:path>
                <a:path w="62229" h="54610">
                  <a:moveTo>
                    <a:pt x="36588" y="51028"/>
                  </a:moveTo>
                  <a:lnTo>
                    <a:pt x="35699" y="50126"/>
                  </a:lnTo>
                  <a:lnTo>
                    <a:pt x="26352" y="50126"/>
                  </a:lnTo>
                  <a:lnTo>
                    <a:pt x="25463" y="51028"/>
                  </a:lnTo>
                  <a:lnTo>
                    <a:pt x="25463" y="53238"/>
                  </a:lnTo>
                  <a:lnTo>
                    <a:pt x="26352" y="54140"/>
                  </a:lnTo>
                  <a:lnTo>
                    <a:pt x="35699" y="54140"/>
                  </a:lnTo>
                  <a:lnTo>
                    <a:pt x="36588" y="53238"/>
                  </a:lnTo>
                  <a:lnTo>
                    <a:pt x="36588" y="51028"/>
                  </a:lnTo>
                  <a:close/>
                </a:path>
                <a:path w="62229" h="54610">
                  <a:moveTo>
                    <a:pt x="42430" y="17767"/>
                  </a:moveTo>
                  <a:lnTo>
                    <a:pt x="37769" y="9677"/>
                  </a:lnTo>
                  <a:lnTo>
                    <a:pt x="36550" y="9359"/>
                  </a:lnTo>
                  <a:lnTo>
                    <a:pt x="34620" y="10464"/>
                  </a:lnTo>
                  <a:lnTo>
                    <a:pt x="34302" y="11684"/>
                  </a:lnTo>
                  <a:lnTo>
                    <a:pt x="38785" y="19469"/>
                  </a:lnTo>
                  <a:lnTo>
                    <a:pt x="39458" y="19824"/>
                  </a:lnTo>
                  <a:lnTo>
                    <a:pt x="40652" y="19824"/>
                  </a:lnTo>
                  <a:lnTo>
                    <a:pt x="42113" y="18999"/>
                  </a:lnTo>
                  <a:lnTo>
                    <a:pt x="42430" y="17767"/>
                  </a:lnTo>
                  <a:close/>
                </a:path>
                <a:path w="62229" h="54610">
                  <a:moveTo>
                    <a:pt x="49568" y="30111"/>
                  </a:moveTo>
                  <a:lnTo>
                    <a:pt x="44894" y="22021"/>
                  </a:lnTo>
                  <a:lnTo>
                    <a:pt x="43675" y="21704"/>
                  </a:lnTo>
                  <a:lnTo>
                    <a:pt x="41757" y="22796"/>
                  </a:lnTo>
                  <a:lnTo>
                    <a:pt x="41414" y="24028"/>
                  </a:lnTo>
                  <a:lnTo>
                    <a:pt x="45910" y="31788"/>
                  </a:lnTo>
                  <a:lnTo>
                    <a:pt x="46583" y="32156"/>
                  </a:lnTo>
                  <a:lnTo>
                    <a:pt x="47802" y="32156"/>
                  </a:lnTo>
                  <a:lnTo>
                    <a:pt x="49237" y="31330"/>
                  </a:lnTo>
                  <a:lnTo>
                    <a:pt x="49568" y="30111"/>
                  </a:lnTo>
                  <a:close/>
                </a:path>
                <a:path w="62229" h="54610">
                  <a:moveTo>
                    <a:pt x="50838" y="51028"/>
                  </a:moveTo>
                  <a:lnTo>
                    <a:pt x="49949" y="50126"/>
                  </a:lnTo>
                  <a:lnTo>
                    <a:pt x="40601" y="50126"/>
                  </a:lnTo>
                  <a:lnTo>
                    <a:pt x="39700" y="51028"/>
                  </a:lnTo>
                  <a:lnTo>
                    <a:pt x="39700" y="53238"/>
                  </a:lnTo>
                  <a:lnTo>
                    <a:pt x="40601" y="54140"/>
                  </a:lnTo>
                  <a:lnTo>
                    <a:pt x="49936" y="54140"/>
                  </a:lnTo>
                  <a:lnTo>
                    <a:pt x="50838" y="53238"/>
                  </a:lnTo>
                  <a:lnTo>
                    <a:pt x="50838" y="51028"/>
                  </a:lnTo>
                  <a:close/>
                </a:path>
                <a:path w="62229" h="54610">
                  <a:moveTo>
                    <a:pt x="56680" y="42443"/>
                  </a:moveTo>
                  <a:lnTo>
                    <a:pt x="52006" y="34366"/>
                  </a:lnTo>
                  <a:lnTo>
                    <a:pt x="50787" y="34036"/>
                  </a:lnTo>
                  <a:lnTo>
                    <a:pt x="48869" y="35140"/>
                  </a:lnTo>
                  <a:lnTo>
                    <a:pt x="48539" y="36372"/>
                  </a:lnTo>
                  <a:lnTo>
                    <a:pt x="53022" y="44132"/>
                  </a:lnTo>
                  <a:lnTo>
                    <a:pt x="53695" y="44488"/>
                  </a:lnTo>
                  <a:lnTo>
                    <a:pt x="54952" y="44488"/>
                  </a:lnTo>
                  <a:lnTo>
                    <a:pt x="56349" y="43675"/>
                  </a:lnTo>
                  <a:lnTo>
                    <a:pt x="56680" y="42443"/>
                  </a:lnTo>
                  <a:close/>
                </a:path>
                <a:path w="62229" h="54610">
                  <a:moveTo>
                    <a:pt x="62052" y="51752"/>
                  </a:moveTo>
                  <a:lnTo>
                    <a:pt x="59702" y="47650"/>
                  </a:lnTo>
                  <a:lnTo>
                    <a:pt x="59143" y="46697"/>
                  </a:lnTo>
                  <a:lnTo>
                    <a:pt x="57912" y="46380"/>
                  </a:lnTo>
                  <a:lnTo>
                    <a:pt x="55994" y="47485"/>
                  </a:lnTo>
                  <a:lnTo>
                    <a:pt x="55676" y="48704"/>
                  </a:lnTo>
                  <a:lnTo>
                    <a:pt x="56489" y="50139"/>
                  </a:lnTo>
                  <a:lnTo>
                    <a:pt x="54851" y="50139"/>
                  </a:lnTo>
                  <a:lnTo>
                    <a:pt x="53962" y="51028"/>
                  </a:lnTo>
                  <a:lnTo>
                    <a:pt x="53949" y="53238"/>
                  </a:lnTo>
                  <a:lnTo>
                    <a:pt x="54838" y="54140"/>
                  </a:lnTo>
                  <a:lnTo>
                    <a:pt x="55956" y="54140"/>
                  </a:lnTo>
                  <a:lnTo>
                    <a:pt x="60680" y="54140"/>
                  </a:lnTo>
                  <a:lnTo>
                    <a:pt x="61341" y="53759"/>
                  </a:lnTo>
                  <a:lnTo>
                    <a:pt x="62052" y="52514"/>
                  </a:lnTo>
                  <a:lnTo>
                    <a:pt x="62052" y="51752"/>
                  </a:lnTo>
                  <a:close/>
                </a:path>
              </a:pathLst>
            </a:custGeom>
            <a:solidFill>
              <a:srgbClr val="3162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8577339" y="2959620"/>
              <a:ext cx="201930" cy="144145"/>
            </a:xfrm>
            <a:custGeom>
              <a:avLst/>
              <a:gdLst/>
              <a:ahLst/>
              <a:cxnLst/>
              <a:rect l="l" t="t" r="r" b="b"/>
              <a:pathLst>
                <a:path w="201929" h="144144">
                  <a:moveTo>
                    <a:pt x="5321" y="38646"/>
                  </a:moveTo>
                  <a:lnTo>
                    <a:pt x="4356" y="35153"/>
                  </a:lnTo>
                  <a:lnTo>
                    <a:pt x="4064" y="33058"/>
                  </a:lnTo>
                  <a:lnTo>
                    <a:pt x="4013" y="29070"/>
                  </a:lnTo>
                  <a:lnTo>
                    <a:pt x="3111" y="28181"/>
                  </a:lnTo>
                  <a:lnTo>
                    <a:pt x="901" y="28181"/>
                  </a:lnTo>
                  <a:lnTo>
                    <a:pt x="0" y="29070"/>
                  </a:lnTo>
                  <a:lnTo>
                    <a:pt x="0" y="33058"/>
                  </a:lnTo>
                  <a:lnTo>
                    <a:pt x="292" y="35153"/>
                  </a:lnTo>
                  <a:lnTo>
                    <a:pt x="406" y="35902"/>
                  </a:lnTo>
                  <a:lnTo>
                    <a:pt x="1460" y="39522"/>
                  </a:lnTo>
                  <a:lnTo>
                    <a:pt x="2260" y="40093"/>
                  </a:lnTo>
                  <a:lnTo>
                    <a:pt x="3378" y="40093"/>
                  </a:lnTo>
                  <a:lnTo>
                    <a:pt x="4762" y="39700"/>
                  </a:lnTo>
                  <a:lnTo>
                    <a:pt x="5321" y="38646"/>
                  </a:lnTo>
                  <a:close/>
                </a:path>
                <a:path w="201929" h="144144">
                  <a:moveTo>
                    <a:pt x="8737" y="15151"/>
                  </a:moveTo>
                  <a:lnTo>
                    <a:pt x="8483" y="13919"/>
                  </a:lnTo>
                  <a:lnTo>
                    <a:pt x="6604" y="12725"/>
                  </a:lnTo>
                  <a:lnTo>
                    <a:pt x="5359" y="12979"/>
                  </a:lnTo>
                  <a:lnTo>
                    <a:pt x="4775" y="13919"/>
                  </a:lnTo>
                  <a:lnTo>
                    <a:pt x="3213" y="16332"/>
                  </a:lnTo>
                  <a:lnTo>
                    <a:pt x="2019" y="18948"/>
                  </a:lnTo>
                  <a:lnTo>
                    <a:pt x="901" y="22771"/>
                  </a:lnTo>
                  <a:lnTo>
                    <a:pt x="1409" y="23710"/>
                  </a:lnTo>
                  <a:lnTo>
                    <a:pt x="1511" y="23888"/>
                  </a:lnTo>
                  <a:lnTo>
                    <a:pt x="2882" y="24282"/>
                  </a:lnTo>
                  <a:lnTo>
                    <a:pt x="4000" y="24282"/>
                  </a:lnTo>
                  <a:lnTo>
                    <a:pt x="4800" y="23710"/>
                  </a:lnTo>
                  <a:lnTo>
                    <a:pt x="5765" y="20447"/>
                  </a:lnTo>
                  <a:lnTo>
                    <a:pt x="6794" y="18186"/>
                  </a:lnTo>
                  <a:lnTo>
                    <a:pt x="8737" y="15151"/>
                  </a:lnTo>
                  <a:close/>
                </a:path>
                <a:path w="201929" h="144144">
                  <a:moveTo>
                    <a:pt x="13931" y="51866"/>
                  </a:moveTo>
                  <a:lnTo>
                    <a:pt x="13843" y="50596"/>
                  </a:lnTo>
                  <a:lnTo>
                    <a:pt x="11125" y="48247"/>
                  </a:lnTo>
                  <a:lnTo>
                    <a:pt x="9486" y="46355"/>
                  </a:lnTo>
                  <a:lnTo>
                    <a:pt x="7531" y="43332"/>
                  </a:lnTo>
                  <a:lnTo>
                    <a:pt x="6311" y="43065"/>
                  </a:lnTo>
                  <a:lnTo>
                    <a:pt x="4432" y="44259"/>
                  </a:lnTo>
                  <a:lnTo>
                    <a:pt x="4178" y="45504"/>
                  </a:lnTo>
                  <a:lnTo>
                    <a:pt x="6324" y="48856"/>
                  </a:lnTo>
                  <a:lnTo>
                    <a:pt x="8204" y="51028"/>
                  </a:lnTo>
                  <a:lnTo>
                    <a:pt x="10756" y="53225"/>
                  </a:lnTo>
                  <a:lnTo>
                    <a:pt x="11214" y="53390"/>
                  </a:lnTo>
                  <a:lnTo>
                    <a:pt x="12255" y="53390"/>
                  </a:lnTo>
                  <a:lnTo>
                    <a:pt x="12661" y="53225"/>
                  </a:lnTo>
                  <a:lnTo>
                    <a:pt x="13030" y="52908"/>
                  </a:lnTo>
                  <a:lnTo>
                    <a:pt x="13931" y="51866"/>
                  </a:lnTo>
                  <a:close/>
                </a:path>
                <a:path w="201929" h="144144">
                  <a:moveTo>
                    <a:pt x="20675" y="4813"/>
                  </a:moveTo>
                  <a:lnTo>
                    <a:pt x="19761" y="2806"/>
                  </a:lnTo>
                  <a:lnTo>
                    <a:pt x="18567" y="2362"/>
                  </a:lnTo>
                  <a:lnTo>
                    <a:pt x="14960" y="4000"/>
                  </a:lnTo>
                  <a:lnTo>
                    <a:pt x="12547" y="5575"/>
                  </a:lnTo>
                  <a:lnTo>
                    <a:pt x="9537" y="8178"/>
                  </a:lnTo>
                  <a:lnTo>
                    <a:pt x="9448" y="9436"/>
                  </a:lnTo>
                  <a:lnTo>
                    <a:pt x="10172" y="10287"/>
                  </a:lnTo>
                  <a:lnTo>
                    <a:pt x="10655" y="10820"/>
                  </a:lnTo>
                  <a:lnTo>
                    <a:pt x="10795" y="10820"/>
                  </a:lnTo>
                  <a:lnTo>
                    <a:pt x="11125" y="10960"/>
                  </a:lnTo>
                  <a:lnTo>
                    <a:pt x="12153" y="10960"/>
                  </a:lnTo>
                  <a:lnTo>
                    <a:pt x="12623" y="10820"/>
                  </a:lnTo>
                  <a:lnTo>
                    <a:pt x="12992" y="10477"/>
                  </a:lnTo>
                  <a:lnTo>
                    <a:pt x="14871" y="8839"/>
                  </a:lnTo>
                  <a:lnTo>
                    <a:pt x="16967" y="7493"/>
                  </a:lnTo>
                  <a:lnTo>
                    <a:pt x="20243" y="6007"/>
                  </a:lnTo>
                  <a:lnTo>
                    <a:pt x="20675" y="4813"/>
                  </a:lnTo>
                  <a:close/>
                </a:path>
                <a:path w="201929" h="144144">
                  <a:moveTo>
                    <a:pt x="28219" y="57150"/>
                  </a:moveTo>
                  <a:lnTo>
                    <a:pt x="27457" y="56134"/>
                  </a:lnTo>
                  <a:lnTo>
                    <a:pt x="23888" y="55626"/>
                  </a:lnTo>
                  <a:lnTo>
                    <a:pt x="21501" y="54927"/>
                  </a:lnTo>
                  <a:lnTo>
                    <a:pt x="18237" y="53428"/>
                  </a:lnTo>
                  <a:lnTo>
                    <a:pt x="17043" y="53873"/>
                  </a:lnTo>
                  <a:lnTo>
                    <a:pt x="16243" y="55626"/>
                  </a:lnTo>
                  <a:lnTo>
                    <a:pt x="16217" y="56134"/>
                  </a:lnTo>
                  <a:lnTo>
                    <a:pt x="16586" y="57150"/>
                  </a:lnTo>
                  <a:lnTo>
                    <a:pt x="16725" y="57150"/>
                  </a:lnTo>
                  <a:lnTo>
                    <a:pt x="20180" y="58724"/>
                  </a:lnTo>
                  <a:lnTo>
                    <a:pt x="22948" y="59550"/>
                  </a:lnTo>
                  <a:lnTo>
                    <a:pt x="25882" y="59969"/>
                  </a:lnTo>
                  <a:lnTo>
                    <a:pt x="27063" y="59969"/>
                  </a:lnTo>
                  <a:lnTo>
                    <a:pt x="27927" y="59245"/>
                  </a:lnTo>
                  <a:lnTo>
                    <a:pt x="28219" y="57150"/>
                  </a:lnTo>
                  <a:close/>
                </a:path>
                <a:path w="201929" h="144144">
                  <a:moveTo>
                    <a:pt x="36207" y="1574"/>
                  </a:moveTo>
                  <a:lnTo>
                    <a:pt x="35445" y="558"/>
                  </a:lnTo>
                  <a:lnTo>
                    <a:pt x="31534" y="0"/>
                  </a:lnTo>
                  <a:lnTo>
                    <a:pt x="28600" y="0"/>
                  </a:lnTo>
                  <a:lnTo>
                    <a:pt x="24701" y="558"/>
                  </a:lnTo>
                  <a:lnTo>
                    <a:pt x="23926" y="1574"/>
                  </a:lnTo>
                  <a:lnTo>
                    <a:pt x="24091" y="2667"/>
                  </a:lnTo>
                  <a:lnTo>
                    <a:pt x="24345" y="3771"/>
                  </a:lnTo>
                  <a:lnTo>
                    <a:pt x="25234" y="4521"/>
                  </a:lnTo>
                  <a:lnTo>
                    <a:pt x="25400" y="4521"/>
                  </a:lnTo>
                  <a:lnTo>
                    <a:pt x="28803" y="4025"/>
                  </a:lnTo>
                  <a:lnTo>
                    <a:pt x="31343" y="4025"/>
                  </a:lnTo>
                  <a:lnTo>
                    <a:pt x="34759" y="4521"/>
                  </a:lnTo>
                  <a:lnTo>
                    <a:pt x="34886" y="4521"/>
                  </a:lnTo>
                  <a:lnTo>
                    <a:pt x="35560" y="4025"/>
                  </a:lnTo>
                  <a:lnTo>
                    <a:pt x="35902" y="3771"/>
                  </a:lnTo>
                  <a:lnTo>
                    <a:pt x="36207" y="1574"/>
                  </a:lnTo>
                  <a:close/>
                </a:path>
                <a:path w="201929" h="144144">
                  <a:moveTo>
                    <a:pt x="43916" y="56134"/>
                  </a:moveTo>
                  <a:lnTo>
                    <a:pt x="43903" y="55626"/>
                  </a:lnTo>
                  <a:lnTo>
                    <a:pt x="43103" y="53873"/>
                  </a:lnTo>
                  <a:lnTo>
                    <a:pt x="41910" y="53428"/>
                  </a:lnTo>
                  <a:lnTo>
                    <a:pt x="38646" y="54927"/>
                  </a:lnTo>
                  <a:lnTo>
                    <a:pt x="36245" y="55626"/>
                  </a:lnTo>
                  <a:lnTo>
                    <a:pt x="32689" y="56134"/>
                  </a:lnTo>
                  <a:lnTo>
                    <a:pt x="31927" y="57150"/>
                  </a:lnTo>
                  <a:lnTo>
                    <a:pt x="32080" y="58254"/>
                  </a:lnTo>
                  <a:lnTo>
                    <a:pt x="32143" y="58724"/>
                  </a:lnTo>
                  <a:lnTo>
                    <a:pt x="32232" y="59245"/>
                  </a:lnTo>
                  <a:lnTo>
                    <a:pt x="33083" y="59969"/>
                  </a:lnTo>
                  <a:lnTo>
                    <a:pt x="34264" y="59969"/>
                  </a:lnTo>
                  <a:lnTo>
                    <a:pt x="37198" y="59550"/>
                  </a:lnTo>
                  <a:lnTo>
                    <a:pt x="39954" y="58724"/>
                  </a:lnTo>
                  <a:lnTo>
                    <a:pt x="43408" y="57150"/>
                  </a:lnTo>
                  <a:lnTo>
                    <a:pt x="43548" y="57150"/>
                  </a:lnTo>
                  <a:lnTo>
                    <a:pt x="43916" y="56134"/>
                  </a:lnTo>
                  <a:close/>
                </a:path>
                <a:path w="201929" h="144144">
                  <a:moveTo>
                    <a:pt x="50698" y="9436"/>
                  </a:moveTo>
                  <a:lnTo>
                    <a:pt x="50596" y="8178"/>
                  </a:lnTo>
                  <a:lnTo>
                    <a:pt x="47599" y="5575"/>
                  </a:lnTo>
                  <a:lnTo>
                    <a:pt x="45161" y="4000"/>
                  </a:lnTo>
                  <a:lnTo>
                    <a:pt x="41554" y="2362"/>
                  </a:lnTo>
                  <a:lnTo>
                    <a:pt x="40360" y="2806"/>
                  </a:lnTo>
                  <a:lnTo>
                    <a:pt x="39446" y="4813"/>
                  </a:lnTo>
                  <a:lnTo>
                    <a:pt x="39890" y="6007"/>
                  </a:lnTo>
                  <a:lnTo>
                    <a:pt x="43154" y="7493"/>
                  </a:lnTo>
                  <a:lnTo>
                    <a:pt x="45250" y="8839"/>
                  </a:lnTo>
                  <a:lnTo>
                    <a:pt x="47523" y="10807"/>
                  </a:lnTo>
                  <a:lnTo>
                    <a:pt x="47980" y="10960"/>
                  </a:lnTo>
                  <a:lnTo>
                    <a:pt x="49009" y="10960"/>
                  </a:lnTo>
                  <a:lnTo>
                    <a:pt x="49377" y="10807"/>
                  </a:lnTo>
                  <a:lnTo>
                    <a:pt x="49784" y="10477"/>
                  </a:lnTo>
                  <a:lnTo>
                    <a:pt x="50698" y="9436"/>
                  </a:lnTo>
                  <a:close/>
                </a:path>
                <a:path w="201929" h="144144">
                  <a:moveTo>
                    <a:pt x="55981" y="45504"/>
                  </a:moveTo>
                  <a:lnTo>
                    <a:pt x="55702" y="44259"/>
                  </a:lnTo>
                  <a:lnTo>
                    <a:pt x="53848" y="43065"/>
                  </a:lnTo>
                  <a:lnTo>
                    <a:pt x="52603" y="43332"/>
                  </a:lnTo>
                  <a:lnTo>
                    <a:pt x="50660" y="46355"/>
                  </a:lnTo>
                  <a:lnTo>
                    <a:pt x="49022" y="48247"/>
                  </a:lnTo>
                  <a:lnTo>
                    <a:pt x="46304" y="50596"/>
                  </a:lnTo>
                  <a:lnTo>
                    <a:pt x="46215" y="51866"/>
                  </a:lnTo>
                  <a:lnTo>
                    <a:pt x="46939" y="52692"/>
                  </a:lnTo>
                  <a:lnTo>
                    <a:pt x="47485" y="53225"/>
                  </a:lnTo>
                  <a:lnTo>
                    <a:pt x="47891" y="53390"/>
                  </a:lnTo>
                  <a:lnTo>
                    <a:pt x="48920" y="53390"/>
                  </a:lnTo>
                  <a:lnTo>
                    <a:pt x="49390" y="53225"/>
                  </a:lnTo>
                  <a:lnTo>
                    <a:pt x="51930" y="51028"/>
                  </a:lnTo>
                  <a:lnTo>
                    <a:pt x="53822" y="48856"/>
                  </a:lnTo>
                  <a:lnTo>
                    <a:pt x="55981" y="45504"/>
                  </a:lnTo>
                  <a:close/>
                </a:path>
                <a:path w="201929" h="144144">
                  <a:moveTo>
                    <a:pt x="59220" y="22834"/>
                  </a:moveTo>
                  <a:lnTo>
                    <a:pt x="53530" y="12712"/>
                  </a:lnTo>
                  <a:lnTo>
                    <a:pt x="51676" y="13919"/>
                  </a:lnTo>
                  <a:lnTo>
                    <a:pt x="51396" y="15151"/>
                  </a:lnTo>
                  <a:lnTo>
                    <a:pt x="53352" y="18186"/>
                  </a:lnTo>
                  <a:lnTo>
                    <a:pt x="54394" y="20447"/>
                  </a:lnTo>
                  <a:lnTo>
                    <a:pt x="55079" y="22834"/>
                  </a:lnTo>
                  <a:lnTo>
                    <a:pt x="55346" y="23698"/>
                  </a:lnTo>
                  <a:lnTo>
                    <a:pt x="56134" y="24269"/>
                  </a:lnTo>
                  <a:lnTo>
                    <a:pt x="57264" y="24269"/>
                  </a:lnTo>
                  <a:lnTo>
                    <a:pt x="58648" y="23876"/>
                  </a:lnTo>
                  <a:lnTo>
                    <a:pt x="59220" y="22834"/>
                  </a:lnTo>
                  <a:close/>
                </a:path>
                <a:path w="201929" h="144144">
                  <a:moveTo>
                    <a:pt x="60147" y="29070"/>
                  </a:moveTo>
                  <a:lnTo>
                    <a:pt x="59258" y="28181"/>
                  </a:lnTo>
                  <a:lnTo>
                    <a:pt x="57035" y="28181"/>
                  </a:lnTo>
                  <a:lnTo>
                    <a:pt x="56134" y="29070"/>
                  </a:lnTo>
                  <a:lnTo>
                    <a:pt x="56083" y="33070"/>
                  </a:lnTo>
                  <a:lnTo>
                    <a:pt x="55791" y="35153"/>
                  </a:lnTo>
                  <a:lnTo>
                    <a:pt x="54775" y="38582"/>
                  </a:lnTo>
                  <a:lnTo>
                    <a:pt x="55283" y="39522"/>
                  </a:lnTo>
                  <a:lnTo>
                    <a:pt x="55384" y="39700"/>
                  </a:lnTo>
                  <a:lnTo>
                    <a:pt x="56756" y="40093"/>
                  </a:lnTo>
                  <a:lnTo>
                    <a:pt x="57873" y="40093"/>
                  </a:lnTo>
                  <a:lnTo>
                    <a:pt x="58686" y="39522"/>
                  </a:lnTo>
                  <a:lnTo>
                    <a:pt x="59740" y="35902"/>
                  </a:lnTo>
                  <a:lnTo>
                    <a:pt x="60147" y="33070"/>
                  </a:lnTo>
                  <a:lnTo>
                    <a:pt x="60147" y="29070"/>
                  </a:lnTo>
                  <a:close/>
                </a:path>
                <a:path w="201929" h="144144">
                  <a:moveTo>
                    <a:pt x="146951" y="122694"/>
                  </a:moveTo>
                  <a:lnTo>
                    <a:pt x="145973" y="119202"/>
                  </a:lnTo>
                  <a:lnTo>
                    <a:pt x="145681" y="117106"/>
                  </a:lnTo>
                  <a:lnTo>
                    <a:pt x="145630" y="113118"/>
                  </a:lnTo>
                  <a:lnTo>
                    <a:pt x="144729" y="112217"/>
                  </a:lnTo>
                  <a:lnTo>
                    <a:pt x="142519" y="112217"/>
                  </a:lnTo>
                  <a:lnTo>
                    <a:pt x="141630" y="113118"/>
                  </a:lnTo>
                  <a:lnTo>
                    <a:pt x="141630" y="117106"/>
                  </a:lnTo>
                  <a:lnTo>
                    <a:pt x="141922" y="119202"/>
                  </a:lnTo>
                  <a:lnTo>
                    <a:pt x="142024" y="119951"/>
                  </a:lnTo>
                  <a:lnTo>
                    <a:pt x="143090" y="123571"/>
                  </a:lnTo>
                  <a:lnTo>
                    <a:pt x="143878" y="124129"/>
                  </a:lnTo>
                  <a:lnTo>
                    <a:pt x="145059" y="124129"/>
                  </a:lnTo>
                  <a:lnTo>
                    <a:pt x="146380" y="123748"/>
                  </a:lnTo>
                  <a:lnTo>
                    <a:pt x="146951" y="122694"/>
                  </a:lnTo>
                  <a:close/>
                </a:path>
                <a:path w="201929" h="144144">
                  <a:moveTo>
                    <a:pt x="150368" y="99199"/>
                  </a:moveTo>
                  <a:lnTo>
                    <a:pt x="150101" y="97967"/>
                  </a:lnTo>
                  <a:lnTo>
                    <a:pt x="148234" y="96761"/>
                  </a:lnTo>
                  <a:lnTo>
                    <a:pt x="146977" y="97028"/>
                  </a:lnTo>
                  <a:lnTo>
                    <a:pt x="146392" y="97967"/>
                  </a:lnTo>
                  <a:lnTo>
                    <a:pt x="144830" y="100380"/>
                  </a:lnTo>
                  <a:lnTo>
                    <a:pt x="143649" y="102997"/>
                  </a:lnTo>
                  <a:lnTo>
                    <a:pt x="142519" y="106819"/>
                  </a:lnTo>
                  <a:lnTo>
                    <a:pt x="143027" y="107746"/>
                  </a:lnTo>
                  <a:lnTo>
                    <a:pt x="143129" y="107924"/>
                  </a:lnTo>
                  <a:lnTo>
                    <a:pt x="144449" y="108318"/>
                  </a:lnTo>
                  <a:lnTo>
                    <a:pt x="145618" y="108318"/>
                  </a:lnTo>
                  <a:lnTo>
                    <a:pt x="146418" y="107746"/>
                  </a:lnTo>
                  <a:lnTo>
                    <a:pt x="147383" y="104495"/>
                  </a:lnTo>
                  <a:lnTo>
                    <a:pt x="148424" y="102235"/>
                  </a:lnTo>
                  <a:lnTo>
                    <a:pt x="150368" y="99199"/>
                  </a:lnTo>
                  <a:close/>
                </a:path>
                <a:path w="201929" h="144144">
                  <a:moveTo>
                    <a:pt x="155562" y="135915"/>
                  </a:moveTo>
                  <a:lnTo>
                    <a:pt x="155460" y="134645"/>
                  </a:lnTo>
                  <a:lnTo>
                    <a:pt x="152742" y="132295"/>
                  </a:lnTo>
                  <a:lnTo>
                    <a:pt x="151117" y="130403"/>
                  </a:lnTo>
                  <a:lnTo>
                    <a:pt x="149161" y="127381"/>
                  </a:lnTo>
                  <a:lnTo>
                    <a:pt x="147929" y="127114"/>
                  </a:lnTo>
                  <a:lnTo>
                    <a:pt x="146062" y="128308"/>
                  </a:lnTo>
                  <a:lnTo>
                    <a:pt x="145796" y="129552"/>
                  </a:lnTo>
                  <a:lnTo>
                    <a:pt x="147955" y="132905"/>
                  </a:lnTo>
                  <a:lnTo>
                    <a:pt x="149834" y="135077"/>
                  </a:lnTo>
                  <a:lnTo>
                    <a:pt x="152374" y="137274"/>
                  </a:lnTo>
                  <a:lnTo>
                    <a:pt x="152844" y="137439"/>
                  </a:lnTo>
                  <a:lnTo>
                    <a:pt x="153873" y="137439"/>
                  </a:lnTo>
                  <a:lnTo>
                    <a:pt x="154279" y="137274"/>
                  </a:lnTo>
                  <a:lnTo>
                    <a:pt x="154660" y="136956"/>
                  </a:lnTo>
                  <a:lnTo>
                    <a:pt x="155562" y="135915"/>
                  </a:lnTo>
                  <a:close/>
                </a:path>
                <a:path w="201929" h="144144">
                  <a:moveTo>
                    <a:pt x="162306" y="88861"/>
                  </a:moveTo>
                  <a:lnTo>
                    <a:pt x="161391" y="86842"/>
                  </a:lnTo>
                  <a:lnTo>
                    <a:pt x="160197" y="86398"/>
                  </a:lnTo>
                  <a:lnTo>
                    <a:pt x="156591" y="88049"/>
                  </a:lnTo>
                  <a:lnTo>
                    <a:pt x="154165" y="89611"/>
                  </a:lnTo>
                  <a:lnTo>
                    <a:pt x="151155" y="92227"/>
                  </a:lnTo>
                  <a:lnTo>
                    <a:pt x="151079" y="93484"/>
                  </a:lnTo>
                  <a:lnTo>
                    <a:pt x="151790" y="94322"/>
                  </a:lnTo>
                  <a:lnTo>
                    <a:pt x="152387" y="94856"/>
                  </a:lnTo>
                  <a:lnTo>
                    <a:pt x="152742" y="95008"/>
                  </a:lnTo>
                  <a:lnTo>
                    <a:pt x="153771" y="95008"/>
                  </a:lnTo>
                  <a:lnTo>
                    <a:pt x="154241" y="94856"/>
                  </a:lnTo>
                  <a:lnTo>
                    <a:pt x="156502" y="92887"/>
                  </a:lnTo>
                  <a:lnTo>
                    <a:pt x="158597" y="91541"/>
                  </a:lnTo>
                  <a:lnTo>
                    <a:pt x="161861" y="90043"/>
                  </a:lnTo>
                  <a:lnTo>
                    <a:pt x="162306" y="88861"/>
                  </a:lnTo>
                  <a:close/>
                </a:path>
                <a:path w="201929" h="144144">
                  <a:moveTo>
                    <a:pt x="169837" y="141198"/>
                  </a:moveTo>
                  <a:lnTo>
                    <a:pt x="169075" y="140182"/>
                  </a:lnTo>
                  <a:lnTo>
                    <a:pt x="165519" y="139674"/>
                  </a:lnTo>
                  <a:lnTo>
                    <a:pt x="163131" y="138963"/>
                  </a:lnTo>
                  <a:lnTo>
                    <a:pt x="159854" y="137477"/>
                  </a:lnTo>
                  <a:lnTo>
                    <a:pt x="158661" y="137922"/>
                  </a:lnTo>
                  <a:lnTo>
                    <a:pt x="157861" y="139674"/>
                  </a:lnTo>
                  <a:lnTo>
                    <a:pt x="157848" y="140182"/>
                  </a:lnTo>
                  <a:lnTo>
                    <a:pt x="158216" y="141198"/>
                  </a:lnTo>
                  <a:lnTo>
                    <a:pt x="158356" y="141198"/>
                  </a:lnTo>
                  <a:lnTo>
                    <a:pt x="161798" y="142773"/>
                  </a:lnTo>
                  <a:lnTo>
                    <a:pt x="164566" y="143598"/>
                  </a:lnTo>
                  <a:lnTo>
                    <a:pt x="167614" y="144018"/>
                  </a:lnTo>
                  <a:lnTo>
                    <a:pt x="168681" y="144018"/>
                  </a:lnTo>
                  <a:lnTo>
                    <a:pt x="169545" y="143294"/>
                  </a:lnTo>
                  <a:lnTo>
                    <a:pt x="169837" y="141198"/>
                  </a:lnTo>
                  <a:close/>
                </a:path>
                <a:path w="201929" h="144144">
                  <a:moveTo>
                    <a:pt x="177825" y="85623"/>
                  </a:moveTo>
                  <a:lnTo>
                    <a:pt x="177076" y="84607"/>
                  </a:lnTo>
                  <a:lnTo>
                    <a:pt x="173151" y="84048"/>
                  </a:lnTo>
                  <a:lnTo>
                    <a:pt x="170230" y="84048"/>
                  </a:lnTo>
                  <a:lnTo>
                    <a:pt x="166319" y="84607"/>
                  </a:lnTo>
                  <a:lnTo>
                    <a:pt x="165557" y="85623"/>
                  </a:lnTo>
                  <a:lnTo>
                    <a:pt x="165709" y="86715"/>
                  </a:lnTo>
                  <a:lnTo>
                    <a:pt x="165989" y="87820"/>
                  </a:lnTo>
                  <a:lnTo>
                    <a:pt x="166865" y="88569"/>
                  </a:lnTo>
                  <a:lnTo>
                    <a:pt x="170421" y="88061"/>
                  </a:lnTo>
                  <a:lnTo>
                    <a:pt x="172961" y="88061"/>
                  </a:lnTo>
                  <a:lnTo>
                    <a:pt x="176504" y="88569"/>
                  </a:lnTo>
                  <a:lnTo>
                    <a:pt x="177190" y="88061"/>
                  </a:lnTo>
                  <a:lnTo>
                    <a:pt x="177520" y="87820"/>
                  </a:lnTo>
                  <a:lnTo>
                    <a:pt x="177825" y="85623"/>
                  </a:lnTo>
                  <a:close/>
                </a:path>
                <a:path w="201929" h="144144">
                  <a:moveTo>
                    <a:pt x="185547" y="140182"/>
                  </a:moveTo>
                  <a:lnTo>
                    <a:pt x="185521" y="139674"/>
                  </a:lnTo>
                  <a:lnTo>
                    <a:pt x="184721" y="137909"/>
                  </a:lnTo>
                  <a:lnTo>
                    <a:pt x="183527" y="137477"/>
                  </a:lnTo>
                  <a:lnTo>
                    <a:pt x="180263" y="138963"/>
                  </a:lnTo>
                  <a:lnTo>
                    <a:pt x="177876" y="139674"/>
                  </a:lnTo>
                  <a:lnTo>
                    <a:pt x="174307" y="140182"/>
                  </a:lnTo>
                  <a:lnTo>
                    <a:pt x="173545" y="141198"/>
                  </a:lnTo>
                  <a:lnTo>
                    <a:pt x="173710" y="142290"/>
                  </a:lnTo>
                  <a:lnTo>
                    <a:pt x="173774" y="142773"/>
                  </a:lnTo>
                  <a:lnTo>
                    <a:pt x="173850" y="143294"/>
                  </a:lnTo>
                  <a:lnTo>
                    <a:pt x="174701" y="144018"/>
                  </a:lnTo>
                  <a:lnTo>
                    <a:pt x="175806" y="144018"/>
                  </a:lnTo>
                  <a:lnTo>
                    <a:pt x="178816" y="143586"/>
                  </a:lnTo>
                  <a:lnTo>
                    <a:pt x="181584" y="142773"/>
                  </a:lnTo>
                  <a:lnTo>
                    <a:pt x="185026" y="141198"/>
                  </a:lnTo>
                  <a:lnTo>
                    <a:pt x="185166" y="141198"/>
                  </a:lnTo>
                  <a:lnTo>
                    <a:pt x="185547" y="140182"/>
                  </a:lnTo>
                  <a:close/>
                </a:path>
                <a:path w="201929" h="144144">
                  <a:moveTo>
                    <a:pt x="192316" y="93484"/>
                  </a:moveTo>
                  <a:lnTo>
                    <a:pt x="192227" y="92227"/>
                  </a:lnTo>
                  <a:lnTo>
                    <a:pt x="189217" y="89611"/>
                  </a:lnTo>
                  <a:lnTo>
                    <a:pt x="186791" y="88049"/>
                  </a:lnTo>
                  <a:lnTo>
                    <a:pt x="183184" y="86398"/>
                  </a:lnTo>
                  <a:lnTo>
                    <a:pt x="181991" y="86842"/>
                  </a:lnTo>
                  <a:lnTo>
                    <a:pt x="181076" y="88861"/>
                  </a:lnTo>
                  <a:lnTo>
                    <a:pt x="181508" y="90043"/>
                  </a:lnTo>
                  <a:lnTo>
                    <a:pt x="184785" y="91541"/>
                  </a:lnTo>
                  <a:lnTo>
                    <a:pt x="186880" y="92875"/>
                  </a:lnTo>
                  <a:lnTo>
                    <a:pt x="189141" y="94856"/>
                  </a:lnTo>
                  <a:lnTo>
                    <a:pt x="189611" y="95008"/>
                  </a:lnTo>
                  <a:lnTo>
                    <a:pt x="190639" y="95008"/>
                  </a:lnTo>
                  <a:lnTo>
                    <a:pt x="191020" y="94856"/>
                  </a:lnTo>
                  <a:lnTo>
                    <a:pt x="191427" y="94513"/>
                  </a:lnTo>
                  <a:lnTo>
                    <a:pt x="192316" y="93484"/>
                  </a:lnTo>
                  <a:close/>
                </a:path>
                <a:path w="201929" h="144144">
                  <a:moveTo>
                    <a:pt x="197599" y="129552"/>
                  </a:moveTo>
                  <a:lnTo>
                    <a:pt x="197332" y="128308"/>
                  </a:lnTo>
                  <a:lnTo>
                    <a:pt x="196392" y="127723"/>
                  </a:lnTo>
                  <a:lnTo>
                    <a:pt x="195465" y="127114"/>
                  </a:lnTo>
                  <a:lnTo>
                    <a:pt x="194221" y="127381"/>
                  </a:lnTo>
                  <a:lnTo>
                    <a:pt x="192278" y="130403"/>
                  </a:lnTo>
                  <a:lnTo>
                    <a:pt x="190639" y="132295"/>
                  </a:lnTo>
                  <a:lnTo>
                    <a:pt x="187934" y="134645"/>
                  </a:lnTo>
                  <a:lnTo>
                    <a:pt x="187833" y="135915"/>
                  </a:lnTo>
                  <a:lnTo>
                    <a:pt x="188569" y="136740"/>
                  </a:lnTo>
                  <a:lnTo>
                    <a:pt x="189115" y="137274"/>
                  </a:lnTo>
                  <a:lnTo>
                    <a:pt x="189522" y="137439"/>
                  </a:lnTo>
                  <a:lnTo>
                    <a:pt x="190538" y="137439"/>
                  </a:lnTo>
                  <a:lnTo>
                    <a:pt x="191008" y="137274"/>
                  </a:lnTo>
                  <a:lnTo>
                    <a:pt x="193560" y="135077"/>
                  </a:lnTo>
                  <a:lnTo>
                    <a:pt x="195453" y="132892"/>
                  </a:lnTo>
                  <a:lnTo>
                    <a:pt x="197599" y="129552"/>
                  </a:lnTo>
                  <a:close/>
                </a:path>
                <a:path w="201929" h="144144">
                  <a:moveTo>
                    <a:pt x="200837" y="106870"/>
                  </a:moveTo>
                  <a:lnTo>
                    <a:pt x="195148" y="96761"/>
                  </a:lnTo>
                  <a:lnTo>
                    <a:pt x="193294" y="97967"/>
                  </a:lnTo>
                  <a:lnTo>
                    <a:pt x="193014" y="99187"/>
                  </a:lnTo>
                  <a:lnTo>
                    <a:pt x="194983" y="102222"/>
                  </a:lnTo>
                  <a:lnTo>
                    <a:pt x="196011" y="104482"/>
                  </a:lnTo>
                  <a:lnTo>
                    <a:pt x="196964" y="107746"/>
                  </a:lnTo>
                  <a:lnTo>
                    <a:pt x="197764" y="108318"/>
                  </a:lnTo>
                  <a:lnTo>
                    <a:pt x="198907" y="108318"/>
                  </a:lnTo>
                  <a:lnTo>
                    <a:pt x="200266" y="107924"/>
                  </a:lnTo>
                  <a:lnTo>
                    <a:pt x="200837" y="106870"/>
                  </a:lnTo>
                  <a:close/>
                </a:path>
                <a:path w="201929" h="144144">
                  <a:moveTo>
                    <a:pt x="201764" y="113118"/>
                  </a:moveTo>
                  <a:lnTo>
                    <a:pt x="200875" y="112217"/>
                  </a:lnTo>
                  <a:lnTo>
                    <a:pt x="198666" y="112217"/>
                  </a:lnTo>
                  <a:lnTo>
                    <a:pt x="197751" y="113118"/>
                  </a:lnTo>
                  <a:lnTo>
                    <a:pt x="197700" y="117106"/>
                  </a:lnTo>
                  <a:lnTo>
                    <a:pt x="197408" y="119202"/>
                  </a:lnTo>
                  <a:lnTo>
                    <a:pt x="196405" y="122631"/>
                  </a:lnTo>
                  <a:lnTo>
                    <a:pt x="196926" y="123571"/>
                  </a:lnTo>
                  <a:lnTo>
                    <a:pt x="197015" y="123748"/>
                  </a:lnTo>
                  <a:lnTo>
                    <a:pt x="198335" y="124129"/>
                  </a:lnTo>
                  <a:lnTo>
                    <a:pt x="199504" y="124129"/>
                  </a:lnTo>
                  <a:lnTo>
                    <a:pt x="200304" y="123571"/>
                  </a:lnTo>
                  <a:lnTo>
                    <a:pt x="201371" y="119951"/>
                  </a:lnTo>
                  <a:lnTo>
                    <a:pt x="201764" y="117106"/>
                  </a:lnTo>
                  <a:lnTo>
                    <a:pt x="201764" y="113118"/>
                  </a:lnTo>
                  <a:close/>
                </a:path>
              </a:pathLst>
            </a:custGeom>
            <a:solidFill>
              <a:srgbClr val="3549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6608166" y="3600563"/>
              <a:ext cx="62230" cy="54610"/>
            </a:xfrm>
            <a:custGeom>
              <a:avLst/>
              <a:gdLst/>
              <a:ahLst/>
              <a:cxnLst/>
              <a:rect l="l" t="t" r="r" b="b"/>
              <a:pathLst>
                <a:path w="62229" h="54610">
                  <a:moveTo>
                    <a:pt x="8115" y="51028"/>
                  </a:moveTo>
                  <a:lnTo>
                    <a:pt x="7200" y="50139"/>
                  </a:lnTo>
                  <a:lnTo>
                    <a:pt x="5562" y="50139"/>
                  </a:lnTo>
                  <a:lnTo>
                    <a:pt x="6388" y="48704"/>
                  </a:lnTo>
                  <a:lnTo>
                    <a:pt x="6057" y="47485"/>
                  </a:lnTo>
                  <a:lnTo>
                    <a:pt x="5105" y="46926"/>
                  </a:lnTo>
                  <a:lnTo>
                    <a:pt x="4140" y="46380"/>
                  </a:lnTo>
                  <a:lnTo>
                    <a:pt x="2908" y="46697"/>
                  </a:lnTo>
                  <a:lnTo>
                    <a:pt x="0" y="51765"/>
                  </a:lnTo>
                  <a:lnTo>
                    <a:pt x="0" y="52514"/>
                  </a:lnTo>
                  <a:lnTo>
                    <a:pt x="723" y="53759"/>
                  </a:lnTo>
                  <a:lnTo>
                    <a:pt x="1371" y="54140"/>
                  </a:lnTo>
                  <a:lnTo>
                    <a:pt x="2095" y="54140"/>
                  </a:lnTo>
                  <a:lnTo>
                    <a:pt x="7213" y="54140"/>
                  </a:lnTo>
                  <a:lnTo>
                    <a:pt x="8115" y="53251"/>
                  </a:lnTo>
                  <a:lnTo>
                    <a:pt x="8115" y="51028"/>
                  </a:lnTo>
                  <a:close/>
                </a:path>
                <a:path w="62229" h="54610">
                  <a:moveTo>
                    <a:pt x="13500" y="36372"/>
                  </a:moveTo>
                  <a:lnTo>
                    <a:pt x="13182" y="35153"/>
                  </a:lnTo>
                  <a:lnTo>
                    <a:pt x="11252" y="34048"/>
                  </a:lnTo>
                  <a:lnTo>
                    <a:pt x="10045" y="34378"/>
                  </a:lnTo>
                  <a:lnTo>
                    <a:pt x="5359" y="42468"/>
                  </a:lnTo>
                  <a:lnTo>
                    <a:pt x="5689" y="43688"/>
                  </a:lnTo>
                  <a:lnTo>
                    <a:pt x="6654" y="44234"/>
                  </a:lnTo>
                  <a:lnTo>
                    <a:pt x="8978" y="44234"/>
                  </a:lnTo>
                  <a:lnTo>
                    <a:pt x="13500" y="36372"/>
                  </a:lnTo>
                  <a:close/>
                </a:path>
                <a:path w="62229" h="54610">
                  <a:moveTo>
                    <a:pt x="20624" y="24053"/>
                  </a:moveTo>
                  <a:lnTo>
                    <a:pt x="20307" y="22821"/>
                  </a:lnTo>
                  <a:lnTo>
                    <a:pt x="18389" y="21717"/>
                  </a:lnTo>
                  <a:lnTo>
                    <a:pt x="17157" y="22034"/>
                  </a:lnTo>
                  <a:lnTo>
                    <a:pt x="12484" y="30124"/>
                  </a:lnTo>
                  <a:lnTo>
                    <a:pt x="12814" y="31356"/>
                  </a:lnTo>
                  <a:lnTo>
                    <a:pt x="13766" y="31915"/>
                  </a:lnTo>
                  <a:lnTo>
                    <a:pt x="16078" y="31915"/>
                  </a:lnTo>
                  <a:lnTo>
                    <a:pt x="20624" y="24053"/>
                  </a:lnTo>
                  <a:close/>
                </a:path>
                <a:path w="62229" h="54610">
                  <a:moveTo>
                    <a:pt x="22352" y="51028"/>
                  </a:moveTo>
                  <a:lnTo>
                    <a:pt x="21463" y="50139"/>
                  </a:lnTo>
                  <a:lnTo>
                    <a:pt x="12115" y="50139"/>
                  </a:lnTo>
                  <a:lnTo>
                    <a:pt x="11226" y="51028"/>
                  </a:lnTo>
                  <a:lnTo>
                    <a:pt x="11226" y="53251"/>
                  </a:lnTo>
                  <a:lnTo>
                    <a:pt x="12115" y="54140"/>
                  </a:lnTo>
                  <a:lnTo>
                    <a:pt x="21463" y="54140"/>
                  </a:lnTo>
                  <a:lnTo>
                    <a:pt x="22352" y="53251"/>
                  </a:lnTo>
                  <a:lnTo>
                    <a:pt x="22352" y="51028"/>
                  </a:lnTo>
                  <a:close/>
                </a:path>
                <a:path w="62229" h="54610">
                  <a:moveTo>
                    <a:pt x="27749" y="11709"/>
                  </a:moveTo>
                  <a:lnTo>
                    <a:pt x="27432" y="10477"/>
                  </a:lnTo>
                  <a:lnTo>
                    <a:pt x="25501" y="9372"/>
                  </a:lnTo>
                  <a:lnTo>
                    <a:pt x="24282" y="9702"/>
                  </a:lnTo>
                  <a:lnTo>
                    <a:pt x="19608" y="17780"/>
                  </a:lnTo>
                  <a:lnTo>
                    <a:pt x="19939" y="19011"/>
                  </a:lnTo>
                  <a:lnTo>
                    <a:pt x="20891" y="19570"/>
                  </a:lnTo>
                  <a:lnTo>
                    <a:pt x="23202" y="19570"/>
                  </a:lnTo>
                  <a:lnTo>
                    <a:pt x="27749" y="11709"/>
                  </a:lnTo>
                  <a:close/>
                </a:path>
                <a:path w="62229" h="54610">
                  <a:moveTo>
                    <a:pt x="35331" y="5435"/>
                  </a:moveTo>
                  <a:lnTo>
                    <a:pt x="34772" y="4483"/>
                  </a:lnTo>
                  <a:lnTo>
                    <a:pt x="32423" y="381"/>
                  </a:lnTo>
                  <a:lnTo>
                    <a:pt x="31750" y="0"/>
                  </a:lnTo>
                  <a:lnTo>
                    <a:pt x="30327" y="0"/>
                  </a:lnTo>
                  <a:lnTo>
                    <a:pt x="29667" y="381"/>
                  </a:lnTo>
                  <a:lnTo>
                    <a:pt x="26733" y="5435"/>
                  </a:lnTo>
                  <a:lnTo>
                    <a:pt x="27076" y="6667"/>
                  </a:lnTo>
                  <a:lnTo>
                    <a:pt x="28333" y="7404"/>
                  </a:lnTo>
                  <a:lnTo>
                    <a:pt x="28689" y="7493"/>
                  </a:lnTo>
                  <a:lnTo>
                    <a:pt x="29019" y="7493"/>
                  </a:lnTo>
                  <a:lnTo>
                    <a:pt x="29718" y="7493"/>
                  </a:lnTo>
                  <a:lnTo>
                    <a:pt x="30391" y="7137"/>
                  </a:lnTo>
                  <a:lnTo>
                    <a:pt x="30772" y="6489"/>
                  </a:lnTo>
                  <a:lnTo>
                    <a:pt x="31026" y="6019"/>
                  </a:lnTo>
                  <a:lnTo>
                    <a:pt x="31864" y="7442"/>
                  </a:lnTo>
                  <a:lnTo>
                    <a:pt x="33070" y="7772"/>
                  </a:lnTo>
                  <a:lnTo>
                    <a:pt x="34048" y="7226"/>
                  </a:lnTo>
                  <a:lnTo>
                    <a:pt x="35001" y="6667"/>
                  </a:lnTo>
                  <a:lnTo>
                    <a:pt x="35331" y="5435"/>
                  </a:lnTo>
                  <a:close/>
                </a:path>
                <a:path w="62229" h="54610">
                  <a:moveTo>
                    <a:pt x="36601" y="51028"/>
                  </a:moveTo>
                  <a:lnTo>
                    <a:pt x="35712" y="50139"/>
                  </a:lnTo>
                  <a:lnTo>
                    <a:pt x="26365" y="50139"/>
                  </a:lnTo>
                  <a:lnTo>
                    <a:pt x="25463" y="51028"/>
                  </a:lnTo>
                  <a:lnTo>
                    <a:pt x="25463" y="53251"/>
                  </a:lnTo>
                  <a:lnTo>
                    <a:pt x="26365" y="54140"/>
                  </a:lnTo>
                  <a:lnTo>
                    <a:pt x="35699" y="54140"/>
                  </a:lnTo>
                  <a:lnTo>
                    <a:pt x="36601" y="53251"/>
                  </a:lnTo>
                  <a:lnTo>
                    <a:pt x="36601" y="51028"/>
                  </a:lnTo>
                  <a:close/>
                </a:path>
                <a:path w="62229" h="54610">
                  <a:moveTo>
                    <a:pt x="42443" y="17780"/>
                  </a:moveTo>
                  <a:lnTo>
                    <a:pt x="37769" y="9690"/>
                  </a:lnTo>
                  <a:lnTo>
                    <a:pt x="36563" y="9372"/>
                  </a:lnTo>
                  <a:lnTo>
                    <a:pt x="34632" y="10477"/>
                  </a:lnTo>
                  <a:lnTo>
                    <a:pt x="34302" y="11696"/>
                  </a:lnTo>
                  <a:lnTo>
                    <a:pt x="38785" y="19481"/>
                  </a:lnTo>
                  <a:lnTo>
                    <a:pt x="39471" y="19837"/>
                  </a:lnTo>
                  <a:lnTo>
                    <a:pt x="40690" y="19837"/>
                  </a:lnTo>
                  <a:lnTo>
                    <a:pt x="42113" y="19011"/>
                  </a:lnTo>
                  <a:lnTo>
                    <a:pt x="42443" y="17780"/>
                  </a:lnTo>
                  <a:close/>
                </a:path>
                <a:path w="62229" h="54610">
                  <a:moveTo>
                    <a:pt x="49568" y="30124"/>
                  </a:moveTo>
                  <a:lnTo>
                    <a:pt x="44907" y="22034"/>
                  </a:lnTo>
                  <a:lnTo>
                    <a:pt x="43675" y="21704"/>
                  </a:lnTo>
                  <a:lnTo>
                    <a:pt x="41757" y="22809"/>
                  </a:lnTo>
                  <a:lnTo>
                    <a:pt x="41427" y="24028"/>
                  </a:lnTo>
                  <a:lnTo>
                    <a:pt x="45961" y="31889"/>
                  </a:lnTo>
                  <a:lnTo>
                    <a:pt x="48272" y="31889"/>
                  </a:lnTo>
                  <a:lnTo>
                    <a:pt x="49250" y="31343"/>
                  </a:lnTo>
                  <a:lnTo>
                    <a:pt x="49568" y="30124"/>
                  </a:lnTo>
                  <a:close/>
                </a:path>
                <a:path w="62229" h="54610">
                  <a:moveTo>
                    <a:pt x="50838" y="51028"/>
                  </a:moveTo>
                  <a:lnTo>
                    <a:pt x="49949" y="50139"/>
                  </a:lnTo>
                  <a:lnTo>
                    <a:pt x="40614" y="50139"/>
                  </a:lnTo>
                  <a:lnTo>
                    <a:pt x="39712" y="51028"/>
                  </a:lnTo>
                  <a:lnTo>
                    <a:pt x="39712" y="53251"/>
                  </a:lnTo>
                  <a:lnTo>
                    <a:pt x="40601" y="54140"/>
                  </a:lnTo>
                  <a:lnTo>
                    <a:pt x="49949" y="54140"/>
                  </a:lnTo>
                  <a:lnTo>
                    <a:pt x="50838" y="53251"/>
                  </a:lnTo>
                  <a:lnTo>
                    <a:pt x="50838" y="51028"/>
                  </a:lnTo>
                  <a:close/>
                </a:path>
                <a:path w="62229" h="54610">
                  <a:moveTo>
                    <a:pt x="56680" y="42443"/>
                  </a:moveTo>
                  <a:lnTo>
                    <a:pt x="56146" y="41490"/>
                  </a:lnTo>
                  <a:lnTo>
                    <a:pt x="52019" y="34378"/>
                  </a:lnTo>
                  <a:lnTo>
                    <a:pt x="50800" y="34036"/>
                  </a:lnTo>
                  <a:lnTo>
                    <a:pt x="48869" y="35140"/>
                  </a:lnTo>
                  <a:lnTo>
                    <a:pt x="48552" y="36372"/>
                  </a:lnTo>
                  <a:lnTo>
                    <a:pt x="53035" y="44145"/>
                  </a:lnTo>
                  <a:lnTo>
                    <a:pt x="53708" y="44500"/>
                  </a:lnTo>
                  <a:lnTo>
                    <a:pt x="54952" y="44500"/>
                  </a:lnTo>
                  <a:lnTo>
                    <a:pt x="56362" y="43688"/>
                  </a:lnTo>
                  <a:lnTo>
                    <a:pt x="56680" y="42443"/>
                  </a:lnTo>
                  <a:close/>
                </a:path>
                <a:path w="62229" h="54610">
                  <a:moveTo>
                    <a:pt x="62064" y="51765"/>
                  </a:moveTo>
                  <a:lnTo>
                    <a:pt x="59143" y="46710"/>
                  </a:lnTo>
                  <a:lnTo>
                    <a:pt x="57924" y="46380"/>
                  </a:lnTo>
                  <a:lnTo>
                    <a:pt x="56959" y="46926"/>
                  </a:lnTo>
                  <a:lnTo>
                    <a:pt x="56007" y="47485"/>
                  </a:lnTo>
                  <a:lnTo>
                    <a:pt x="55689" y="48704"/>
                  </a:lnTo>
                  <a:lnTo>
                    <a:pt x="56502" y="50139"/>
                  </a:lnTo>
                  <a:lnTo>
                    <a:pt x="54864" y="50139"/>
                  </a:lnTo>
                  <a:lnTo>
                    <a:pt x="53962" y="51028"/>
                  </a:lnTo>
                  <a:lnTo>
                    <a:pt x="53949" y="53251"/>
                  </a:lnTo>
                  <a:lnTo>
                    <a:pt x="54851" y="54140"/>
                  </a:lnTo>
                  <a:lnTo>
                    <a:pt x="55956" y="54140"/>
                  </a:lnTo>
                  <a:lnTo>
                    <a:pt x="60693" y="54140"/>
                  </a:lnTo>
                  <a:lnTo>
                    <a:pt x="61353" y="53759"/>
                  </a:lnTo>
                  <a:lnTo>
                    <a:pt x="62064" y="52514"/>
                  </a:lnTo>
                  <a:lnTo>
                    <a:pt x="62064" y="51765"/>
                  </a:lnTo>
                  <a:close/>
                </a:path>
              </a:pathLst>
            </a:custGeom>
            <a:solidFill>
              <a:srgbClr val="3162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6506908" y="3620845"/>
              <a:ext cx="201930" cy="144145"/>
            </a:xfrm>
            <a:custGeom>
              <a:avLst/>
              <a:gdLst/>
              <a:ahLst/>
              <a:cxnLst/>
              <a:rect l="l" t="t" r="r" b="b"/>
              <a:pathLst>
                <a:path w="201929" h="144145">
                  <a:moveTo>
                    <a:pt x="5334" y="38646"/>
                  </a:moveTo>
                  <a:lnTo>
                    <a:pt x="4343" y="35153"/>
                  </a:lnTo>
                  <a:lnTo>
                    <a:pt x="4064" y="33058"/>
                  </a:lnTo>
                  <a:lnTo>
                    <a:pt x="4000" y="29070"/>
                  </a:lnTo>
                  <a:lnTo>
                    <a:pt x="3111" y="28168"/>
                  </a:lnTo>
                  <a:lnTo>
                    <a:pt x="889" y="28168"/>
                  </a:lnTo>
                  <a:lnTo>
                    <a:pt x="0" y="29070"/>
                  </a:lnTo>
                  <a:lnTo>
                    <a:pt x="0" y="33058"/>
                  </a:lnTo>
                  <a:lnTo>
                    <a:pt x="304" y="35153"/>
                  </a:lnTo>
                  <a:lnTo>
                    <a:pt x="406" y="35902"/>
                  </a:lnTo>
                  <a:lnTo>
                    <a:pt x="1460" y="39522"/>
                  </a:lnTo>
                  <a:lnTo>
                    <a:pt x="2260" y="40081"/>
                  </a:lnTo>
                  <a:lnTo>
                    <a:pt x="3429" y="40081"/>
                  </a:lnTo>
                  <a:lnTo>
                    <a:pt x="4762" y="39700"/>
                  </a:lnTo>
                  <a:lnTo>
                    <a:pt x="5334" y="38646"/>
                  </a:lnTo>
                  <a:close/>
                </a:path>
                <a:path w="201929" h="144145">
                  <a:moveTo>
                    <a:pt x="8737" y="15151"/>
                  </a:moveTo>
                  <a:lnTo>
                    <a:pt x="8470" y="13919"/>
                  </a:lnTo>
                  <a:lnTo>
                    <a:pt x="6604" y="12712"/>
                  </a:lnTo>
                  <a:lnTo>
                    <a:pt x="5359" y="12979"/>
                  </a:lnTo>
                  <a:lnTo>
                    <a:pt x="3200" y="16332"/>
                  </a:lnTo>
                  <a:lnTo>
                    <a:pt x="2019" y="18948"/>
                  </a:lnTo>
                  <a:lnTo>
                    <a:pt x="889" y="22771"/>
                  </a:lnTo>
                  <a:lnTo>
                    <a:pt x="1409" y="23698"/>
                  </a:lnTo>
                  <a:lnTo>
                    <a:pt x="1498" y="23876"/>
                  </a:lnTo>
                  <a:lnTo>
                    <a:pt x="2832" y="24269"/>
                  </a:lnTo>
                  <a:lnTo>
                    <a:pt x="4000" y="24269"/>
                  </a:lnTo>
                  <a:lnTo>
                    <a:pt x="4787" y="23698"/>
                  </a:lnTo>
                  <a:lnTo>
                    <a:pt x="5765" y="20447"/>
                  </a:lnTo>
                  <a:lnTo>
                    <a:pt x="6794" y="18186"/>
                  </a:lnTo>
                  <a:lnTo>
                    <a:pt x="8737" y="15151"/>
                  </a:lnTo>
                  <a:close/>
                </a:path>
                <a:path w="201929" h="144145">
                  <a:moveTo>
                    <a:pt x="13919" y="51866"/>
                  </a:moveTo>
                  <a:lnTo>
                    <a:pt x="13830" y="50596"/>
                  </a:lnTo>
                  <a:lnTo>
                    <a:pt x="11112" y="48247"/>
                  </a:lnTo>
                  <a:lnTo>
                    <a:pt x="9486" y="46355"/>
                  </a:lnTo>
                  <a:lnTo>
                    <a:pt x="7531" y="43332"/>
                  </a:lnTo>
                  <a:lnTo>
                    <a:pt x="6299" y="43065"/>
                  </a:lnTo>
                  <a:lnTo>
                    <a:pt x="4432" y="44259"/>
                  </a:lnTo>
                  <a:lnTo>
                    <a:pt x="4165" y="45504"/>
                  </a:lnTo>
                  <a:lnTo>
                    <a:pt x="6324" y="48856"/>
                  </a:lnTo>
                  <a:lnTo>
                    <a:pt x="8204" y="51028"/>
                  </a:lnTo>
                  <a:lnTo>
                    <a:pt x="10744" y="53225"/>
                  </a:lnTo>
                  <a:lnTo>
                    <a:pt x="11214" y="53390"/>
                  </a:lnTo>
                  <a:lnTo>
                    <a:pt x="12242" y="53390"/>
                  </a:lnTo>
                  <a:lnTo>
                    <a:pt x="12649" y="53225"/>
                  </a:lnTo>
                  <a:lnTo>
                    <a:pt x="13030" y="52908"/>
                  </a:lnTo>
                  <a:lnTo>
                    <a:pt x="13919" y="51866"/>
                  </a:lnTo>
                  <a:close/>
                </a:path>
                <a:path w="201929" h="144145">
                  <a:moveTo>
                    <a:pt x="20675" y="4813"/>
                  </a:moveTo>
                  <a:lnTo>
                    <a:pt x="19761" y="2794"/>
                  </a:lnTo>
                  <a:lnTo>
                    <a:pt x="18567" y="2349"/>
                  </a:lnTo>
                  <a:lnTo>
                    <a:pt x="14947" y="4000"/>
                  </a:lnTo>
                  <a:lnTo>
                    <a:pt x="12534" y="5562"/>
                  </a:lnTo>
                  <a:lnTo>
                    <a:pt x="9525" y="8178"/>
                  </a:lnTo>
                  <a:lnTo>
                    <a:pt x="9448" y="9436"/>
                  </a:lnTo>
                  <a:lnTo>
                    <a:pt x="10160" y="10274"/>
                  </a:lnTo>
                  <a:lnTo>
                    <a:pt x="10756" y="10807"/>
                  </a:lnTo>
                  <a:lnTo>
                    <a:pt x="11112" y="10960"/>
                  </a:lnTo>
                  <a:lnTo>
                    <a:pt x="12141" y="10960"/>
                  </a:lnTo>
                  <a:lnTo>
                    <a:pt x="12611" y="10807"/>
                  </a:lnTo>
                  <a:lnTo>
                    <a:pt x="14871" y="8839"/>
                  </a:lnTo>
                  <a:lnTo>
                    <a:pt x="16967" y="7493"/>
                  </a:lnTo>
                  <a:lnTo>
                    <a:pt x="20231" y="5994"/>
                  </a:lnTo>
                  <a:lnTo>
                    <a:pt x="20675" y="4813"/>
                  </a:lnTo>
                  <a:close/>
                </a:path>
                <a:path w="201929" h="144145">
                  <a:moveTo>
                    <a:pt x="28206" y="57150"/>
                  </a:moveTo>
                  <a:lnTo>
                    <a:pt x="27457" y="56134"/>
                  </a:lnTo>
                  <a:lnTo>
                    <a:pt x="23888" y="55626"/>
                  </a:lnTo>
                  <a:lnTo>
                    <a:pt x="21501" y="54914"/>
                  </a:lnTo>
                  <a:lnTo>
                    <a:pt x="18237" y="53428"/>
                  </a:lnTo>
                  <a:lnTo>
                    <a:pt x="17030" y="53873"/>
                  </a:lnTo>
                  <a:lnTo>
                    <a:pt x="16243" y="55626"/>
                  </a:lnTo>
                  <a:lnTo>
                    <a:pt x="16217" y="56134"/>
                  </a:lnTo>
                  <a:lnTo>
                    <a:pt x="16598" y="57150"/>
                  </a:lnTo>
                  <a:lnTo>
                    <a:pt x="16738" y="57150"/>
                  </a:lnTo>
                  <a:lnTo>
                    <a:pt x="20180" y="58724"/>
                  </a:lnTo>
                  <a:lnTo>
                    <a:pt x="22936" y="59550"/>
                  </a:lnTo>
                  <a:lnTo>
                    <a:pt x="25984" y="59969"/>
                  </a:lnTo>
                  <a:lnTo>
                    <a:pt x="27051" y="59969"/>
                  </a:lnTo>
                  <a:lnTo>
                    <a:pt x="27914" y="59245"/>
                  </a:lnTo>
                  <a:lnTo>
                    <a:pt x="28206" y="57150"/>
                  </a:lnTo>
                  <a:close/>
                </a:path>
                <a:path w="201929" h="144145">
                  <a:moveTo>
                    <a:pt x="36207" y="1574"/>
                  </a:moveTo>
                  <a:lnTo>
                    <a:pt x="35445" y="558"/>
                  </a:lnTo>
                  <a:lnTo>
                    <a:pt x="31534" y="0"/>
                  </a:lnTo>
                  <a:lnTo>
                    <a:pt x="28600" y="0"/>
                  </a:lnTo>
                  <a:lnTo>
                    <a:pt x="24688" y="558"/>
                  </a:lnTo>
                  <a:lnTo>
                    <a:pt x="23926" y="1574"/>
                  </a:lnTo>
                  <a:lnTo>
                    <a:pt x="24079" y="2667"/>
                  </a:lnTo>
                  <a:lnTo>
                    <a:pt x="24358" y="3771"/>
                  </a:lnTo>
                  <a:lnTo>
                    <a:pt x="25234" y="4521"/>
                  </a:lnTo>
                  <a:lnTo>
                    <a:pt x="28790" y="4013"/>
                  </a:lnTo>
                  <a:lnTo>
                    <a:pt x="31330" y="4013"/>
                  </a:lnTo>
                  <a:lnTo>
                    <a:pt x="34886" y="4521"/>
                  </a:lnTo>
                  <a:lnTo>
                    <a:pt x="35572" y="4013"/>
                  </a:lnTo>
                  <a:lnTo>
                    <a:pt x="35890" y="3771"/>
                  </a:lnTo>
                  <a:lnTo>
                    <a:pt x="36207" y="1574"/>
                  </a:lnTo>
                  <a:close/>
                </a:path>
                <a:path w="201929" h="144145">
                  <a:moveTo>
                    <a:pt x="43916" y="56134"/>
                  </a:moveTo>
                  <a:lnTo>
                    <a:pt x="43891" y="55626"/>
                  </a:lnTo>
                  <a:lnTo>
                    <a:pt x="43091" y="53860"/>
                  </a:lnTo>
                  <a:lnTo>
                    <a:pt x="41897" y="53428"/>
                  </a:lnTo>
                  <a:lnTo>
                    <a:pt x="38633" y="54914"/>
                  </a:lnTo>
                  <a:lnTo>
                    <a:pt x="36245" y="55626"/>
                  </a:lnTo>
                  <a:lnTo>
                    <a:pt x="32689" y="56134"/>
                  </a:lnTo>
                  <a:lnTo>
                    <a:pt x="31915" y="57150"/>
                  </a:lnTo>
                  <a:lnTo>
                    <a:pt x="32080" y="58242"/>
                  </a:lnTo>
                  <a:lnTo>
                    <a:pt x="32156" y="58724"/>
                  </a:lnTo>
                  <a:lnTo>
                    <a:pt x="32219" y="59245"/>
                  </a:lnTo>
                  <a:lnTo>
                    <a:pt x="33070" y="59969"/>
                  </a:lnTo>
                  <a:lnTo>
                    <a:pt x="34188" y="59969"/>
                  </a:lnTo>
                  <a:lnTo>
                    <a:pt x="37185" y="59537"/>
                  </a:lnTo>
                  <a:lnTo>
                    <a:pt x="39954" y="58724"/>
                  </a:lnTo>
                  <a:lnTo>
                    <a:pt x="43408" y="57150"/>
                  </a:lnTo>
                  <a:lnTo>
                    <a:pt x="43548" y="57150"/>
                  </a:lnTo>
                  <a:lnTo>
                    <a:pt x="43916" y="56134"/>
                  </a:lnTo>
                  <a:close/>
                </a:path>
                <a:path w="201929" h="144145">
                  <a:moveTo>
                    <a:pt x="50698" y="9436"/>
                  </a:moveTo>
                  <a:lnTo>
                    <a:pt x="50596" y="8178"/>
                  </a:lnTo>
                  <a:lnTo>
                    <a:pt x="47586" y="5562"/>
                  </a:lnTo>
                  <a:lnTo>
                    <a:pt x="45161" y="4000"/>
                  </a:lnTo>
                  <a:lnTo>
                    <a:pt x="41554" y="2349"/>
                  </a:lnTo>
                  <a:lnTo>
                    <a:pt x="40360" y="2794"/>
                  </a:lnTo>
                  <a:lnTo>
                    <a:pt x="39446" y="4800"/>
                  </a:lnTo>
                  <a:lnTo>
                    <a:pt x="39890" y="5994"/>
                  </a:lnTo>
                  <a:lnTo>
                    <a:pt x="43154" y="7493"/>
                  </a:lnTo>
                  <a:lnTo>
                    <a:pt x="45250" y="8826"/>
                  </a:lnTo>
                  <a:lnTo>
                    <a:pt x="47510" y="10807"/>
                  </a:lnTo>
                  <a:lnTo>
                    <a:pt x="47980" y="10960"/>
                  </a:lnTo>
                  <a:lnTo>
                    <a:pt x="49009" y="10960"/>
                  </a:lnTo>
                  <a:lnTo>
                    <a:pt x="49390" y="10807"/>
                  </a:lnTo>
                  <a:lnTo>
                    <a:pt x="49809" y="10464"/>
                  </a:lnTo>
                  <a:lnTo>
                    <a:pt x="50698" y="9436"/>
                  </a:lnTo>
                  <a:close/>
                </a:path>
                <a:path w="201929" h="144145">
                  <a:moveTo>
                    <a:pt x="55968" y="45504"/>
                  </a:moveTo>
                  <a:lnTo>
                    <a:pt x="55702" y="44259"/>
                  </a:lnTo>
                  <a:lnTo>
                    <a:pt x="53835" y="43065"/>
                  </a:lnTo>
                  <a:lnTo>
                    <a:pt x="52590" y="43332"/>
                  </a:lnTo>
                  <a:lnTo>
                    <a:pt x="50660" y="46355"/>
                  </a:lnTo>
                  <a:lnTo>
                    <a:pt x="49022" y="48247"/>
                  </a:lnTo>
                  <a:lnTo>
                    <a:pt x="46304" y="50596"/>
                  </a:lnTo>
                  <a:lnTo>
                    <a:pt x="46202" y="51866"/>
                  </a:lnTo>
                  <a:lnTo>
                    <a:pt x="46939" y="52692"/>
                  </a:lnTo>
                  <a:lnTo>
                    <a:pt x="47498" y="53225"/>
                  </a:lnTo>
                  <a:lnTo>
                    <a:pt x="47891" y="53390"/>
                  </a:lnTo>
                  <a:lnTo>
                    <a:pt x="48907" y="53390"/>
                  </a:lnTo>
                  <a:lnTo>
                    <a:pt x="49377" y="53225"/>
                  </a:lnTo>
                  <a:lnTo>
                    <a:pt x="51930" y="51028"/>
                  </a:lnTo>
                  <a:lnTo>
                    <a:pt x="53822" y="48844"/>
                  </a:lnTo>
                  <a:lnTo>
                    <a:pt x="55968" y="45504"/>
                  </a:lnTo>
                  <a:close/>
                </a:path>
                <a:path w="201929" h="144145">
                  <a:moveTo>
                    <a:pt x="59220" y="22821"/>
                  </a:moveTo>
                  <a:lnTo>
                    <a:pt x="53530" y="12712"/>
                  </a:lnTo>
                  <a:lnTo>
                    <a:pt x="51663" y="13906"/>
                  </a:lnTo>
                  <a:lnTo>
                    <a:pt x="51396" y="15138"/>
                  </a:lnTo>
                  <a:lnTo>
                    <a:pt x="53352" y="18173"/>
                  </a:lnTo>
                  <a:lnTo>
                    <a:pt x="54381" y="20434"/>
                  </a:lnTo>
                  <a:lnTo>
                    <a:pt x="55333" y="23698"/>
                  </a:lnTo>
                  <a:lnTo>
                    <a:pt x="56134" y="24269"/>
                  </a:lnTo>
                  <a:lnTo>
                    <a:pt x="57277" y="24269"/>
                  </a:lnTo>
                  <a:lnTo>
                    <a:pt x="58635" y="23876"/>
                  </a:lnTo>
                  <a:lnTo>
                    <a:pt x="59220" y="22821"/>
                  </a:lnTo>
                  <a:close/>
                </a:path>
                <a:path w="201929" h="144145">
                  <a:moveTo>
                    <a:pt x="60147" y="29070"/>
                  </a:moveTo>
                  <a:lnTo>
                    <a:pt x="59245" y="28168"/>
                  </a:lnTo>
                  <a:lnTo>
                    <a:pt x="57035" y="28168"/>
                  </a:lnTo>
                  <a:lnTo>
                    <a:pt x="56121" y="29070"/>
                  </a:lnTo>
                  <a:lnTo>
                    <a:pt x="56070" y="33058"/>
                  </a:lnTo>
                  <a:lnTo>
                    <a:pt x="55778" y="35153"/>
                  </a:lnTo>
                  <a:lnTo>
                    <a:pt x="54775" y="38582"/>
                  </a:lnTo>
                  <a:lnTo>
                    <a:pt x="55295" y="39522"/>
                  </a:lnTo>
                  <a:lnTo>
                    <a:pt x="55384" y="39687"/>
                  </a:lnTo>
                  <a:lnTo>
                    <a:pt x="56769" y="40081"/>
                  </a:lnTo>
                  <a:lnTo>
                    <a:pt x="57873" y="40081"/>
                  </a:lnTo>
                  <a:lnTo>
                    <a:pt x="58674" y="39522"/>
                  </a:lnTo>
                  <a:lnTo>
                    <a:pt x="59740" y="35902"/>
                  </a:lnTo>
                  <a:lnTo>
                    <a:pt x="60147" y="33058"/>
                  </a:lnTo>
                  <a:lnTo>
                    <a:pt x="60147" y="29070"/>
                  </a:lnTo>
                  <a:close/>
                </a:path>
                <a:path w="201929" h="144145">
                  <a:moveTo>
                    <a:pt x="146951" y="122694"/>
                  </a:moveTo>
                  <a:lnTo>
                    <a:pt x="146202" y="119951"/>
                  </a:lnTo>
                  <a:lnTo>
                    <a:pt x="145986" y="119189"/>
                  </a:lnTo>
                  <a:lnTo>
                    <a:pt x="145681" y="117106"/>
                  </a:lnTo>
                  <a:lnTo>
                    <a:pt x="145630" y="113106"/>
                  </a:lnTo>
                  <a:lnTo>
                    <a:pt x="144741" y="112217"/>
                  </a:lnTo>
                  <a:lnTo>
                    <a:pt x="142532" y="112217"/>
                  </a:lnTo>
                  <a:lnTo>
                    <a:pt x="141630" y="113106"/>
                  </a:lnTo>
                  <a:lnTo>
                    <a:pt x="141630" y="117106"/>
                  </a:lnTo>
                  <a:lnTo>
                    <a:pt x="141922" y="119189"/>
                  </a:lnTo>
                  <a:lnTo>
                    <a:pt x="142036" y="119951"/>
                  </a:lnTo>
                  <a:lnTo>
                    <a:pt x="143103" y="123558"/>
                  </a:lnTo>
                  <a:lnTo>
                    <a:pt x="143891" y="124129"/>
                  </a:lnTo>
                  <a:lnTo>
                    <a:pt x="145008" y="124129"/>
                  </a:lnTo>
                  <a:lnTo>
                    <a:pt x="146392" y="123736"/>
                  </a:lnTo>
                  <a:lnTo>
                    <a:pt x="146951" y="122694"/>
                  </a:lnTo>
                  <a:close/>
                </a:path>
                <a:path w="201929" h="144145">
                  <a:moveTo>
                    <a:pt x="150368" y="99199"/>
                  </a:moveTo>
                  <a:lnTo>
                    <a:pt x="150101" y="97967"/>
                  </a:lnTo>
                  <a:lnTo>
                    <a:pt x="148234" y="96761"/>
                  </a:lnTo>
                  <a:lnTo>
                    <a:pt x="146989" y="97028"/>
                  </a:lnTo>
                  <a:lnTo>
                    <a:pt x="146405" y="97967"/>
                  </a:lnTo>
                  <a:lnTo>
                    <a:pt x="144830" y="100380"/>
                  </a:lnTo>
                  <a:lnTo>
                    <a:pt x="143649" y="102997"/>
                  </a:lnTo>
                  <a:lnTo>
                    <a:pt x="142532" y="106819"/>
                  </a:lnTo>
                  <a:lnTo>
                    <a:pt x="143040" y="107746"/>
                  </a:lnTo>
                  <a:lnTo>
                    <a:pt x="143141" y="107924"/>
                  </a:lnTo>
                  <a:lnTo>
                    <a:pt x="144500" y="108318"/>
                  </a:lnTo>
                  <a:lnTo>
                    <a:pt x="145630" y="108318"/>
                  </a:lnTo>
                  <a:lnTo>
                    <a:pt x="146418" y="107746"/>
                  </a:lnTo>
                  <a:lnTo>
                    <a:pt x="147396" y="104495"/>
                  </a:lnTo>
                  <a:lnTo>
                    <a:pt x="148424" y="102235"/>
                  </a:lnTo>
                  <a:lnTo>
                    <a:pt x="150368" y="99199"/>
                  </a:lnTo>
                  <a:close/>
                </a:path>
                <a:path w="201929" h="144145">
                  <a:moveTo>
                    <a:pt x="155562" y="135915"/>
                  </a:moveTo>
                  <a:lnTo>
                    <a:pt x="155473" y="134632"/>
                  </a:lnTo>
                  <a:lnTo>
                    <a:pt x="152755" y="132295"/>
                  </a:lnTo>
                  <a:lnTo>
                    <a:pt x="151117" y="130390"/>
                  </a:lnTo>
                  <a:lnTo>
                    <a:pt x="149161" y="127381"/>
                  </a:lnTo>
                  <a:lnTo>
                    <a:pt x="147929" y="127114"/>
                  </a:lnTo>
                  <a:lnTo>
                    <a:pt x="146062" y="128308"/>
                  </a:lnTo>
                  <a:lnTo>
                    <a:pt x="145796" y="129552"/>
                  </a:lnTo>
                  <a:lnTo>
                    <a:pt x="147955" y="132892"/>
                  </a:lnTo>
                  <a:lnTo>
                    <a:pt x="149834" y="135077"/>
                  </a:lnTo>
                  <a:lnTo>
                    <a:pt x="152387" y="137274"/>
                  </a:lnTo>
                  <a:lnTo>
                    <a:pt x="152857" y="137439"/>
                  </a:lnTo>
                  <a:lnTo>
                    <a:pt x="153873" y="137439"/>
                  </a:lnTo>
                  <a:lnTo>
                    <a:pt x="154279" y="137274"/>
                  </a:lnTo>
                  <a:lnTo>
                    <a:pt x="154660" y="136944"/>
                  </a:lnTo>
                  <a:lnTo>
                    <a:pt x="155562" y="135915"/>
                  </a:lnTo>
                  <a:close/>
                </a:path>
                <a:path w="201929" h="144145">
                  <a:moveTo>
                    <a:pt x="162318" y="88849"/>
                  </a:moveTo>
                  <a:lnTo>
                    <a:pt x="161404" y="86842"/>
                  </a:lnTo>
                  <a:lnTo>
                    <a:pt x="160210" y="86398"/>
                  </a:lnTo>
                  <a:lnTo>
                    <a:pt x="156591" y="88036"/>
                  </a:lnTo>
                  <a:lnTo>
                    <a:pt x="154178" y="89611"/>
                  </a:lnTo>
                  <a:lnTo>
                    <a:pt x="151168" y="92227"/>
                  </a:lnTo>
                  <a:lnTo>
                    <a:pt x="151079" y="93484"/>
                  </a:lnTo>
                  <a:lnTo>
                    <a:pt x="151803" y="94322"/>
                  </a:lnTo>
                  <a:lnTo>
                    <a:pt x="152387" y="94856"/>
                  </a:lnTo>
                  <a:lnTo>
                    <a:pt x="152755" y="95008"/>
                  </a:lnTo>
                  <a:lnTo>
                    <a:pt x="153784" y="95008"/>
                  </a:lnTo>
                  <a:lnTo>
                    <a:pt x="154254" y="94856"/>
                  </a:lnTo>
                  <a:lnTo>
                    <a:pt x="156514" y="92887"/>
                  </a:lnTo>
                  <a:lnTo>
                    <a:pt x="158610" y="91541"/>
                  </a:lnTo>
                  <a:lnTo>
                    <a:pt x="161874" y="90043"/>
                  </a:lnTo>
                  <a:lnTo>
                    <a:pt x="162318" y="88849"/>
                  </a:lnTo>
                  <a:close/>
                </a:path>
                <a:path w="201929" h="144145">
                  <a:moveTo>
                    <a:pt x="169849" y="141185"/>
                  </a:moveTo>
                  <a:lnTo>
                    <a:pt x="169087" y="140182"/>
                  </a:lnTo>
                  <a:lnTo>
                    <a:pt x="165519" y="139674"/>
                  </a:lnTo>
                  <a:lnTo>
                    <a:pt x="163131" y="138963"/>
                  </a:lnTo>
                  <a:lnTo>
                    <a:pt x="159867" y="137477"/>
                  </a:lnTo>
                  <a:lnTo>
                    <a:pt x="158673" y="137922"/>
                  </a:lnTo>
                  <a:lnTo>
                    <a:pt x="157873" y="139674"/>
                  </a:lnTo>
                  <a:lnTo>
                    <a:pt x="157848" y="140182"/>
                  </a:lnTo>
                  <a:lnTo>
                    <a:pt x="158330" y="141185"/>
                  </a:lnTo>
                  <a:lnTo>
                    <a:pt x="161810" y="142773"/>
                  </a:lnTo>
                  <a:lnTo>
                    <a:pt x="164579" y="143598"/>
                  </a:lnTo>
                  <a:lnTo>
                    <a:pt x="167601" y="144018"/>
                  </a:lnTo>
                  <a:lnTo>
                    <a:pt x="168681" y="144018"/>
                  </a:lnTo>
                  <a:lnTo>
                    <a:pt x="169557" y="143294"/>
                  </a:lnTo>
                  <a:lnTo>
                    <a:pt x="169849" y="141185"/>
                  </a:lnTo>
                  <a:close/>
                </a:path>
                <a:path w="201929" h="144145">
                  <a:moveTo>
                    <a:pt x="177838" y="85610"/>
                  </a:moveTo>
                  <a:lnTo>
                    <a:pt x="177088" y="84607"/>
                  </a:lnTo>
                  <a:lnTo>
                    <a:pt x="173164" y="84048"/>
                  </a:lnTo>
                  <a:lnTo>
                    <a:pt x="170230" y="84048"/>
                  </a:lnTo>
                  <a:lnTo>
                    <a:pt x="166331" y="84607"/>
                  </a:lnTo>
                  <a:lnTo>
                    <a:pt x="165557" y="85610"/>
                  </a:lnTo>
                  <a:lnTo>
                    <a:pt x="165722" y="86715"/>
                  </a:lnTo>
                  <a:lnTo>
                    <a:pt x="165963" y="87807"/>
                  </a:lnTo>
                  <a:lnTo>
                    <a:pt x="166878" y="88569"/>
                  </a:lnTo>
                  <a:lnTo>
                    <a:pt x="170434" y="88061"/>
                  </a:lnTo>
                  <a:lnTo>
                    <a:pt x="172974" y="88061"/>
                  </a:lnTo>
                  <a:lnTo>
                    <a:pt x="176517" y="88569"/>
                  </a:lnTo>
                  <a:lnTo>
                    <a:pt x="177190" y="88061"/>
                  </a:lnTo>
                  <a:lnTo>
                    <a:pt x="177533" y="87807"/>
                  </a:lnTo>
                  <a:lnTo>
                    <a:pt x="177838" y="85610"/>
                  </a:lnTo>
                  <a:close/>
                </a:path>
                <a:path w="201929" h="144145">
                  <a:moveTo>
                    <a:pt x="185547" y="140182"/>
                  </a:moveTo>
                  <a:lnTo>
                    <a:pt x="185534" y="139674"/>
                  </a:lnTo>
                  <a:lnTo>
                    <a:pt x="184721" y="137909"/>
                  </a:lnTo>
                  <a:lnTo>
                    <a:pt x="183540" y="137477"/>
                  </a:lnTo>
                  <a:lnTo>
                    <a:pt x="180276" y="138963"/>
                  </a:lnTo>
                  <a:lnTo>
                    <a:pt x="177876" y="139674"/>
                  </a:lnTo>
                  <a:lnTo>
                    <a:pt x="174320" y="140182"/>
                  </a:lnTo>
                  <a:lnTo>
                    <a:pt x="173558" y="141198"/>
                  </a:lnTo>
                  <a:lnTo>
                    <a:pt x="173710" y="142290"/>
                  </a:lnTo>
                  <a:lnTo>
                    <a:pt x="173786" y="142773"/>
                  </a:lnTo>
                  <a:lnTo>
                    <a:pt x="173863" y="143294"/>
                  </a:lnTo>
                  <a:lnTo>
                    <a:pt x="174713" y="144018"/>
                  </a:lnTo>
                  <a:lnTo>
                    <a:pt x="175806" y="144018"/>
                  </a:lnTo>
                  <a:lnTo>
                    <a:pt x="178816" y="143586"/>
                  </a:lnTo>
                  <a:lnTo>
                    <a:pt x="181584" y="142773"/>
                  </a:lnTo>
                  <a:lnTo>
                    <a:pt x="185039" y="141198"/>
                  </a:lnTo>
                  <a:lnTo>
                    <a:pt x="185178" y="141198"/>
                  </a:lnTo>
                  <a:lnTo>
                    <a:pt x="185547" y="140182"/>
                  </a:lnTo>
                  <a:close/>
                </a:path>
                <a:path w="201929" h="144145">
                  <a:moveTo>
                    <a:pt x="192328" y="93484"/>
                  </a:moveTo>
                  <a:lnTo>
                    <a:pt x="192227" y="92227"/>
                  </a:lnTo>
                  <a:lnTo>
                    <a:pt x="189230" y="89611"/>
                  </a:lnTo>
                  <a:lnTo>
                    <a:pt x="186804" y="88036"/>
                  </a:lnTo>
                  <a:lnTo>
                    <a:pt x="183184" y="86398"/>
                  </a:lnTo>
                  <a:lnTo>
                    <a:pt x="181991" y="86842"/>
                  </a:lnTo>
                  <a:lnTo>
                    <a:pt x="181076" y="88849"/>
                  </a:lnTo>
                  <a:lnTo>
                    <a:pt x="181521" y="90043"/>
                  </a:lnTo>
                  <a:lnTo>
                    <a:pt x="184785" y="91528"/>
                  </a:lnTo>
                  <a:lnTo>
                    <a:pt x="186880" y="92875"/>
                  </a:lnTo>
                  <a:lnTo>
                    <a:pt x="189153" y="94856"/>
                  </a:lnTo>
                  <a:lnTo>
                    <a:pt x="189623" y="95008"/>
                  </a:lnTo>
                  <a:lnTo>
                    <a:pt x="190639" y="95008"/>
                  </a:lnTo>
                  <a:lnTo>
                    <a:pt x="191008" y="94856"/>
                  </a:lnTo>
                  <a:lnTo>
                    <a:pt x="191427" y="94513"/>
                  </a:lnTo>
                  <a:lnTo>
                    <a:pt x="192328" y="93484"/>
                  </a:lnTo>
                  <a:close/>
                </a:path>
                <a:path w="201929" h="144145">
                  <a:moveTo>
                    <a:pt x="197612" y="129540"/>
                  </a:moveTo>
                  <a:lnTo>
                    <a:pt x="197332" y="128295"/>
                  </a:lnTo>
                  <a:lnTo>
                    <a:pt x="195478" y="127114"/>
                  </a:lnTo>
                  <a:lnTo>
                    <a:pt x="194233" y="127368"/>
                  </a:lnTo>
                  <a:lnTo>
                    <a:pt x="192290" y="130390"/>
                  </a:lnTo>
                  <a:lnTo>
                    <a:pt x="190652" y="132283"/>
                  </a:lnTo>
                  <a:lnTo>
                    <a:pt x="187934" y="134632"/>
                  </a:lnTo>
                  <a:lnTo>
                    <a:pt x="187845" y="135902"/>
                  </a:lnTo>
                  <a:lnTo>
                    <a:pt x="189014" y="137274"/>
                  </a:lnTo>
                  <a:lnTo>
                    <a:pt x="191020" y="137274"/>
                  </a:lnTo>
                  <a:lnTo>
                    <a:pt x="193560" y="135064"/>
                  </a:lnTo>
                  <a:lnTo>
                    <a:pt x="195465" y="132892"/>
                  </a:lnTo>
                  <a:lnTo>
                    <a:pt x="197612" y="129540"/>
                  </a:lnTo>
                  <a:close/>
                </a:path>
                <a:path w="201929" h="144145">
                  <a:moveTo>
                    <a:pt x="200837" y="106870"/>
                  </a:moveTo>
                  <a:lnTo>
                    <a:pt x="195160" y="96748"/>
                  </a:lnTo>
                  <a:lnTo>
                    <a:pt x="193306" y="97955"/>
                  </a:lnTo>
                  <a:lnTo>
                    <a:pt x="193027" y="99187"/>
                  </a:lnTo>
                  <a:lnTo>
                    <a:pt x="194983" y="102222"/>
                  </a:lnTo>
                  <a:lnTo>
                    <a:pt x="196024" y="104482"/>
                  </a:lnTo>
                  <a:lnTo>
                    <a:pt x="196977" y="107746"/>
                  </a:lnTo>
                  <a:lnTo>
                    <a:pt x="197764" y="108305"/>
                  </a:lnTo>
                  <a:lnTo>
                    <a:pt x="198907" y="108305"/>
                  </a:lnTo>
                  <a:lnTo>
                    <a:pt x="200266" y="107911"/>
                  </a:lnTo>
                  <a:lnTo>
                    <a:pt x="200837" y="106870"/>
                  </a:lnTo>
                  <a:close/>
                </a:path>
                <a:path w="201929" h="144145">
                  <a:moveTo>
                    <a:pt x="201777" y="113106"/>
                  </a:moveTo>
                  <a:lnTo>
                    <a:pt x="200888" y="112217"/>
                  </a:lnTo>
                  <a:lnTo>
                    <a:pt x="198666" y="112217"/>
                  </a:lnTo>
                  <a:lnTo>
                    <a:pt x="197764" y="113106"/>
                  </a:lnTo>
                  <a:lnTo>
                    <a:pt x="197700" y="117106"/>
                  </a:lnTo>
                  <a:lnTo>
                    <a:pt x="197408" y="119189"/>
                  </a:lnTo>
                  <a:lnTo>
                    <a:pt x="196405" y="122618"/>
                  </a:lnTo>
                  <a:lnTo>
                    <a:pt x="196913" y="123558"/>
                  </a:lnTo>
                  <a:lnTo>
                    <a:pt x="197015" y="123736"/>
                  </a:lnTo>
                  <a:lnTo>
                    <a:pt x="198386" y="124129"/>
                  </a:lnTo>
                  <a:lnTo>
                    <a:pt x="199504" y="124129"/>
                  </a:lnTo>
                  <a:lnTo>
                    <a:pt x="200317" y="123558"/>
                  </a:lnTo>
                  <a:lnTo>
                    <a:pt x="201371" y="119951"/>
                  </a:lnTo>
                  <a:lnTo>
                    <a:pt x="201777" y="117106"/>
                  </a:lnTo>
                  <a:lnTo>
                    <a:pt x="201777" y="113106"/>
                  </a:lnTo>
                  <a:close/>
                </a:path>
              </a:pathLst>
            </a:custGeom>
            <a:solidFill>
              <a:srgbClr val="3549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6506298" y="3826572"/>
              <a:ext cx="113664" cy="287655"/>
            </a:xfrm>
            <a:custGeom>
              <a:avLst/>
              <a:gdLst/>
              <a:ahLst/>
              <a:cxnLst/>
              <a:rect l="l" t="t" r="r" b="b"/>
              <a:pathLst>
                <a:path w="113665" h="287654">
                  <a:moveTo>
                    <a:pt x="36846" y="0"/>
                  </a:moveTo>
                  <a:lnTo>
                    <a:pt x="11247" y="11293"/>
                  </a:lnTo>
                  <a:lnTo>
                    <a:pt x="0" y="42781"/>
                  </a:lnTo>
                  <a:lnTo>
                    <a:pt x="7212" y="81812"/>
                  </a:lnTo>
                  <a:lnTo>
                    <a:pt x="25563" y="123530"/>
                  </a:lnTo>
                  <a:lnTo>
                    <a:pt x="64375" y="192605"/>
                  </a:lnTo>
                  <a:lnTo>
                    <a:pt x="72750" y="214993"/>
                  </a:lnTo>
                  <a:lnTo>
                    <a:pt x="75405" y="241542"/>
                  </a:lnTo>
                  <a:lnTo>
                    <a:pt x="74887" y="283543"/>
                  </a:lnTo>
                  <a:lnTo>
                    <a:pt x="78760" y="285385"/>
                  </a:lnTo>
                  <a:lnTo>
                    <a:pt x="82253" y="286464"/>
                  </a:lnTo>
                  <a:lnTo>
                    <a:pt x="85326" y="287023"/>
                  </a:lnTo>
                  <a:lnTo>
                    <a:pt x="88222" y="287607"/>
                  </a:lnTo>
                  <a:lnTo>
                    <a:pt x="91896" y="287607"/>
                  </a:lnTo>
                  <a:lnTo>
                    <a:pt x="99852" y="287023"/>
                  </a:lnTo>
                  <a:lnTo>
                    <a:pt x="100172" y="287023"/>
                  </a:lnTo>
                  <a:lnTo>
                    <a:pt x="103728" y="283543"/>
                  </a:lnTo>
                  <a:lnTo>
                    <a:pt x="106526" y="267306"/>
                  </a:lnTo>
                  <a:lnTo>
                    <a:pt x="111472" y="225475"/>
                  </a:lnTo>
                  <a:lnTo>
                    <a:pt x="113394" y="168372"/>
                  </a:lnTo>
                  <a:lnTo>
                    <a:pt x="107119" y="106315"/>
                  </a:lnTo>
                  <a:lnTo>
                    <a:pt x="89635" y="52207"/>
                  </a:lnTo>
                  <a:lnTo>
                    <a:pt x="64593" y="15203"/>
                  </a:lnTo>
                  <a:lnTo>
                    <a:pt x="36846" y="0"/>
                  </a:lnTo>
                  <a:close/>
                </a:path>
              </a:pathLst>
            </a:custGeom>
            <a:solidFill>
              <a:srgbClr val="D1C5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6541732" y="3881876"/>
              <a:ext cx="57785" cy="232410"/>
            </a:xfrm>
            <a:custGeom>
              <a:avLst/>
              <a:gdLst/>
              <a:ahLst/>
              <a:cxnLst/>
              <a:rect l="l" t="t" r="r" b="b"/>
              <a:pathLst>
                <a:path w="57784" h="232410">
                  <a:moveTo>
                    <a:pt x="4203" y="0"/>
                  </a:moveTo>
                  <a:lnTo>
                    <a:pt x="584" y="2159"/>
                  </a:lnTo>
                  <a:lnTo>
                    <a:pt x="0" y="4495"/>
                  </a:lnTo>
                  <a:lnTo>
                    <a:pt x="7287" y="17979"/>
                  </a:lnTo>
                  <a:lnTo>
                    <a:pt x="21192" y="49618"/>
                  </a:lnTo>
                  <a:lnTo>
                    <a:pt x="36884" y="97964"/>
                  </a:lnTo>
                  <a:lnTo>
                    <a:pt x="48427" y="159754"/>
                  </a:lnTo>
                  <a:lnTo>
                    <a:pt x="49885" y="231724"/>
                  </a:lnTo>
                  <a:lnTo>
                    <a:pt x="52793" y="232308"/>
                  </a:lnTo>
                  <a:lnTo>
                    <a:pt x="55308" y="232410"/>
                  </a:lnTo>
                  <a:lnTo>
                    <a:pt x="57505" y="232232"/>
                  </a:lnTo>
                  <a:lnTo>
                    <a:pt x="56000" y="158845"/>
                  </a:lnTo>
                  <a:lnTo>
                    <a:pt x="44202" y="95837"/>
                  </a:lnTo>
                  <a:lnTo>
                    <a:pt x="28168" y="46537"/>
                  </a:lnTo>
                  <a:lnTo>
                    <a:pt x="13959" y="14277"/>
                  </a:lnTo>
                  <a:lnTo>
                    <a:pt x="6540" y="584"/>
                  </a:lnTo>
                  <a:lnTo>
                    <a:pt x="4203" y="0"/>
                  </a:lnTo>
                  <a:close/>
                </a:path>
              </a:pathLst>
            </a:custGeom>
            <a:solidFill>
              <a:srgbClr val="BAA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6618995" y="3871590"/>
              <a:ext cx="128270" cy="257810"/>
            </a:xfrm>
            <a:custGeom>
              <a:avLst/>
              <a:gdLst/>
              <a:ahLst/>
              <a:cxnLst/>
              <a:rect l="l" t="t" r="r" b="b"/>
              <a:pathLst>
                <a:path w="128270" h="257810">
                  <a:moveTo>
                    <a:pt x="97447" y="0"/>
                  </a:moveTo>
                  <a:lnTo>
                    <a:pt x="41401" y="54822"/>
                  </a:lnTo>
                  <a:lnTo>
                    <a:pt x="21629" y="108321"/>
                  </a:lnTo>
                  <a:lnTo>
                    <a:pt x="7879" y="165852"/>
                  </a:lnTo>
                  <a:lnTo>
                    <a:pt x="539" y="217396"/>
                  </a:lnTo>
                  <a:lnTo>
                    <a:pt x="0" y="252933"/>
                  </a:lnTo>
                  <a:lnTo>
                    <a:pt x="27139" y="257746"/>
                  </a:lnTo>
                  <a:lnTo>
                    <a:pt x="27465" y="252100"/>
                  </a:lnTo>
                  <a:lnTo>
                    <a:pt x="33243" y="231495"/>
                  </a:lnTo>
                  <a:lnTo>
                    <a:pt x="51673" y="190430"/>
                  </a:lnTo>
                  <a:lnTo>
                    <a:pt x="89954" y="123405"/>
                  </a:lnTo>
                  <a:lnTo>
                    <a:pt x="110312" y="88457"/>
                  </a:lnTo>
                  <a:lnTo>
                    <a:pt x="127619" y="47777"/>
                  </a:lnTo>
                  <a:lnTo>
                    <a:pt x="127965" y="14060"/>
                  </a:lnTo>
                  <a:lnTo>
                    <a:pt x="97447" y="0"/>
                  </a:lnTo>
                  <a:close/>
                </a:path>
              </a:pathLst>
            </a:custGeom>
            <a:solidFill>
              <a:srgbClr val="D1C5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8" name="object 228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6467155" y="3925993"/>
              <a:ext cx="240266" cy="357466"/>
            </a:xfrm>
            <a:prstGeom prst="rect">
              <a:avLst/>
            </a:prstGeom>
          </p:spPr>
        </p:pic>
        <p:pic>
          <p:nvPicPr>
            <p:cNvPr id="229" name="object 229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8169337" y="4050887"/>
              <a:ext cx="130302" cy="221525"/>
            </a:xfrm>
            <a:prstGeom prst="rect">
              <a:avLst/>
            </a:prstGeom>
          </p:spPr>
        </p:pic>
        <p:sp>
          <p:nvSpPr>
            <p:cNvPr id="230" name="object 230"/>
            <p:cNvSpPr/>
            <p:nvPr/>
          </p:nvSpPr>
          <p:spPr>
            <a:xfrm>
              <a:off x="8183476" y="3999708"/>
              <a:ext cx="268605" cy="273050"/>
            </a:xfrm>
            <a:custGeom>
              <a:avLst/>
              <a:gdLst/>
              <a:ahLst/>
              <a:cxnLst/>
              <a:rect l="l" t="t" r="r" b="b"/>
              <a:pathLst>
                <a:path w="268604" h="273050">
                  <a:moveTo>
                    <a:pt x="230651" y="0"/>
                  </a:moveTo>
                  <a:lnTo>
                    <a:pt x="201259" y="8594"/>
                  </a:lnTo>
                  <a:lnTo>
                    <a:pt x="167142" y="38996"/>
                  </a:lnTo>
                  <a:lnTo>
                    <a:pt x="130682" y="95946"/>
                  </a:lnTo>
                  <a:lnTo>
                    <a:pt x="98933" y="149975"/>
                  </a:lnTo>
                  <a:lnTo>
                    <a:pt x="63807" y="198879"/>
                  </a:lnTo>
                  <a:lnTo>
                    <a:pt x="29448" y="240507"/>
                  </a:lnTo>
                  <a:lnTo>
                    <a:pt x="0" y="272704"/>
                  </a:lnTo>
                  <a:lnTo>
                    <a:pt x="83781" y="272704"/>
                  </a:lnTo>
                  <a:lnTo>
                    <a:pt x="122282" y="246458"/>
                  </a:lnTo>
                  <a:lnTo>
                    <a:pt x="161968" y="215969"/>
                  </a:lnTo>
                  <a:lnTo>
                    <a:pt x="199626" y="182077"/>
                  </a:lnTo>
                  <a:lnTo>
                    <a:pt x="232043" y="145622"/>
                  </a:lnTo>
                  <a:lnTo>
                    <a:pt x="256006" y="107443"/>
                  </a:lnTo>
                  <a:lnTo>
                    <a:pt x="268304" y="68379"/>
                  </a:lnTo>
                  <a:lnTo>
                    <a:pt x="265722" y="29271"/>
                  </a:lnTo>
                  <a:lnTo>
                    <a:pt x="252933" y="8472"/>
                  </a:lnTo>
                  <a:lnTo>
                    <a:pt x="230651" y="0"/>
                  </a:lnTo>
                  <a:close/>
                </a:path>
              </a:pathLst>
            </a:custGeom>
            <a:solidFill>
              <a:srgbClr val="D1C5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1" name="object 231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8211498" y="4078242"/>
              <a:ext cx="179374" cy="194170"/>
            </a:xfrm>
            <a:prstGeom prst="rect">
              <a:avLst/>
            </a:prstGeom>
          </p:spPr>
        </p:pic>
        <p:sp>
          <p:nvSpPr>
            <p:cNvPr id="232" name="object 232"/>
            <p:cNvSpPr/>
            <p:nvPr/>
          </p:nvSpPr>
          <p:spPr>
            <a:xfrm>
              <a:off x="6682080" y="3901998"/>
              <a:ext cx="2019935" cy="396875"/>
            </a:xfrm>
            <a:custGeom>
              <a:avLst/>
              <a:gdLst/>
              <a:ahLst/>
              <a:cxnLst/>
              <a:rect l="l" t="t" r="r" b="b"/>
              <a:pathLst>
                <a:path w="2019934" h="396875">
                  <a:moveTo>
                    <a:pt x="383997" y="372656"/>
                  </a:moveTo>
                  <a:lnTo>
                    <a:pt x="368909" y="363385"/>
                  </a:lnTo>
                  <a:lnTo>
                    <a:pt x="327761" y="355803"/>
                  </a:lnTo>
                  <a:lnTo>
                    <a:pt x="266738" y="350697"/>
                  </a:lnTo>
                  <a:lnTo>
                    <a:pt x="191998" y="348830"/>
                  </a:lnTo>
                  <a:lnTo>
                    <a:pt x="117259" y="350697"/>
                  </a:lnTo>
                  <a:lnTo>
                    <a:pt x="56235" y="355803"/>
                  </a:lnTo>
                  <a:lnTo>
                    <a:pt x="15087" y="363385"/>
                  </a:lnTo>
                  <a:lnTo>
                    <a:pt x="0" y="372656"/>
                  </a:lnTo>
                  <a:lnTo>
                    <a:pt x="15087" y="381914"/>
                  </a:lnTo>
                  <a:lnTo>
                    <a:pt x="56235" y="389483"/>
                  </a:lnTo>
                  <a:lnTo>
                    <a:pt x="117259" y="394589"/>
                  </a:lnTo>
                  <a:lnTo>
                    <a:pt x="191998" y="396468"/>
                  </a:lnTo>
                  <a:lnTo>
                    <a:pt x="266738" y="394589"/>
                  </a:lnTo>
                  <a:lnTo>
                    <a:pt x="327761" y="389483"/>
                  </a:lnTo>
                  <a:lnTo>
                    <a:pt x="368909" y="381914"/>
                  </a:lnTo>
                  <a:lnTo>
                    <a:pt x="383997" y="372656"/>
                  </a:lnTo>
                  <a:close/>
                </a:path>
                <a:path w="2019934" h="396875">
                  <a:moveTo>
                    <a:pt x="432841" y="356768"/>
                  </a:moveTo>
                  <a:lnTo>
                    <a:pt x="365734" y="226377"/>
                  </a:lnTo>
                  <a:lnTo>
                    <a:pt x="367106" y="216281"/>
                  </a:lnTo>
                  <a:lnTo>
                    <a:pt x="369658" y="204482"/>
                  </a:lnTo>
                  <a:lnTo>
                    <a:pt x="373684" y="191109"/>
                  </a:lnTo>
                  <a:lnTo>
                    <a:pt x="390563" y="147129"/>
                  </a:lnTo>
                  <a:lnTo>
                    <a:pt x="396519" y="121119"/>
                  </a:lnTo>
                  <a:lnTo>
                    <a:pt x="394373" y="103428"/>
                  </a:lnTo>
                  <a:lnTo>
                    <a:pt x="381139" y="99288"/>
                  </a:lnTo>
                  <a:lnTo>
                    <a:pt x="366306" y="110896"/>
                  </a:lnTo>
                  <a:lnTo>
                    <a:pt x="356412" y="135051"/>
                  </a:lnTo>
                  <a:lnTo>
                    <a:pt x="351993" y="167182"/>
                  </a:lnTo>
                  <a:lnTo>
                    <a:pt x="353555" y="202704"/>
                  </a:lnTo>
                  <a:lnTo>
                    <a:pt x="330339" y="157619"/>
                  </a:lnTo>
                  <a:lnTo>
                    <a:pt x="319278" y="113830"/>
                  </a:lnTo>
                  <a:lnTo>
                    <a:pt x="313207" y="53797"/>
                  </a:lnTo>
                  <a:lnTo>
                    <a:pt x="304825" y="19735"/>
                  </a:lnTo>
                  <a:lnTo>
                    <a:pt x="292061" y="0"/>
                  </a:lnTo>
                  <a:lnTo>
                    <a:pt x="274688" y="1041"/>
                  </a:lnTo>
                  <a:lnTo>
                    <a:pt x="264109" y="27025"/>
                  </a:lnTo>
                  <a:lnTo>
                    <a:pt x="270192" y="70739"/>
                  </a:lnTo>
                  <a:lnTo>
                    <a:pt x="290322" y="121640"/>
                  </a:lnTo>
                  <a:lnTo>
                    <a:pt x="321932" y="169227"/>
                  </a:lnTo>
                  <a:lnTo>
                    <a:pt x="333870" y="192430"/>
                  </a:lnTo>
                  <a:lnTo>
                    <a:pt x="303961" y="163753"/>
                  </a:lnTo>
                  <a:lnTo>
                    <a:pt x="270497" y="142836"/>
                  </a:lnTo>
                  <a:lnTo>
                    <a:pt x="239763" y="133184"/>
                  </a:lnTo>
                  <a:lnTo>
                    <a:pt x="218033" y="138264"/>
                  </a:lnTo>
                  <a:lnTo>
                    <a:pt x="213715" y="151422"/>
                  </a:lnTo>
                  <a:lnTo>
                    <a:pt x="226860" y="163449"/>
                  </a:lnTo>
                  <a:lnTo>
                    <a:pt x="251498" y="173723"/>
                  </a:lnTo>
                  <a:lnTo>
                    <a:pt x="302933" y="187375"/>
                  </a:lnTo>
                  <a:lnTo>
                    <a:pt x="319786" y="194056"/>
                  </a:lnTo>
                  <a:lnTo>
                    <a:pt x="332460" y="200774"/>
                  </a:lnTo>
                  <a:lnTo>
                    <a:pt x="341172" y="206616"/>
                  </a:lnTo>
                  <a:lnTo>
                    <a:pt x="397573" y="316204"/>
                  </a:lnTo>
                  <a:lnTo>
                    <a:pt x="360387" y="279171"/>
                  </a:lnTo>
                  <a:lnTo>
                    <a:pt x="318401" y="249301"/>
                  </a:lnTo>
                  <a:lnTo>
                    <a:pt x="276682" y="229412"/>
                  </a:lnTo>
                  <a:lnTo>
                    <a:pt x="240271" y="222300"/>
                  </a:lnTo>
                  <a:lnTo>
                    <a:pt x="214236" y="230809"/>
                  </a:lnTo>
                  <a:lnTo>
                    <a:pt x="207378" y="251701"/>
                  </a:lnTo>
                  <a:lnTo>
                    <a:pt x="228231" y="270776"/>
                  </a:lnTo>
                  <a:lnTo>
                    <a:pt x="267309" y="287083"/>
                  </a:lnTo>
                  <a:lnTo>
                    <a:pt x="315175" y="299643"/>
                  </a:lnTo>
                  <a:lnTo>
                    <a:pt x="348716" y="308686"/>
                  </a:lnTo>
                  <a:lnTo>
                    <a:pt x="375361" y="319201"/>
                  </a:lnTo>
                  <a:lnTo>
                    <a:pt x="395452" y="329793"/>
                  </a:lnTo>
                  <a:lnTo>
                    <a:pt x="409333" y="339051"/>
                  </a:lnTo>
                  <a:lnTo>
                    <a:pt x="420573" y="360895"/>
                  </a:lnTo>
                  <a:lnTo>
                    <a:pt x="432841" y="356768"/>
                  </a:lnTo>
                  <a:close/>
                </a:path>
                <a:path w="2019934" h="396875">
                  <a:moveTo>
                    <a:pt x="2019706" y="251701"/>
                  </a:moveTo>
                  <a:lnTo>
                    <a:pt x="2012848" y="230809"/>
                  </a:lnTo>
                  <a:lnTo>
                    <a:pt x="1986813" y="222300"/>
                  </a:lnTo>
                  <a:lnTo>
                    <a:pt x="1950415" y="229412"/>
                  </a:lnTo>
                  <a:lnTo>
                    <a:pt x="1908683" y="249301"/>
                  </a:lnTo>
                  <a:lnTo>
                    <a:pt x="1866696" y="279171"/>
                  </a:lnTo>
                  <a:lnTo>
                    <a:pt x="1829511" y="316204"/>
                  </a:lnTo>
                  <a:lnTo>
                    <a:pt x="1885911" y="206616"/>
                  </a:lnTo>
                  <a:lnTo>
                    <a:pt x="1894624" y="200774"/>
                  </a:lnTo>
                  <a:lnTo>
                    <a:pt x="1907298" y="194056"/>
                  </a:lnTo>
                  <a:lnTo>
                    <a:pt x="1924164" y="187375"/>
                  </a:lnTo>
                  <a:lnTo>
                    <a:pt x="1975599" y="173723"/>
                  </a:lnTo>
                  <a:lnTo>
                    <a:pt x="2000237" y="163449"/>
                  </a:lnTo>
                  <a:lnTo>
                    <a:pt x="2013369" y="151422"/>
                  </a:lnTo>
                  <a:lnTo>
                    <a:pt x="2009051" y="138264"/>
                  </a:lnTo>
                  <a:lnTo>
                    <a:pt x="1987321" y="133184"/>
                  </a:lnTo>
                  <a:lnTo>
                    <a:pt x="1956587" y="142836"/>
                  </a:lnTo>
                  <a:lnTo>
                    <a:pt x="1923122" y="163753"/>
                  </a:lnTo>
                  <a:lnTo>
                    <a:pt x="1893214" y="192430"/>
                  </a:lnTo>
                  <a:lnTo>
                    <a:pt x="1905165" y="169227"/>
                  </a:lnTo>
                  <a:lnTo>
                    <a:pt x="1936775" y="121640"/>
                  </a:lnTo>
                  <a:lnTo>
                    <a:pt x="1956904" y="70739"/>
                  </a:lnTo>
                  <a:lnTo>
                    <a:pt x="1962975" y="27025"/>
                  </a:lnTo>
                  <a:lnTo>
                    <a:pt x="1952396" y="1041"/>
                  </a:lnTo>
                  <a:lnTo>
                    <a:pt x="1935022" y="0"/>
                  </a:lnTo>
                  <a:lnTo>
                    <a:pt x="1922259" y="19735"/>
                  </a:lnTo>
                  <a:lnTo>
                    <a:pt x="1913890" y="53797"/>
                  </a:lnTo>
                  <a:lnTo>
                    <a:pt x="1909686" y="95681"/>
                  </a:lnTo>
                  <a:lnTo>
                    <a:pt x="1907806" y="113830"/>
                  </a:lnTo>
                  <a:lnTo>
                    <a:pt x="1904542" y="130378"/>
                  </a:lnTo>
                  <a:lnTo>
                    <a:pt x="1900605" y="145072"/>
                  </a:lnTo>
                  <a:lnTo>
                    <a:pt x="1896732" y="157619"/>
                  </a:lnTo>
                  <a:lnTo>
                    <a:pt x="1873529" y="202704"/>
                  </a:lnTo>
                  <a:lnTo>
                    <a:pt x="1875091" y="167182"/>
                  </a:lnTo>
                  <a:lnTo>
                    <a:pt x="1870671" y="135051"/>
                  </a:lnTo>
                  <a:lnTo>
                    <a:pt x="1860778" y="110896"/>
                  </a:lnTo>
                  <a:lnTo>
                    <a:pt x="1845932" y="99288"/>
                  </a:lnTo>
                  <a:lnTo>
                    <a:pt x="1832711" y="103428"/>
                  </a:lnTo>
                  <a:lnTo>
                    <a:pt x="1830565" y="121119"/>
                  </a:lnTo>
                  <a:lnTo>
                    <a:pt x="1836521" y="147129"/>
                  </a:lnTo>
                  <a:lnTo>
                    <a:pt x="1853399" y="191109"/>
                  </a:lnTo>
                  <a:lnTo>
                    <a:pt x="1857425" y="204482"/>
                  </a:lnTo>
                  <a:lnTo>
                    <a:pt x="1859978" y="216281"/>
                  </a:lnTo>
                  <a:lnTo>
                    <a:pt x="1861350" y="226377"/>
                  </a:lnTo>
                  <a:lnTo>
                    <a:pt x="1794243" y="356768"/>
                  </a:lnTo>
                  <a:lnTo>
                    <a:pt x="1806511" y="360895"/>
                  </a:lnTo>
                  <a:lnTo>
                    <a:pt x="1831632" y="329793"/>
                  </a:lnTo>
                  <a:lnTo>
                    <a:pt x="1878368" y="308686"/>
                  </a:lnTo>
                  <a:lnTo>
                    <a:pt x="1959775" y="287083"/>
                  </a:lnTo>
                  <a:lnTo>
                    <a:pt x="1998865" y="270776"/>
                  </a:lnTo>
                  <a:lnTo>
                    <a:pt x="2019706" y="251701"/>
                  </a:lnTo>
                  <a:close/>
                </a:path>
              </a:pathLst>
            </a:custGeom>
            <a:solidFill>
              <a:srgbClr val="D1C5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6924550" y="3230212"/>
              <a:ext cx="267970" cy="142240"/>
            </a:xfrm>
            <a:custGeom>
              <a:avLst/>
              <a:gdLst/>
              <a:ahLst/>
              <a:cxnLst/>
              <a:rect l="l" t="t" r="r" b="b"/>
              <a:pathLst>
                <a:path w="267970" h="142239">
                  <a:moveTo>
                    <a:pt x="42329" y="0"/>
                  </a:moveTo>
                  <a:lnTo>
                    <a:pt x="28009" y="737"/>
                  </a:lnTo>
                  <a:lnTo>
                    <a:pt x="15009" y="6792"/>
                  </a:lnTo>
                  <a:lnTo>
                    <a:pt x="4981" y="17754"/>
                  </a:lnTo>
                  <a:lnTo>
                    <a:pt x="0" y="31745"/>
                  </a:lnTo>
                  <a:lnTo>
                    <a:pt x="742" y="46063"/>
                  </a:lnTo>
                  <a:lnTo>
                    <a:pt x="133022" y="138454"/>
                  </a:lnTo>
                  <a:lnTo>
                    <a:pt x="145943" y="142188"/>
                  </a:lnTo>
                  <a:lnTo>
                    <a:pt x="152773" y="141444"/>
                  </a:lnTo>
                  <a:lnTo>
                    <a:pt x="189379" y="119744"/>
                  </a:lnTo>
                  <a:lnTo>
                    <a:pt x="229599" y="85518"/>
                  </a:lnTo>
                  <a:lnTo>
                    <a:pt x="263439" y="46341"/>
                  </a:lnTo>
                  <a:lnTo>
                    <a:pt x="267689" y="31770"/>
                  </a:lnTo>
                  <a:lnTo>
                    <a:pt x="265752" y="24369"/>
                  </a:lnTo>
                  <a:lnTo>
                    <a:pt x="219909" y="29539"/>
                  </a:lnTo>
                  <a:lnTo>
                    <a:pt x="208722" y="39796"/>
                  </a:lnTo>
                  <a:lnTo>
                    <a:pt x="176819" y="64051"/>
                  </a:lnTo>
                  <a:lnTo>
                    <a:pt x="150599" y="79082"/>
                  </a:lnTo>
                  <a:lnTo>
                    <a:pt x="60226" y="7682"/>
                  </a:lnTo>
                  <a:lnTo>
                    <a:pt x="56314" y="4990"/>
                  </a:lnTo>
                  <a:lnTo>
                    <a:pt x="42329" y="0"/>
                  </a:lnTo>
                  <a:close/>
                </a:path>
              </a:pathLst>
            </a:custGeom>
            <a:solidFill>
              <a:srgbClr val="3549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7153874" y="3190870"/>
              <a:ext cx="60325" cy="83820"/>
            </a:xfrm>
            <a:custGeom>
              <a:avLst/>
              <a:gdLst/>
              <a:ahLst/>
              <a:cxnLst/>
              <a:rect l="l" t="t" r="r" b="b"/>
              <a:pathLst>
                <a:path w="60325" h="83820">
                  <a:moveTo>
                    <a:pt x="14823" y="27076"/>
                  </a:moveTo>
                  <a:lnTo>
                    <a:pt x="0" y="47339"/>
                  </a:lnTo>
                  <a:lnTo>
                    <a:pt x="1545" y="61963"/>
                  </a:lnTo>
                  <a:lnTo>
                    <a:pt x="1564" y="62141"/>
                  </a:lnTo>
                  <a:lnTo>
                    <a:pt x="5962" y="73539"/>
                  </a:lnTo>
                  <a:lnTo>
                    <a:pt x="6093" y="73539"/>
                  </a:lnTo>
                  <a:lnTo>
                    <a:pt x="17706" y="80835"/>
                  </a:lnTo>
                  <a:lnTo>
                    <a:pt x="31337" y="83577"/>
                  </a:lnTo>
                  <a:lnTo>
                    <a:pt x="38983" y="79490"/>
                  </a:lnTo>
                  <a:lnTo>
                    <a:pt x="44903" y="73539"/>
                  </a:lnTo>
                  <a:lnTo>
                    <a:pt x="48605" y="68402"/>
                  </a:lnTo>
                  <a:lnTo>
                    <a:pt x="49265" y="67348"/>
                  </a:lnTo>
                  <a:lnTo>
                    <a:pt x="49633" y="66700"/>
                  </a:lnTo>
                  <a:lnTo>
                    <a:pt x="50125" y="66700"/>
                  </a:lnTo>
                  <a:lnTo>
                    <a:pt x="58090" y="61963"/>
                  </a:lnTo>
                  <a:lnTo>
                    <a:pt x="60130" y="55016"/>
                  </a:lnTo>
                  <a:lnTo>
                    <a:pt x="57858" y="47339"/>
                  </a:lnTo>
                  <a:lnTo>
                    <a:pt x="57779" y="47069"/>
                  </a:lnTo>
                  <a:lnTo>
                    <a:pt x="52186" y="39560"/>
                  </a:lnTo>
                  <a:lnTo>
                    <a:pt x="44454" y="31838"/>
                  </a:lnTo>
                  <a:lnTo>
                    <a:pt x="22011" y="31838"/>
                  </a:lnTo>
                  <a:lnTo>
                    <a:pt x="21528" y="30607"/>
                  </a:lnTo>
                  <a:lnTo>
                    <a:pt x="21159" y="30276"/>
                  </a:lnTo>
                  <a:lnTo>
                    <a:pt x="18290" y="28054"/>
                  </a:lnTo>
                  <a:lnTo>
                    <a:pt x="14823" y="27076"/>
                  </a:lnTo>
                  <a:close/>
                </a:path>
                <a:path w="60325" h="83820">
                  <a:moveTo>
                    <a:pt x="51996" y="0"/>
                  </a:moveTo>
                  <a:lnTo>
                    <a:pt x="23510" y="29946"/>
                  </a:lnTo>
                  <a:lnTo>
                    <a:pt x="22011" y="31838"/>
                  </a:lnTo>
                  <a:lnTo>
                    <a:pt x="44454" y="31838"/>
                  </a:lnTo>
                  <a:lnTo>
                    <a:pt x="44263" y="31648"/>
                  </a:lnTo>
                  <a:lnTo>
                    <a:pt x="38407" y="31648"/>
                  </a:lnTo>
                  <a:lnTo>
                    <a:pt x="41282" y="26622"/>
                  </a:lnTo>
                  <a:lnTo>
                    <a:pt x="47206" y="15609"/>
                  </a:lnTo>
                  <a:lnTo>
                    <a:pt x="52128" y="4703"/>
                  </a:lnTo>
                  <a:lnTo>
                    <a:pt x="52106" y="3923"/>
                  </a:lnTo>
                  <a:lnTo>
                    <a:pt x="51996" y="0"/>
                  </a:lnTo>
                  <a:close/>
                </a:path>
                <a:path w="60325" h="83820">
                  <a:moveTo>
                    <a:pt x="42890" y="30276"/>
                  </a:moveTo>
                  <a:lnTo>
                    <a:pt x="38407" y="31648"/>
                  </a:lnTo>
                  <a:lnTo>
                    <a:pt x="44263" y="31648"/>
                  </a:lnTo>
                  <a:lnTo>
                    <a:pt x="42890" y="30276"/>
                  </a:lnTo>
                  <a:close/>
                </a:path>
              </a:pathLst>
            </a:custGeom>
            <a:solidFill>
              <a:srgbClr val="EBA9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7159752" y="3220364"/>
              <a:ext cx="46990" cy="39370"/>
            </a:xfrm>
            <a:custGeom>
              <a:avLst/>
              <a:gdLst/>
              <a:ahLst/>
              <a:cxnLst/>
              <a:rect l="l" t="t" r="r" b="b"/>
              <a:pathLst>
                <a:path w="46990" h="39370">
                  <a:moveTo>
                    <a:pt x="25374" y="12941"/>
                  </a:moveTo>
                  <a:lnTo>
                    <a:pt x="21856" y="7416"/>
                  </a:lnTo>
                  <a:lnTo>
                    <a:pt x="18783" y="2349"/>
                  </a:lnTo>
                  <a:lnTo>
                    <a:pt x="17627" y="457"/>
                  </a:lnTo>
                  <a:lnTo>
                    <a:pt x="16116" y="2349"/>
                  </a:lnTo>
                  <a:lnTo>
                    <a:pt x="15621" y="1054"/>
                  </a:lnTo>
                  <a:lnTo>
                    <a:pt x="14274" y="0"/>
                  </a:lnTo>
                  <a:lnTo>
                    <a:pt x="19621" y="8801"/>
                  </a:lnTo>
                  <a:lnTo>
                    <a:pt x="21056" y="11049"/>
                  </a:lnTo>
                  <a:lnTo>
                    <a:pt x="21247" y="11391"/>
                  </a:lnTo>
                  <a:lnTo>
                    <a:pt x="21640" y="12750"/>
                  </a:lnTo>
                  <a:lnTo>
                    <a:pt x="21691" y="12941"/>
                  </a:lnTo>
                  <a:lnTo>
                    <a:pt x="21767" y="13208"/>
                  </a:lnTo>
                  <a:lnTo>
                    <a:pt x="19253" y="16319"/>
                  </a:lnTo>
                  <a:lnTo>
                    <a:pt x="8585" y="13766"/>
                  </a:lnTo>
                  <a:lnTo>
                    <a:pt x="1257" y="11049"/>
                  </a:lnTo>
                  <a:lnTo>
                    <a:pt x="508" y="11391"/>
                  </a:lnTo>
                  <a:lnTo>
                    <a:pt x="0" y="12750"/>
                  </a:lnTo>
                  <a:lnTo>
                    <a:pt x="342" y="13525"/>
                  </a:lnTo>
                  <a:lnTo>
                    <a:pt x="3187" y="14566"/>
                  </a:lnTo>
                  <a:lnTo>
                    <a:pt x="11506" y="17513"/>
                  </a:lnTo>
                  <a:lnTo>
                    <a:pt x="20002" y="17513"/>
                  </a:lnTo>
                  <a:lnTo>
                    <a:pt x="22085" y="17018"/>
                  </a:lnTo>
                  <a:lnTo>
                    <a:pt x="22656" y="16319"/>
                  </a:lnTo>
                  <a:lnTo>
                    <a:pt x="25374" y="12941"/>
                  </a:lnTo>
                  <a:close/>
                </a:path>
                <a:path w="46990" h="39370">
                  <a:moveTo>
                    <a:pt x="46583" y="22313"/>
                  </a:moveTo>
                  <a:lnTo>
                    <a:pt x="46291" y="21539"/>
                  </a:lnTo>
                  <a:lnTo>
                    <a:pt x="44945" y="20955"/>
                  </a:lnTo>
                  <a:lnTo>
                    <a:pt x="44183" y="21259"/>
                  </a:lnTo>
                  <a:lnTo>
                    <a:pt x="41249" y="27901"/>
                  </a:lnTo>
                  <a:lnTo>
                    <a:pt x="35699" y="29540"/>
                  </a:lnTo>
                  <a:lnTo>
                    <a:pt x="33528" y="27711"/>
                  </a:lnTo>
                  <a:lnTo>
                    <a:pt x="31470" y="23418"/>
                  </a:lnTo>
                  <a:lnTo>
                    <a:pt x="34378" y="22910"/>
                  </a:lnTo>
                  <a:lnTo>
                    <a:pt x="39268" y="14490"/>
                  </a:lnTo>
                  <a:lnTo>
                    <a:pt x="39052" y="13677"/>
                  </a:lnTo>
                  <a:lnTo>
                    <a:pt x="37795" y="12941"/>
                  </a:lnTo>
                  <a:lnTo>
                    <a:pt x="36982" y="13169"/>
                  </a:lnTo>
                  <a:lnTo>
                    <a:pt x="32842" y="20307"/>
                  </a:lnTo>
                  <a:lnTo>
                    <a:pt x="30264" y="20878"/>
                  </a:lnTo>
                  <a:lnTo>
                    <a:pt x="29184" y="18592"/>
                  </a:lnTo>
                  <a:lnTo>
                    <a:pt x="28727" y="11493"/>
                  </a:lnTo>
                  <a:lnTo>
                    <a:pt x="29337" y="8343"/>
                  </a:lnTo>
                  <a:lnTo>
                    <a:pt x="29565" y="7658"/>
                  </a:lnTo>
                  <a:lnTo>
                    <a:pt x="29197" y="6921"/>
                  </a:lnTo>
                  <a:lnTo>
                    <a:pt x="27825" y="6451"/>
                  </a:lnTo>
                  <a:lnTo>
                    <a:pt x="26885" y="6921"/>
                  </a:lnTo>
                  <a:lnTo>
                    <a:pt x="27038" y="6921"/>
                  </a:lnTo>
                  <a:lnTo>
                    <a:pt x="26822" y="7658"/>
                  </a:lnTo>
                  <a:lnTo>
                    <a:pt x="26225" y="10718"/>
                  </a:lnTo>
                  <a:lnTo>
                    <a:pt x="26619" y="18592"/>
                  </a:lnTo>
                  <a:lnTo>
                    <a:pt x="27990" y="21742"/>
                  </a:lnTo>
                  <a:lnTo>
                    <a:pt x="27851" y="21932"/>
                  </a:lnTo>
                  <a:lnTo>
                    <a:pt x="28054" y="23304"/>
                  </a:lnTo>
                  <a:lnTo>
                    <a:pt x="28625" y="23761"/>
                  </a:lnTo>
                  <a:lnTo>
                    <a:pt x="28879" y="23761"/>
                  </a:lnTo>
                  <a:lnTo>
                    <a:pt x="31038" y="28663"/>
                  </a:lnTo>
                  <a:lnTo>
                    <a:pt x="33642" y="30962"/>
                  </a:lnTo>
                  <a:lnTo>
                    <a:pt x="33934" y="32042"/>
                  </a:lnTo>
                  <a:lnTo>
                    <a:pt x="34467" y="32423"/>
                  </a:lnTo>
                  <a:lnTo>
                    <a:pt x="35052" y="32423"/>
                  </a:lnTo>
                  <a:lnTo>
                    <a:pt x="35280" y="32397"/>
                  </a:lnTo>
                  <a:lnTo>
                    <a:pt x="42722" y="38912"/>
                  </a:lnTo>
                  <a:lnTo>
                    <a:pt x="43383" y="37858"/>
                  </a:lnTo>
                  <a:lnTo>
                    <a:pt x="43751" y="37211"/>
                  </a:lnTo>
                  <a:lnTo>
                    <a:pt x="44881" y="37211"/>
                  </a:lnTo>
                  <a:lnTo>
                    <a:pt x="38138" y="31572"/>
                  </a:lnTo>
                  <a:lnTo>
                    <a:pt x="43154" y="30137"/>
                  </a:lnTo>
                  <a:lnTo>
                    <a:pt x="46304" y="22987"/>
                  </a:lnTo>
                  <a:lnTo>
                    <a:pt x="46583" y="22313"/>
                  </a:lnTo>
                  <a:close/>
                </a:path>
              </a:pathLst>
            </a:custGeom>
            <a:solidFill>
              <a:srgbClr val="EB84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6858934" y="3646866"/>
              <a:ext cx="150495" cy="548005"/>
            </a:xfrm>
            <a:custGeom>
              <a:avLst/>
              <a:gdLst/>
              <a:ahLst/>
              <a:cxnLst/>
              <a:rect l="l" t="t" r="r" b="b"/>
              <a:pathLst>
                <a:path w="150495" h="548004">
                  <a:moveTo>
                    <a:pt x="150063" y="0"/>
                  </a:moveTo>
                  <a:lnTo>
                    <a:pt x="38341" y="3797"/>
                  </a:lnTo>
                  <a:lnTo>
                    <a:pt x="28917" y="110985"/>
                  </a:lnTo>
                  <a:lnTo>
                    <a:pt x="0" y="547751"/>
                  </a:lnTo>
                  <a:lnTo>
                    <a:pt x="47485" y="544817"/>
                  </a:lnTo>
                  <a:lnTo>
                    <a:pt x="150063" y="0"/>
                  </a:lnTo>
                  <a:close/>
                </a:path>
              </a:pathLst>
            </a:custGeom>
            <a:solidFill>
              <a:srgbClr val="001F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7" name="object 237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6851925" y="4180633"/>
              <a:ext cx="144329" cy="102726"/>
            </a:xfrm>
            <a:prstGeom prst="rect">
              <a:avLst/>
            </a:prstGeom>
          </p:spPr>
        </p:pic>
        <p:sp>
          <p:nvSpPr>
            <p:cNvPr id="238" name="object 238"/>
            <p:cNvSpPr/>
            <p:nvPr/>
          </p:nvSpPr>
          <p:spPr>
            <a:xfrm>
              <a:off x="6751712" y="3646873"/>
              <a:ext cx="173355" cy="551815"/>
            </a:xfrm>
            <a:custGeom>
              <a:avLst/>
              <a:gdLst/>
              <a:ahLst/>
              <a:cxnLst/>
              <a:rect l="l" t="t" r="r" b="b"/>
              <a:pathLst>
                <a:path w="173354" h="551814">
                  <a:moveTo>
                    <a:pt x="51549" y="0"/>
                  </a:moveTo>
                  <a:lnTo>
                    <a:pt x="57332" y="66945"/>
                  </a:lnTo>
                  <a:lnTo>
                    <a:pt x="63023" y="156498"/>
                  </a:lnTo>
                  <a:lnTo>
                    <a:pt x="69088" y="268592"/>
                  </a:lnTo>
                  <a:lnTo>
                    <a:pt x="58391" y="294404"/>
                  </a:lnTo>
                  <a:lnTo>
                    <a:pt x="51428" y="312877"/>
                  </a:lnTo>
                  <a:lnTo>
                    <a:pt x="36474" y="363334"/>
                  </a:lnTo>
                  <a:lnTo>
                    <a:pt x="24662" y="414129"/>
                  </a:lnTo>
                  <a:lnTo>
                    <a:pt x="12803" y="475681"/>
                  </a:lnTo>
                  <a:lnTo>
                    <a:pt x="3661" y="527579"/>
                  </a:lnTo>
                  <a:lnTo>
                    <a:pt x="0" y="549414"/>
                  </a:lnTo>
                  <a:lnTo>
                    <a:pt x="42240" y="551332"/>
                  </a:lnTo>
                  <a:lnTo>
                    <a:pt x="150545" y="295440"/>
                  </a:lnTo>
                  <a:lnTo>
                    <a:pt x="172758" y="18427"/>
                  </a:lnTo>
                  <a:lnTo>
                    <a:pt x="51549" y="0"/>
                  </a:lnTo>
                  <a:close/>
                </a:path>
              </a:pathLst>
            </a:custGeom>
            <a:solidFill>
              <a:srgbClr val="1639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6758674" y="3649390"/>
              <a:ext cx="82550" cy="544195"/>
            </a:xfrm>
            <a:custGeom>
              <a:avLst/>
              <a:gdLst/>
              <a:ahLst/>
              <a:cxnLst/>
              <a:rect l="l" t="t" r="r" b="b"/>
              <a:pathLst>
                <a:path w="82550" h="544195">
                  <a:moveTo>
                    <a:pt x="61137" y="0"/>
                  </a:moveTo>
                  <a:lnTo>
                    <a:pt x="76669" y="265366"/>
                  </a:lnTo>
                  <a:lnTo>
                    <a:pt x="61612" y="301442"/>
                  </a:lnTo>
                  <a:lnTo>
                    <a:pt x="50575" y="329047"/>
                  </a:lnTo>
                  <a:lnTo>
                    <a:pt x="28593" y="401787"/>
                  </a:lnTo>
                  <a:lnTo>
                    <a:pt x="15217" y="463699"/>
                  </a:lnTo>
                  <a:lnTo>
                    <a:pt x="4656" y="517443"/>
                  </a:lnTo>
                  <a:lnTo>
                    <a:pt x="0" y="542429"/>
                  </a:lnTo>
                  <a:lnTo>
                    <a:pt x="977" y="543839"/>
                  </a:lnTo>
                  <a:lnTo>
                    <a:pt x="2451" y="544106"/>
                  </a:lnTo>
                  <a:lnTo>
                    <a:pt x="4229" y="544156"/>
                  </a:lnTo>
                  <a:lnTo>
                    <a:pt x="5372" y="543242"/>
                  </a:lnTo>
                  <a:lnTo>
                    <a:pt x="9997" y="518481"/>
                  </a:lnTo>
                  <a:lnTo>
                    <a:pt x="20518" y="464915"/>
                  </a:lnTo>
                  <a:lnTo>
                    <a:pt x="33832" y="403252"/>
                  </a:lnTo>
                  <a:lnTo>
                    <a:pt x="46596" y="355511"/>
                  </a:lnTo>
                  <a:lnTo>
                    <a:pt x="67898" y="300431"/>
                  </a:lnTo>
                  <a:lnTo>
                    <a:pt x="82156" y="266103"/>
                  </a:lnTo>
                  <a:lnTo>
                    <a:pt x="66636" y="850"/>
                  </a:lnTo>
                  <a:lnTo>
                    <a:pt x="61137" y="0"/>
                  </a:lnTo>
                  <a:close/>
                </a:path>
              </a:pathLst>
            </a:custGeom>
            <a:solidFill>
              <a:srgbClr val="001F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0" name="object 240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6736471" y="4182443"/>
              <a:ext cx="143721" cy="100916"/>
            </a:xfrm>
            <a:prstGeom prst="rect">
              <a:avLst/>
            </a:prstGeom>
          </p:spPr>
        </p:pic>
        <p:sp>
          <p:nvSpPr>
            <p:cNvPr id="241" name="object 241"/>
            <p:cNvSpPr/>
            <p:nvPr/>
          </p:nvSpPr>
          <p:spPr>
            <a:xfrm>
              <a:off x="6795055" y="3196955"/>
              <a:ext cx="215265" cy="474980"/>
            </a:xfrm>
            <a:custGeom>
              <a:avLst/>
              <a:gdLst/>
              <a:ahLst/>
              <a:cxnLst/>
              <a:rect l="l" t="t" r="r" b="b"/>
              <a:pathLst>
                <a:path w="215265" h="474979">
                  <a:moveTo>
                    <a:pt x="109258" y="0"/>
                  </a:moveTo>
                  <a:lnTo>
                    <a:pt x="63996" y="22925"/>
                  </a:lnTo>
                  <a:lnTo>
                    <a:pt x="31543" y="46457"/>
                  </a:lnTo>
                  <a:lnTo>
                    <a:pt x="12254" y="86885"/>
                  </a:lnTo>
                  <a:lnTo>
                    <a:pt x="7792" y="138315"/>
                  </a:lnTo>
                  <a:lnTo>
                    <a:pt x="609" y="277050"/>
                  </a:lnTo>
                  <a:lnTo>
                    <a:pt x="0" y="364769"/>
                  </a:lnTo>
                  <a:lnTo>
                    <a:pt x="1771" y="404279"/>
                  </a:lnTo>
                  <a:lnTo>
                    <a:pt x="9257" y="450083"/>
                  </a:lnTo>
                  <a:lnTo>
                    <a:pt x="55515" y="469938"/>
                  </a:lnTo>
                  <a:lnTo>
                    <a:pt x="114782" y="474724"/>
                  </a:lnTo>
                  <a:lnTo>
                    <a:pt x="172163" y="474116"/>
                  </a:lnTo>
                  <a:lnTo>
                    <a:pt x="206501" y="468350"/>
                  </a:lnTo>
                  <a:lnTo>
                    <a:pt x="213147" y="455364"/>
                  </a:lnTo>
                  <a:lnTo>
                    <a:pt x="214707" y="429358"/>
                  </a:lnTo>
                  <a:lnTo>
                    <a:pt x="212851" y="394412"/>
                  </a:lnTo>
                  <a:lnTo>
                    <a:pt x="209245" y="354609"/>
                  </a:lnTo>
                  <a:lnTo>
                    <a:pt x="203339" y="275323"/>
                  </a:lnTo>
                  <a:lnTo>
                    <a:pt x="203657" y="247573"/>
                  </a:lnTo>
                  <a:lnTo>
                    <a:pt x="200482" y="144183"/>
                  </a:lnTo>
                  <a:lnTo>
                    <a:pt x="200998" y="114895"/>
                  </a:lnTo>
                  <a:lnTo>
                    <a:pt x="201601" y="104456"/>
                  </a:lnTo>
                  <a:lnTo>
                    <a:pt x="202476" y="94449"/>
                  </a:lnTo>
                  <a:lnTo>
                    <a:pt x="201311" y="70870"/>
                  </a:lnTo>
                  <a:lnTo>
                    <a:pt x="193370" y="49315"/>
                  </a:lnTo>
                  <a:lnTo>
                    <a:pt x="179523" y="31125"/>
                  </a:lnTo>
                  <a:lnTo>
                    <a:pt x="160642" y="17640"/>
                  </a:lnTo>
                  <a:lnTo>
                    <a:pt x="154216" y="14706"/>
                  </a:lnTo>
                  <a:lnTo>
                    <a:pt x="109258" y="0"/>
                  </a:lnTo>
                  <a:close/>
                </a:path>
              </a:pathLst>
            </a:custGeom>
            <a:solidFill>
              <a:srgbClr val="3162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6795300" y="3246437"/>
              <a:ext cx="206375" cy="351790"/>
            </a:xfrm>
            <a:custGeom>
              <a:avLst/>
              <a:gdLst/>
              <a:ahLst/>
              <a:cxnLst/>
              <a:rect l="l" t="t" r="r" b="b"/>
              <a:pathLst>
                <a:path w="206375" h="351789">
                  <a:moveTo>
                    <a:pt x="90766" y="58280"/>
                  </a:moveTo>
                  <a:lnTo>
                    <a:pt x="89420" y="56172"/>
                  </a:lnTo>
                  <a:lnTo>
                    <a:pt x="88011" y="55867"/>
                  </a:lnTo>
                  <a:lnTo>
                    <a:pt x="75133" y="64109"/>
                  </a:lnTo>
                  <a:lnTo>
                    <a:pt x="78651" y="51993"/>
                  </a:lnTo>
                  <a:lnTo>
                    <a:pt x="78003" y="50723"/>
                  </a:lnTo>
                  <a:lnTo>
                    <a:pt x="75628" y="49923"/>
                  </a:lnTo>
                  <a:lnTo>
                    <a:pt x="74345" y="50584"/>
                  </a:lnTo>
                  <a:lnTo>
                    <a:pt x="69278" y="67856"/>
                  </a:lnTo>
                  <a:lnTo>
                    <a:pt x="68973" y="68046"/>
                  </a:lnTo>
                  <a:lnTo>
                    <a:pt x="68681" y="69443"/>
                  </a:lnTo>
                  <a:lnTo>
                    <a:pt x="68783" y="69621"/>
                  </a:lnTo>
                  <a:lnTo>
                    <a:pt x="60490" y="108115"/>
                  </a:lnTo>
                  <a:lnTo>
                    <a:pt x="56515" y="155613"/>
                  </a:lnTo>
                  <a:lnTo>
                    <a:pt x="64490" y="199529"/>
                  </a:lnTo>
                  <a:lnTo>
                    <a:pt x="64858" y="200380"/>
                  </a:lnTo>
                  <a:lnTo>
                    <a:pt x="65697" y="200888"/>
                  </a:lnTo>
                  <a:lnTo>
                    <a:pt x="66573" y="200888"/>
                  </a:lnTo>
                  <a:lnTo>
                    <a:pt x="68618" y="200190"/>
                  </a:lnTo>
                  <a:lnTo>
                    <a:pt x="69151" y="198869"/>
                  </a:lnTo>
                  <a:lnTo>
                    <a:pt x="68643" y="197713"/>
                  </a:lnTo>
                  <a:lnTo>
                    <a:pt x="61112" y="154559"/>
                  </a:lnTo>
                  <a:lnTo>
                    <a:pt x="65341" y="107391"/>
                  </a:lnTo>
                  <a:lnTo>
                    <a:pt x="73329" y="70637"/>
                  </a:lnTo>
                  <a:lnTo>
                    <a:pt x="90462" y="59677"/>
                  </a:lnTo>
                  <a:lnTo>
                    <a:pt x="90766" y="58280"/>
                  </a:lnTo>
                  <a:close/>
                </a:path>
                <a:path w="206375" h="351789">
                  <a:moveTo>
                    <a:pt x="177596" y="2552"/>
                  </a:moveTo>
                  <a:lnTo>
                    <a:pt x="177177" y="1168"/>
                  </a:lnTo>
                  <a:lnTo>
                    <a:pt x="174967" y="0"/>
                  </a:lnTo>
                  <a:lnTo>
                    <a:pt x="173596" y="431"/>
                  </a:lnTo>
                  <a:lnTo>
                    <a:pt x="173012" y="1524"/>
                  </a:lnTo>
                  <a:lnTo>
                    <a:pt x="157670" y="21805"/>
                  </a:lnTo>
                  <a:lnTo>
                    <a:pt x="140639" y="34823"/>
                  </a:lnTo>
                  <a:lnTo>
                    <a:pt x="126771" y="41770"/>
                  </a:lnTo>
                  <a:lnTo>
                    <a:pt x="120891" y="43865"/>
                  </a:lnTo>
                  <a:lnTo>
                    <a:pt x="119684" y="44208"/>
                  </a:lnTo>
                  <a:lnTo>
                    <a:pt x="118986" y="45440"/>
                  </a:lnTo>
                  <a:lnTo>
                    <a:pt x="119583" y="47663"/>
                  </a:lnTo>
                  <a:lnTo>
                    <a:pt x="120497" y="48323"/>
                  </a:lnTo>
                  <a:lnTo>
                    <a:pt x="121488" y="48323"/>
                  </a:lnTo>
                  <a:lnTo>
                    <a:pt x="121691" y="48323"/>
                  </a:lnTo>
                  <a:lnTo>
                    <a:pt x="128752" y="45910"/>
                  </a:lnTo>
                  <a:lnTo>
                    <a:pt x="143319" y="38633"/>
                  </a:lnTo>
                  <a:lnTo>
                    <a:pt x="160997" y="24993"/>
                  </a:lnTo>
                  <a:lnTo>
                    <a:pt x="177012" y="3644"/>
                  </a:lnTo>
                  <a:lnTo>
                    <a:pt x="177596" y="2552"/>
                  </a:lnTo>
                  <a:close/>
                </a:path>
                <a:path w="206375" h="351789">
                  <a:moveTo>
                    <a:pt x="185585" y="348068"/>
                  </a:moveTo>
                  <a:lnTo>
                    <a:pt x="185153" y="345605"/>
                  </a:lnTo>
                  <a:lnTo>
                    <a:pt x="183984" y="344779"/>
                  </a:lnTo>
                  <a:lnTo>
                    <a:pt x="182753" y="344995"/>
                  </a:lnTo>
                  <a:lnTo>
                    <a:pt x="156298" y="346583"/>
                  </a:lnTo>
                  <a:lnTo>
                    <a:pt x="110413" y="336334"/>
                  </a:lnTo>
                  <a:lnTo>
                    <a:pt x="65074" y="310451"/>
                  </a:lnTo>
                  <a:lnTo>
                    <a:pt x="53886" y="300990"/>
                  </a:lnTo>
                  <a:lnTo>
                    <a:pt x="52451" y="301015"/>
                  </a:lnTo>
                  <a:lnTo>
                    <a:pt x="50711" y="302831"/>
                  </a:lnTo>
                  <a:lnTo>
                    <a:pt x="50736" y="304253"/>
                  </a:lnTo>
                  <a:lnTo>
                    <a:pt x="54610" y="307809"/>
                  </a:lnTo>
                  <a:lnTo>
                    <a:pt x="90258" y="332016"/>
                  </a:lnTo>
                  <a:lnTo>
                    <a:pt x="141351" y="349567"/>
                  </a:lnTo>
                  <a:lnTo>
                    <a:pt x="162382" y="351256"/>
                  </a:lnTo>
                  <a:lnTo>
                    <a:pt x="169252" y="351256"/>
                  </a:lnTo>
                  <a:lnTo>
                    <a:pt x="176326" y="350697"/>
                  </a:lnTo>
                  <a:lnTo>
                    <a:pt x="184759" y="349237"/>
                  </a:lnTo>
                  <a:lnTo>
                    <a:pt x="185585" y="348068"/>
                  </a:lnTo>
                  <a:close/>
                </a:path>
                <a:path w="206375" h="351789">
                  <a:moveTo>
                    <a:pt x="205892" y="271513"/>
                  </a:moveTo>
                  <a:lnTo>
                    <a:pt x="205574" y="267741"/>
                  </a:lnTo>
                  <a:lnTo>
                    <a:pt x="148958" y="268922"/>
                  </a:lnTo>
                  <a:lnTo>
                    <a:pt x="90258" y="269100"/>
                  </a:lnTo>
                  <a:lnTo>
                    <a:pt x="42849" y="267779"/>
                  </a:lnTo>
                  <a:lnTo>
                    <a:pt x="5638" y="242658"/>
                  </a:lnTo>
                  <a:lnTo>
                    <a:pt x="241" y="231749"/>
                  </a:lnTo>
                  <a:lnTo>
                    <a:pt x="0" y="241325"/>
                  </a:lnTo>
                  <a:lnTo>
                    <a:pt x="35077" y="271780"/>
                  </a:lnTo>
                  <a:lnTo>
                    <a:pt x="86360" y="273608"/>
                  </a:lnTo>
                  <a:lnTo>
                    <a:pt x="115138" y="273570"/>
                  </a:lnTo>
                  <a:lnTo>
                    <a:pt x="205892" y="271513"/>
                  </a:lnTo>
                  <a:close/>
                </a:path>
              </a:pathLst>
            </a:custGeom>
            <a:solidFill>
              <a:srgbClr val="3549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6781346" y="3240171"/>
              <a:ext cx="277495" cy="274320"/>
            </a:xfrm>
            <a:custGeom>
              <a:avLst/>
              <a:gdLst/>
              <a:ahLst/>
              <a:cxnLst/>
              <a:rect l="l" t="t" r="r" b="b"/>
              <a:pathLst>
                <a:path w="277495" h="274320">
                  <a:moveTo>
                    <a:pt x="59328" y="0"/>
                  </a:moveTo>
                  <a:lnTo>
                    <a:pt x="26250" y="25077"/>
                  </a:lnTo>
                  <a:lnTo>
                    <a:pt x="13589" y="63009"/>
                  </a:lnTo>
                  <a:lnTo>
                    <a:pt x="4341" y="104701"/>
                  </a:lnTo>
                  <a:lnTo>
                    <a:pt x="0" y="149289"/>
                  </a:lnTo>
                  <a:lnTo>
                    <a:pt x="16" y="164336"/>
                  </a:lnTo>
                  <a:lnTo>
                    <a:pt x="4123" y="202600"/>
                  </a:lnTo>
                  <a:lnTo>
                    <a:pt x="15531" y="240863"/>
                  </a:lnTo>
                  <a:lnTo>
                    <a:pt x="42815" y="272856"/>
                  </a:lnTo>
                  <a:lnTo>
                    <a:pt x="50558" y="273858"/>
                  </a:lnTo>
                  <a:lnTo>
                    <a:pt x="69330" y="273858"/>
                  </a:lnTo>
                  <a:lnTo>
                    <a:pt x="151773" y="272856"/>
                  </a:lnTo>
                  <a:lnTo>
                    <a:pt x="153415" y="272856"/>
                  </a:lnTo>
                  <a:lnTo>
                    <a:pt x="182177" y="271351"/>
                  </a:lnTo>
                  <a:lnTo>
                    <a:pt x="243274" y="265705"/>
                  </a:lnTo>
                  <a:lnTo>
                    <a:pt x="271360" y="263710"/>
                  </a:lnTo>
                  <a:lnTo>
                    <a:pt x="276554" y="262910"/>
                  </a:lnTo>
                  <a:lnTo>
                    <a:pt x="277405" y="259989"/>
                  </a:lnTo>
                  <a:lnTo>
                    <a:pt x="276992" y="250820"/>
                  </a:lnTo>
                  <a:lnTo>
                    <a:pt x="276910" y="248991"/>
                  </a:lnTo>
                  <a:lnTo>
                    <a:pt x="207977" y="224675"/>
                  </a:lnTo>
                  <a:lnTo>
                    <a:pt x="196731" y="223363"/>
                  </a:lnTo>
                  <a:lnTo>
                    <a:pt x="83336" y="223363"/>
                  </a:lnTo>
                  <a:lnTo>
                    <a:pt x="55307" y="205163"/>
                  </a:lnTo>
                  <a:lnTo>
                    <a:pt x="75726" y="205163"/>
                  </a:lnTo>
                  <a:lnTo>
                    <a:pt x="75589" y="204789"/>
                  </a:lnTo>
                  <a:lnTo>
                    <a:pt x="68975" y="164336"/>
                  </a:lnTo>
                  <a:lnTo>
                    <a:pt x="68936" y="149289"/>
                  </a:lnTo>
                  <a:lnTo>
                    <a:pt x="69430" y="139568"/>
                  </a:lnTo>
                  <a:lnTo>
                    <a:pt x="70561" y="127992"/>
                  </a:lnTo>
                  <a:lnTo>
                    <a:pt x="72203" y="116357"/>
                  </a:lnTo>
                  <a:lnTo>
                    <a:pt x="74218" y="105308"/>
                  </a:lnTo>
                  <a:lnTo>
                    <a:pt x="74329" y="104701"/>
                  </a:lnTo>
                  <a:lnTo>
                    <a:pt x="84543" y="66213"/>
                  </a:lnTo>
                  <a:lnTo>
                    <a:pt x="91490" y="47480"/>
                  </a:lnTo>
                  <a:lnTo>
                    <a:pt x="94064" y="34050"/>
                  </a:lnTo>
                  <a:lnTo>
                    <a:pt x="91387" y="21126"/>
                  </a:lnTo>
                  <a:lnTo>
                    <a:pt x="84058" y="10152"/>
                  </a:lnTo>
                  <a:lnTo>
                    <a:pt x="72760" y="2625"/>
                  </a:lnTo>
                  <a:lnTo>
                    <a:pt x="72953" y="2625"/>
                  </a:lnTo>
                  <a:lnTo>
                    <a:pt x="59328" y="0"/>
                  </a:lnTo>
                  <a:close/>
                </a:path>
                <a:path w="277495" h="274320">
                  <a:moveTo>
                    <a:pt x="55307" y="205163"/>
                  </a:moveTo>
                  <a:lnTo>
                    <a:pt x="83336" y="223363"/>
                  </a:lnTo>
                  <a:lnTo>
                    <a:pt x="79083" y="214347"/>
                  </a:lnTo>
                  <a:lnTo>
                    <a:pt x="76813" y="208138"/>
                  </a:lnTo>
                  <a:lnTo>
                    <a:pt x="55307" y="205163"/>
                  </a:lnTo>
                  <a:close/>
                </a:path>
                <a:path w="277495" h="274320">
                  <a:moveTo>
                    <a:pt x="76813" y="208138"/>
                  </a:moveTo>
                  <a:lnTo>
                    <a:pt x="79083" y="214347"/>
                  </a:lnTo>
                  <a:lnTo>
                    <a:pt x="83336" y="223363"/>
                  </a:lnTo>
                  <a:lnTo>
                    <a:pt x="196731" y="223363"/>
                  </a:lnTo>
                  <a:lnTo>
                    <a:pt x="76813" y="208138"/>
                  </a:lnTo>
                  <a:close/>
                </a:path>
                <a:path w="277495" h="274320">
                  <a:moveTo>
                    <a:pt x="75726" y="205163"/>
                  </a:moveTo>
                  <a:lnTo>
                    <a:pt x="55307" y="205163"/>
                  </a:lnTo>
                  <a:lnTo>
                    <a:pt x="76813" y="208138"/>
                  </a:lnTo>
                  <a:lnTo>
                    <a:pt x="75726" y="205163"/>
                  </a:lnTo>
                  <a:close/>
                </a:path>
              </a:pathLst>
            </a:custGeom>
            <a:solidFill>
              <a:srgbClr val="3162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6828981" y="3439566"/>
              <a:ext cx="45720" cy="23495"/>
            </a:xfrm>
            <a:custGeom>
              <a:avLst/>
              <a:gdLst/>
              <a:ahLst/>
              <a:cxnLst/>
              <a:rect l="l" t="t" r="r" b="b"/>
              <a:pathLst>
                <a:path w="45720" h="23495">
                  <a:moveTo>
                    <a:pt x="45466" y="6464"/>
                  </a:moveTo>
                  <a:lnTo>
                    <a:pt x="44665" y="5270"/>
                  </a:lnTo>
                  <a:lnTo>
                    <a:pt x="43446" y="5041"/>
                  </a:lnTo>
                  <a:lnTo>
                    <a:pt x="28079" y="5422"/>
                  </a:lnTo>
                  <a:lnTo>
                    <a:pt x="25641" y="6337"/>
                  </a:lnTo>
                  <a:lnTo>
                    <a:pt x="18732" y="1295"/>
                  </a:lnTo>
                  <a:lnTo>
                    <a:pt x="2400" y="0"/>
                  </a:lnTo>
                  <a:lnTo>
                    <a:pt x="1308" y="927"/>
                  </a:lnTo>
                  <a:lnTo>
                    <a:pt x="1104" y="3416"/>
                  </a:lnTo>
                  <a:lnTo>
                    <a:pt x="2032" y="4508"/>
                  </a:lnTo>
                  <a:lnTo>
                    <a:pt x="17106" y="5715"/>
                  </a:lnTo>
                  <a:lnTo>
                    <a:pt x="20535" y="8229"/>
                  </a:lnTo>
                  <a:lnTo>
                    <a:pt x="0" y="21742"/>
                  </a:lnTo>
                  <a:lnTo>
                    <a:pt x="1270" y="23190"/>
                  </a:lnTo>
                  <a:lnTo>
                    <a:pt x="1892" y="23456"/>
                  </a:lnTo>
                  <a:lnTo>
                    <a:pt x="2527" y="23456"/>
                  </a:lnTo>
                  <a:lnTo>
                    <a:pt x="3060" y="23456"/>
                  </a:lnTo>
                  <a:lnTo>
                    <a:pt x="3594" y="23266"/>
                  </a:lnTo>
                  <a:lnTo>
                    <a:pt x="7480" y="20180"/>
                  </a:lnTo>
                  <a:lnTo>
                    <a:pt x="16319" y="14706"/>
                  </a:lnTo>
                  <a:lnTo>
                    <a:pt x="28638" y="9969"/>
                  </a:lnTo>
                  <a:lnTo>
                    <a:pt x="42557" y="9474"/>
                  </a:lnTo>
                  <a:lnTo>
                    <a:pt x="43789" y="9715"/>
                  </a:lnTo>
                  <a:lnTo>
                    <a:pt x="44983" y="8928"/>
                  </a:lnTo>
                  <a:lnTo>
                    <a:pt x="45466" y="6464"/>
                  </a:lnTo>
                  <a:close/>
                </a:path>
              </a:pathLst>
            </a:custGeom>
            <a:solidFill>
              <a:srgbClr val="3549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5" name="object 245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6895214" y="3071448"/>
              <a:ext cx="127198" cy="161008"/>
            </a:xfrm>
            <a:prstGeom prst="rect">
              <a:avLst/>
            </a:prstGeom>
          </p:spPr>
        </p:pic>
        <p:pic>
          <p:nvPicPr>
            <p:cNvPr id="246" name="object 246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6988124" y="3315696"/>
              <a:ext cx="251391" cy="188128"/>
            </a:xfrm>
            <a:prstGeom prst="rect">
              <a:avLst/>
            </a:prstGeom>
          </p:spPr>
        </p:pic>
        <p:sp>
          <p:nvSpPr>
            <p:cNvPr id="247" name="object 247"/>
            <p:cNvSpPr/>
            <p:nvPr/>
          </p:nvSpPr>
          <p:spPr>
            <a:xfrm>
              <a:off x="7998023" y="3036673"/>
              <a:ext cx="392430" cy="807720"/>
            </a:xfrm>
            <a:custGeom>
              <a:avLst/>
              <a:gdLst/>
              <a:ahLst/>
              <a:cxnLst/>
              <a:rect l="l" t="t" r="r" b="b"/>
              <a:pathLst>
                <a:path w="392429" h="807720">
                  <a:moveTo>
                    <a:pt x="372808" y="0"/>
                  </a:moveTo>
                  <a:lnTo>
                    <a:pt x="19354" y="0"/>
                  </a:lnTo>
                  <a:lnTo>
                    <a:pt x="11819" y="1518"/>
                  </a:lnTo>
                  <a:lnTo>
                    <a:pt x="5667" y="5661"/>
                  </a:lnTo>
                  <a:lnTo>
                    <a:pt x="1520" y="11808"/>
                  </a:lnTo>
                  <a:lnTo>
                    <a:pt x="0" y="19342"/>
                  </a:lnTo>
                  <a:lnTo>
                    <a:pt x="0" y="781202"/>
                  </a:lnTo>
                  <a:lnTo>
                    <a:pt x="2037" y="791300"/>
                  </a:lnTo>
                  <a:lnTo>
                    <a:pt x="7594" y="799547"/>
                  </a:lnTo>
                  <a:lnTo>
                    <a:pt x="15837" y="805108"/>
                  </a:lnTo>
                  <a:lnTo>
                    <a:pt x="25933" y="807148"/>
                  </a:lnTo>
                  <a:lnTo>
                    <a:pt x="366204" y="807148"/>
                  </a:lnTo>
                  <a:lnTo>
                    <a:pt x="376302" y="805108"/>
                  </a:lnTo>
                  <a:lnTo>
                    <a:pt x="384549" y="799547"/>
                  </a:lnTo>
                  <a:lnTo>
                    <a:pt x="390111" y="791300"/>
                  </a:lnTo>
                  <a:lnTo>
                    <a:pt x="392150" y="781202"/>
                  </a:lnTo>
                  <a:lnTo>
                    <a:pt x="392150" y="19342"/>
                  </a:lnTo>
                  <a:lnTo>
                    <a:pt x="390628" y="11808"/>
                  </a:lnTo>
                  <a:lnTo>
                    <a:pt x="386480" y="5661"/>
                  </a:lnTo>
                  <a:lnTo>
                    <a:pt x="380331" y="1518"/>
                  </a:lnTo>
                  <a:lnTo>
                    <a:pt x="3728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8061604" y="3476523"/>
              <a:ext cx="278765" cy="290830"/>
            </a:xfrm>
            <a:custGeom>
              <a:avLst/>
              <a:gdLst/>
              <a:ahLst/>
              <a:cxnLst/>
              <a:rect l="l" t="t" r="r" b="b"/>
              <a:pathLst>
                <a:path w="278765" h="290829">
                  <a:moveTo>
                    <a:pt x="278460" y="277037"/>
                  </a:moveTo>
                  <a:lnTo>
                    <a:pt x="274599" y="273202"/>
                  </a:lnTo>
                  <a:lnTo>
                    <a:pt x="3860" y="273202"/>
                  </a:lnTo>
                  <a:lnTo>
                    <a:pt x="0" y="277037"/>
                  </a:lnTo>
                  <a:lnTo>
                    <a:pt x="0" y="286562"/>
                  </a:lnTo>
                  <a:lnTo>
                    <a:pt x="3860" y="290423"/>
                  </a:lnTo>
                  <a:lnTo>
                    <a:pt x="269836" y="290423"/>
                  </a:lnTo>
                  <a:lnTo>
                    <a:pt x="274599" y="290423"/>
                  </a:lnTo>
                  <a:lnTo>
                    <a:pt x="278460" y="286562"/>
                  </a:lnTo>
                  <a:lnTo>
                    <a:pt x="278460" y="277037"/>
                  </a:lnTo>
                  <a:close/>
                </a:path>
                <a:path w="278765" h="290829">
                  <a:moveTo>
                    <a:pt x="278460" y="222402"/>
                  </a:moveTo>
                  <a:lnTo>
                    <a:pt x="274599" y="218554"/>
                  </a:lnTo>
                  <a:lnTo>
                    <a:pt x="3860" y="218554"/>
                  </a:lnTo>
                  <a:lnTo>
                    <a:pt x="0" y="222402"/>
                  </a:lnTo>
                  <a:lnTo>
                    <a:pt x="0" y="231914"/>
                  </a:lnTo>
                  <a:lnTo>
                    <a:pt x="3860" y="235775"/>
                  </a:lnTo>
                  <a:lnTo>
                    <a:pt x="269836" y="235775"/>
                  </a:lnTo>
                  <a:lnTo>
                    <a:pt x="274599" y="235775"/>
                  </a:lnTo>
                  <a:lnTo>
                    <a:pt x="278460" y="231914"/>
                  </a:lnTo>
                  <a:lnTo>
                    <a:pt x="278460" y="222402"/>
                  </a:lnTo>
                  <a:close/>
                </a:path>
                <a:path w="278765" h="290829">
                  <a:moveTo>
                    <a:pt x="278460" y="167767"/>
                  </a:moveTo>
                  <a:lnTo>
                    <a:pt x="274599" y="163918"/>
                  </a:lnTo>
                  <a:lnTo>
                    <a:pt x="3860" y="163918"/>
                  </a:lnTo>
                  <a:lnTo>
                    <a:pt x="0" y="167767"/>
                  </a:lnTo>
                  <a:lnTo>
                    <a:pt x="0" y="177292"/>
                  </a:lnTo>
                  <a:lnTo>
                    <a:pt x="3860" y="181152"/>
                  </a:lnTo>
                  <a:lnTo>
                    <a:pt x="269836" y="181152"/>
                  </a:lnTo>
                  <a:lnTo>
                    <a:pt x="274599" y="181152"/>
                  </a:lnTo>
                  <a:lnTo>
                    <a:pt x="278460" y="177292"/>
                  </a:lnTo>
                  <a:lnTo>
                    <a:pt x="278460" y="167767"/>
                  </a:lnTo>
                  <a:close/>
                </a:path>
                <a:path w="278765" h="290829">
                  <a:moveTo>
                    <a:pt x="278460" y="113131"/>
                  </a:moveTo>
                  <a:lnTo>
                    <a:pt x="274599" y="109283"/>
                  </a:lnTo>
                  <a:lnTo>
                    <a:pt x="3860" y="109283"/>
                  </a:lnTo>
                  <a:lnTo>
                    <a:pt x="0" y="113131"/>
                  </a:lnTo>
                  <a:lnTo>
                    <a:pt x="0" y="122643"/>
                  </a:lnTo>
                  <a:lnTo>
                    <a:pt x="3860" y="126504"/>
                  </a:lnTo>
                  <a:lnTo>
                    <a:pt x="269836" y="126504"/>
                  </a:lnTo>
                  <a:lnTo>
                    <a:pt x="274599" y="126504"/>
                  </a:lnTo>
                  <a:lnTo>
                    <a:pt x="278460" y="122643"/>
                  </a:lnTo>
                  <a:lnTo>
                    <a:pt x="278460" y="113131"/>
                  </a:lnTo>
                  <a:close/>
                </a:path>
                <a:path w="278765" h="290829">
                  <a:moveTo>
                    <a:pt x="278460" y="58483"/>
                  </a:moveTo>
                  <a:lnTo>
                    <a:pt x="274599" y="54635"/>
                  </a:lnTo>
                  <a:lnTo>
                    <a:pt x="3860" y="54635"/>
                  </a:lnTo>
                  <a:lnTo>
                    <a:pt x="0" y="58483"/>
                  </a:lnTo>
                  <a:lnTo>
                    <a:pt x="0" y="68008"/>
                  </a:lnTo>
                  <a:lnTo>
                    <a:pt x="3860" y="71856"/>
                  </a:lnTo>
                  <a:lnTo>
                    <a:pt x="269836" y="71856"/>
                  </a:lnTo>
                  <a:lnTo>
                    <a:pt x="274599" y="71856"/>
                  </a:lnTo>
                  <a:lnTo>
                    <a:pt x="278460" y="67995"/>
                  </a:lnTo>
                  <a:lnTo>
                    <a:pt x="278460" y="58483"/>
                  </a:lnTo>
                  <a:close/>
                </a:path>
                <a:path w="278765" h="290829">
                  <a:moveTo>
                    <a:pt x="278460" y="3848"/>
                  </a:moveTo>
                  <a:lnTo>
                    <a:pt x="274599" y="0"/>
                  </a:lnTo>
                  <a:lnTo>
                    <a:pt x="3860" y="0"/>
                  </a:lnTo>
                  <a:lnTo>
                    <a:pt x="0" y="3848"/>
                  </a:lnTo>
                  <a:lnTo>
                    <a:pt x="0" y="13360"/>
                  </a:lnTo>
                  <a:lnTo>
                    <a:pt x="3860" y="17221"/>
                  </a:lnTo>
                  <a:lnTo>
                    <a:pt x="269836" y="17221"/>
                  </a:lnTo>
                  <a:lnTo>
                    <a:pt x="274599" y="17221"/>
                  </a:lnTo>
                  <a:lnTo>
                    <a:pt x="278460" y="13360"/>
                  </a:lnTo>
                  <a:lnTo>
                    <a:pt x="278460" y="3848"/>
                  </a:lnTo>
                  <a:close/>
                </a:path>
              </a:pathLst>
            </a:custGeom>
            <a:solidFill>
              <a:srgbClr val="5A83FF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7998023" y="3036673"/>
              <a:ext cx="392430" cy="73025"/>
            </a:xfrm>
            <a:custGeom>
              <a:avLst/>
              <a:gdLst/>
              <a:ahLst/>
              <a:cxnLst/>
              <a:rect l="l" t="t" r="r" b="b"/>
              <a:pathLst>
                <a:path w="392429" h="73025">
                  <a:moveTo>
                    <a:pt x="372808" y="0"/>
                  </a:moveTo>
                  <a:lnTo>
                    <a:pt x="19354" y="0"/>
                  </a:lnTo>
                  <a:lnTo>
                    <a:pt x="11819" y="1518"/>
                  </a:lnTo>
                  <a:lnTo>
                    <a:pt x="5667" y="5661"/>
                  </a:lnTo>
                  <a:lnTo>
                    <a:pt x="1520" y="11808"/>
                  </a:lnTo>
                  <a:lnTo>
                    <a:pt x="0" y="19342"/>
                  </a:lnTo>
                  <a:lnTo>
                    <a:pt x="0" y="72974"/>
                  </a:lnTo>
                  <a:lnTo>
                    <a:pt x="392150" y="72974"/>
                  </a:lnTo>
                  <a:lnTo>
                    <a:pt x="392150" y="19342"/>
                  </a:lnTo>
                  <a:lnTo>
                    <a:pt x="390628" y="11808"/>
                  </a:lnTo>
                  <a:lnTo>
                    <a:pt x="386480" y="5661"/>
                  </a:lnTo>
                  <a:lnTo>
                    <a:pt x="380331" y="1518"/>
                  </a:lnTo>
                  <a:lnTo>
                    <a:pt x="372808" y="0"/>
                  </a:lnTo>
                  <a:close/>
                </a:path>
              </a:pathLst>
            </a:custGeom>
            <a:solidFill>
              <a:srgbClr val="5A83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8269706" y="3056896"/>
              <a:ext cx="26034" cy="26034"/>
            </a:xfrm>
            <a:custGeom>
              <a:avLst/>
              <a:gdLst/>
              <a:ahLst/>
              <a:cxnLst/>
              <a:rect l="l" t="t" r="r" b="b"/>
              <a:pathLst>
                <a:path w="26034" h="26035">
                  <a:moveTo>
                    <a:pt x="19799" y="0"/>
                  </a:moveTo>
                  <a:lnTo>
                    <a:pt x="5702" y="0"/>
                  </a:lnTo>
                  <a:lnTo>
                    <a:pt x="0" y="5702"/>
                  </a:lnTo>
                  <a:lnTo>
                    <a:pt x="0" y="19786"/>
                  </a:lnTo>
                  <a:lnTo>
                    <a:pt x="5702" y="25501"/>
                  </a:lnTo>
                  <a:lnTo>
                    <a:pt x="19799" y="25501"/>
                  </a:lnTo>
                  <a:lnTo>
                    <a:pt x="25501" y="19786"/>
                  </a:lnTo>
                  <a:lnTo>
                    <a:pt x="25501" y="12750"/>
                  </a:lnTo>
                  <a:lnTo>
                    <a:pt x="25501" y="5702"/>
                  </a:lnTo>
                  <a:lnTo>
                    <a:pt x="19799" y="0"/>
                  </a:lnTo>
                  <a:close/>
                </a:path>
              </a:pathLst>
            </a:custGeom>
            <a:solidFill>
              <a:srgbClr val="3162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8311031" y="3056896"/>
              <a:ext cx="26034" cy="26034"/>
            </a:xfrm>
            <a:custGeom>
              <a:avLst/>
              <a:gdLst/>
              <a:ahLst/>
              <a:cxnLst/>
              <a:rect l="l" t="t" r="r" b="b"/>
              <a:pathLst>
                <a:path w="26034" h="26035">
                  <a:moveTo>
                    <a:pt x="19799" y="0"/>
                  </a:moveTo>
                  <a:lnTo>
                    <a:pt x="5702" y="0"/>
                  </a:lnTo>
                  <a:lnTo>
                    <a:pt x="0" y="5702"/>
                  </a:lnTo>
                  <a:lnTo>
                    <a:pt x="0" y="19786"/>
                  </a:lnTo>
                  <a:lnTo>
                    <a:pt x="5702" y="25501"/>
                  </a:lnTo>
                  <a:lnTo>
                    <a:pt x="19799" y="25501"/>
                  </a:lnTo>
                  <a:lnTo>
                    <a:pt x="25501" y="19786"/>
                  </a:lnTo>
                  <a:lnTo>
                    <a:pt x="25501" y="12750"/>
                  </a:lnTo>
                  <a:lnTo>
                    <a:pt x="25501" y="5702"/>
                  </a:lnTo>
                  <a:lnTo>
                    <a:pt x="19799" y="0"/>
                  </a:lnTo>
                  <a:close/>
                </a:path>
              </a:pathLst>
            </a:custGeom>
            <a:solidFill>
              <a:srgbClr val="3549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8350606" y="3056896"/>
              <a:ext cx="26034" cy="26034"/>
            </a:xfrm>
            <a:custGeom>
              <a:avLst/>
              <a:gdLst/>
              <a:ahLst/>
              <a:cxnLst/>
              <a:rect l="l" t="t" r="r" b="b"/>
              <a:pathLst>
                <a:path w="26034" h="26035">
                  <a:moveTo>
                    <a:pt x="19786" y="0"/>
                  </a:moveTo>
                  <a:lnTo>
                    <a:pt x="5702" y="0"/>
                  </a:lnTo>
                  <a:lnTo>
                    <a:pt x="0" y="5702"/>
                  </a:lnTo>
                  <a:lnTo>
                    <a:pt x="0" y="19786"/>
                  </a:lnTo>
                  <a:lnTo>
                    <a:pt x="5702" y="25501"/>
                  </a:lnTo>
                  <a:lnTo>
                    <a:pt x="19786" y="25501"/>
                  </a:lnTo>
                  <a:lnTo>
                    <a:pt x="25501" y="19786"/>
                  </a:lnTo>
                  <a:lnTo>
                    <a:pt x="25501" y="12750"/>
                  </a:lnTo>
                  <a:lnTo>
                    <a:pt x="25501" y="5702"/>
                  </a:lnTo>
                  <a:lnTo>
                    <a:pt x="19786" y="0"/>
                  </a:lnTo>
                  <a:close/>
                </a:path>
              </a:pathLst>
            </a:custGeom>
            <a:solidFill>
              <a:srgbClr val="001F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8074521" y="3167980"/>
              <a:ext cx="259079" cy="258445"/>
            </a:xfrm>
            <a:custGeom>
              <a:avLst/>
              <a:gdLst/>
              <a:ahLst/>
              <a:cxnLst/>
              <a:rect l="l" t="t" r="r" b="b"/>
              <a:pathLst>
                <a:path w="259079" h="258445">
                  <a:moveTo>
                    <a:pt x="131304" y="0"/>
                  </a:moveTo>
                  <a:lnTo>
                    <a:pt x="121110" y="0"/>
                  </a:lnTo>
                  <a:lnTo>
                    <a:pt x="115452" y="457"/>
                  </a:lnTo>
                  <a:lnTo>
                    <a:pt x="114178" y="457"/>
                  </a:lnTo>
                  <a:lnTo>
                    <a:pt x="76034" y="11226"/>
                  </a:lnTo>
                  <a:lnTo>
                    <a:pt x="73380" y="12484"/>
                  </a:lnTo>
                  <a:lnTo>
                    <a:pt x="72910" y="12687"/>
                  </a:lnTo>
                  <a:lnTo>
                    <a:pt x="69672" y="14325"/>
                  </a:lnTo>
                  <a:lnTo>
                    <a:pt x="66852" y="15836"/>
                  </a:lnTo>
                  <a:lnTo>
                    <a:pt x="63080" y="18021"/>
                  </a:lnTo>
                  <a:lnTo>
                    <a:pt x="62585" y="18338"/>
                  </a:lnTo>
                  <a:lnTo>
                    <a:pt x="60528" y="19570"/>
                  </a:lnTo>
                  <a:lnTo>
                    <a:pt x="38328" y="37261"/>
                  </a:lnTo>
                  <a:lnTo>
                    <a:pt x="37909" y="37655"/>
                  </a:lnTo>
                  <a:lnTo>
                    <a:pt x="7070" y="86826"/>
                  </a:lnTo>
                  <a:lnTo>
                    <a:pt x="0" y="129019"/>
                  </a:lnTo>
                  <a:lnTo>
                    <a:pt x="9771" y="178329"/>
                  </a:lnTo>
                  <a:lnTo>
                    <a:pt x="36463" y="218917"/>
                  </a:lnTo>
                  <a:lnTo>
                    <a:pt x="76139" y="246850"/>
                  </a:lnTo>
                  <a:lnTo>
                    <a:pt x="125193" y="258267"/>
                  </a:lnTo>
                  <a:lnTo>
                    <a:pt x="129260" y="258267"/>
                  </a:lnTo>
                  <a:lnTo>
                    <a:pt x="179523" y="248094"/>
                  </a:lnTo>
                  <a:lnTo>
                    <a:pt x="220461" y="220471"/>
                  </a:lnTo>
                  <a:lnTo>
                    <a:pt x="129260" y="220471"/>
                  </a:lnTo>
                  <a:lnTo>
                    <a:pt x="93702" y="213272"/>
                  </a:lnTo>
                  <a:lnTo>
                    <a:pt x="64633" y="193652"/>
                  </a:lnTo>
                  <a:lnTo>
                    <a:pt x="45017" y="164579"/>
                  </a:lnTo>
                  <a:lnTo>
                    <a:pt x="37820" y="129019"/>
                  </a:lnTo>
                  <a:lnTo>
                    <a:pt x="38604" y="116998"/>
                  </a:lnTo>
                  <a:lnTo>
                    <a:pt x="40842" y="105705"/>
                  </a:lnTo>
                  <a:lnTo>
                    <a:pt x="40893" y="105446"/>
                  </a:lnTo>
                  <a:lnTo>
                    <a:pt x="71955" y="57808"/>
                  </a:lnTo>
                  <a:lnTo>
                    <a:pt x="108253" y="40002"/>
                  </a:lnTo>
                  <a:lnTo>
                    <a:pt x="128493" y="37655"/>
                  </a:lnTo>
                  <a:lnTo>
                    <a:pt x="219612" y="37655"/>
                  </a:lnTo>
                  <a:lnTo>
                    <a:pt x="207924" y="26522"/>
                  </a:lnTo>
                  <a:lnTo>
                    <a:pt x="184547" y="12217"/>
                  </a:lnTo>
                  <a:lnTo>
                    <a:pt x="181790" y="11226"/>
                  </a:lnTo>
                  <a:lnTo>
                    <a:pt x="157953" y="2979"/>
                  </a:lnTo>
                  <a:lnTo>
                    <a:pt x="131304" y="0"/>
                  </a:lnTo>
                  <a:close/>
                </a:path>
                <a:path w="259079" h="258445">
                  <a:moveTo>
                    <a:pt x="219612" y="37655"/>
                  </a:moveTo>
                  <a:lnTo>
                    <a:pt x="129933" y="37655"/>
                  </a:lnTo>
                  <a:lnTo>
                    <a:pt x="153068" y="40710"/>
                  </a:lnTo>
                  <a:lnTo>
                    <a:pt x="174667" y="49682"/>
                  </a:lnTo>
                  <a:lnTo>
                    <a:pt x="207200" y="81254"/>
                  </a:lnTo>
                  <a:lnTo>
                    <a:pt x="220700" y="129019"/>
                  </a:lnTo>
                  <a:lnTo>
                    <a:pt x="213972" y="163457"/>
                  </a:lnTo>
                  <a:lnTo>
                    <a:pt x="195568" y="191933"/>
                  </a:lnTo>
                  <a:lnTo>
                    <a:pt x="168156" y="211777"/>
                  </a:lnTo>
                  <a:lnTo>
                    <a:pt x="133801" y="220471"/>
                  </a:lnTo>
                  <a:lnTo>
                    <a:pt x="220543" y="220471"/>
                  </a:lnTo>
                  <a:lnTo>
                    <a:pt x="248336" y="179282"/>
                  </a:lnTo>
                  <a:lnTo>
                    <a:pt x="258508" y="129019"/>
                  </a:lnTo>
                  <a:lnTo>
                    <a:pt x="256403" y="105705"/>
                  </a:lnTo>
                  <a:lnTo>
                    <a:pt x="250444" y="84150"/>
                  </a:lnTo>
                  <a:lnTo>
                    <a:pt x="250334" y="83753"/>
                  </a:lnTo>
                  <a:lnTo>
                    <a:pt x="240672" y="63539"/>
                  </a:lnTo>
                  <a:lnTo>
                    <a:pt x="227787" y="45440"/>
                  </a:lnTo>
                  <a:lnTo>
                    <a:pt x="219612" y="37655"/>
                  </a:lnTo>
                  <a:close/>
                </a:path>
              </a:pathLst>
            </a:custGeom>
            <a:solidFill>
              <a:srgbClr val="3549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4" name="object 254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8074521" y="3167744"/>
              <a:ext cx="227780" cy="258427"/>
            </a:xfrm>
            <a:prstGeom prst="rect">
              <a:avLst/>
            </a:prstGeom>
          </p:spPr>
        </p:pic>
        <p:sp>
          <p:nvSpPr>
            <p:cNvPr id="255" name="object 255"/>
            <p:cNvSpPr/>
            <p:nvPr/>
          </p:nvSpPr>
          <p:spPr>
            <a:xfrm>
              <a:off x="8294299" y="4252085"/>
              <a:ext cx="539115" cy="48260"/>
            </a:xfrm>
            <a:custGeom>
              <a:avLst/>
              <a:gdLst/>
              <a:ahLst/>
              <a:cxnLst/>
              <a:rect l="l" t="t" r="r" b="b"/>
              <a:pathLst>
                <a:path w="539115" h="48260">
                  <a:moveTo>
                    <a:pt x="269544" y="0"/>
                  </a:moveTo>
                  <a:lnTo>
                    <a:pt x="197887" y="851"/>
                  </a:lnTo>
                  <a:lnTo>
                    <a:pt x="133498" y="3252"/>
                  </a:lnTo>
                  <a:lnTo>
                    <a:pt x="78946" y="6977"/>
                  </a:lnTo>
                  <a:lnTo>
                    <a:pt x="36799" y="11796"/>
                  </a:lnTo>
                  <a:lnTo>
                    <a:pt x="0" y="23812"/>
                  </a:lnTo>
                  <a:lnTo>
                    <a:pt x="9628" y="30145"/>
                  </a:lnTo>
                  <a:lnTo>
                    <a:pt x="78946" y="40659"/>
                  </a:lnTo>
                  <a:lnTo>
                    <a:pt x="133498" y="44384"/>
                  </a:lnTo>
                  <a:lnTo>
                    <a:pt x="197887" y="46786"/>
                  </a:lnTo>
                  <a:lnTo>
                    <a:pt x="269544" y="47637"/>
                  </a:lnTo>
                  <a:lnTo>
                    <a:pt x="341201" y="46786"/>
                  </a:lnTo>
                  <a:lnTo>
                    <a:pt x="405590" y="44384"/>
                  </a:lnTo>
                  <a:lnTo>
                    <a:pt x="460143" y="40659"/>
                  </a:lnTo>
                  <a:lnTo>
                    <a:pt x="502289" y="35837"/>
                  </a:lnTo>
                  <a:lnTo>
                    <a:pt x="539089" y="23812"/>
                  </a:lnTo>
                  <a:lnTo>
                    <a:pt x="529461" y="17484"/>
                  </a:lnTo>
                  <a:lnTo>
                    <a:pt x="460143" y="6977"/>
                  </a:lnTo>
                  <a:lnTo>
                    <a:pt x="405590" y="3252"/>
                  </a:lnTo>
                  <a:lnTo>
                    <a:pt x="341201" y="851"/>
                  </a:lnTo>
                  <a:lnTo>
                    <a:pt x="269544" y="0"/>
                  </a:lnTo>
                  <a:close/>
                </a:path>
              </a:pathLst>
            </a:custGeom>
            <a:solidFill>
              <a:srgbClr val="D1C5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6" name="object 256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8390163" y="3204306"/>
              <a:ext cx="147027" cy="266424"/>
            </a:xfrm>
            <a:prstGeom prst="rect">
              <a:avLst/>
            </a:prstGeom>
          </p:spPr>
        </p:pic>
        <p:sp>
          <p:nvSpPr>
            <p:cNvPr id="257" name="object 257"/>
            <p:cNvSpPr/>
            <p:nvPr/>
          </p:nvSpPr>
          <p:spPr>
            <a:xfrm>
              <a:off x="8546428" y="3653176"/>
              <a:ext cx="230504" cy="521334"/>
            </a:xfrm>
            <a:custGeom>
              <a:avLst/>
              <a:gdLst/>
              <a:ahLst/>
              <a:cxnLst/>
              <a:rect l="l" t="t" r="r" b="b"/>
              <a:pathLst>
                <a:path w="230504" h="521335">
                  <a:moveTo>
                    <a:pt x="115455" y="0"/>
                  </a:moveTo>
                  <a:lnTo>
                    <a:pt x="0" y="30873"/>
                  </a:lnTo>
                  <a:lnTo>
                    <a:pt x="52763" y="216318"/>
                  </a:lnTo>
                  <a:lnTo>
                    <a:pt x="68884" y="273989"/>
                  </a:lnTo>
                  <a:lnTo>
                    <a:pt x="77934" y="304098"/>
                  </a:lnTo>
                  <a:lnTo>
                    <a:pt x="93654" y="339836"/>
                  </a:lnTo>
                  <a:lnTo>
                    <a:pt x="127479" y="404334"/>
                  </a:lnTo>
                  <a:lnTo>
                    <a:pt x="190842" y="520725"/>
                  </a:lnTo>
                  <a:lnTo>
                    <a:pt x="230251" y="505282"/>
                  </a:lnTo>
                  <a:lnTo>
                    <a:pt x="212826" y="454634"/>
                  </a:lnTo>
                  <a:lnTo>
                    <a:pt x="198586" y="411016"/>
                  </a:lnTo>
                  <a:lnTo>
                    <a:pt x="187363" y="372706"/>
                  </a:lnTo>
                  <a:lnTo>
                    <a:pt x="175509" y="327924"/>
                  </a:lnTo>
                  <a:lnTo>
                    <a:pt x="166165" y="301294"/>
                  </a:lnTo>
                  <a:lnTo>
                    <a:pt x="154475" y="282284"/>
                  </a:lnTo>
                  <a:lnTo>
                    <a:pt x="135585" y="260362"/>
                  </a:lnTo>
                  <a:lnTo>
                    <a:pt x="115455" y="0"/>
                  </a:lnTo>
                  <a:close/>
                </a:path>
              </a:pathLst>
            </a:custGeom>
            <a:solidFill>
              <a:srgbClr val="001F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8" name="object 258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8701697" y="4136051"/>
              <a:ext cx="116635" cy="147411"/>
            </a:xfrm>
            <a:prstGeom prst="rect">
              <a:avLst/>
            </a:prstGeom>
          </p:spPr>
        </p:pic>
        <p:sp>
          <p:nvSpPr>
            <p:cNvPr id="259" name="object 259"/>
            <p:cNvSpPr/>
            <p:nvPr/>
          </p:nvSpPr>
          <p:spPr>
            <a:xfrm>
              <a:off x="8426025" y="3647713"/>
              <a:ext cx="187960" cy="553720"/>
            </a:xfrm>
            <a:custGeom>
              <a:avLst/>
              <a:gdLst/>
              <a:ahLst/>
              <a:cxnLst/>
              <a:rect l="l" t="t" r="r" b="b"/>
              <a:pathLst>
                <a:path w="187959" h="553720">
                  <a:moveTo>
                    <a:pt x="129605" y="0"/>
                  </a:moveTo>
                  <a:lnTo>
                    <a:pt x="100392" y="4829"/>
                  </a:lnTo>
                  <a:lnTo>
                    <a:pt x="54343" y="18208"/>
                  </a:lnTo>
                  <a:lnTo>
                    <a:pt x="4292" y="256828"/>
                  </a:lnTo>
                  <a:lnTo>
                    <a:pt x="0" y="553450"/>
                  </a:lnTo>
                  <a:lnTo>
                    <a:pt x="34277" y="553488"/>
                  </a:lnTo>
                  <a:lnTo>
                    <a:pt x="51001" y="497139"/>
                  </a:lnTo>
                  <a:lnTo>
                    <a:pt x="63285" y="439759"/>
                  </a:lnTo>
                  <a:lnTo>
                    <a:pt x="74855" y="376749"/>
                  </a:lnTo>
                  <a:lnTo>
                    <a:pt x="83213" y="318488"/>
                  </a:lnTo>
                  <a:lnTo>
                    <a:pt x="85864" y="275358"/>
                  </a:lnTo>
                  <a:lnTo>
                    <a:pt x="91174" y="247142"/>
                  </a:lnTo>
                  <a:lnTo>
                    <a:pt x="109362" y="198451"/>
                  </a:lnTo>
                  <a:lnTo>
                    <a:pt x="134254" y="140071"/>
                  </a:lnTo>
                  <a:lnTo>
                    <a:pt x="159678" y="82787"/>
                  </a:lnTo>
                  <a:lnTo>
                    <a:pt x="179460" y="37386"/>
                  </a:lnTo>
                  <a:lnTo>
                    <a:pt x="187426" y="14652"/>
                  </a:lnTo>
                  <a:lnTo>
                    <a:pt x="154457" y="3385"/>
                  </a:lnTo>
                  <a:lnTo>
                    <a:pt x="129605" y="0"/>
                  </a:lnTo>
                  <a:close/>
                </a:path>
              </a:pathLst>
            </a:custGeom>
            <a:solidFill>
              <a:srgbClr val="1639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8448125" y="3657707"/>
              <a:ext cx="151765" cy="540385"/>
            </a:xfrm>
            <a:custGeom>
              <a:avLst/>
              <a:gdLst/>
              <a:ahLst/>
              <a:cxnLst/>
              <a:rect l="l" t="t" r="r" b="b"/>
              <a:pathLst>
                <a:path w="151765" h="540385">
                  <a:moveTo>
                    <a:pt x="148120" y="0"/>
                  </a:moveTo>
                  <a:lnTo>
                    <a:pt x="110889" y="81296"/>
                  </a:lnTo>
                  <a:lnTo>
                    <a:pt x="82282" y="147482"/>
                  </a:lnTo>
                  <a:lnTo>
                    <a:pt x="56830" y="208734"/>
                  </a:lnTo>
                  <a:lnTo>
                    <a:pt x="42341" y="248767"/>
                  </a:lnTo>
                  <a:lnTo>
                    <a:pt x="42063" y="260265"/>
                  </a:lnTo>
                  <a:lnTo>
                    <a:pt x="40887" y="287469"/>
                  </a:lnTo>
                  <a:lnTo>
                    <a:pt x="38273" y="320956"/>
                  </a:lnTo>
                  <a:lnTo>
                    <a:pt x="33680" y="351307"/>
                  </a:lnTo>
                  <a:lnTo>
                    <a:pt x="25206" y="394678"/>
                  </a:lnTo>
                  <a:lnTo>
                    <a:pt x="14136" y="456553"/>
                  </a:lnTo>
                  <a:lnTo>
                    <a:pt x="0" y="538467"/>
                  </a:lnTo>
                  <a:lnTo>
                    <a:pt x="965" y="539826"/>
                  </a:lnTo>
                  <a:lnTo>
                    <a:pt x="2819" y="540092"/>
                  </a:lnTo>
                  <a:lnTo>
                    <a:pt x="4076" y="540092"/>
                  </a:lnTo>
                  <a:lnTo>
                    <a:pt x="5181" y="539191"/>
                  </a:lnTo>
                  <a:lnTo>
                    <a:pt x="19280" y="457514"/>
                  </a:lnTo>
                  <a:lnTo>
                    <a:pt x="30330" y="395726"/>
                  </a:lnTo>
                  <a:lnTo>
                    <a:pt x="38773" y="352450"/>
                  </a:lnTo>
                  <a:lnTo>
                    <a:pt x="45996" y="290315"/>
                  </a:lnTo>
                  <a:lnTo>
                    <a:pt x="47561" y="249173"/>
                  </a:lnTo>
                  <a:lnTo>
                    <a:pt x="62321" y="209116"/>
                  </a:lnTo>
                  <a:lnTo>
                    <a:pt x="88251" y="146875"/>
                  </a:lnTo>
                  <a:lnTo>
                    <a:pt x="117121" y="80148"/>
                  </a:lnTo>
                  <a:lnTo>
                    <a:pt x="151345" y="2717"/>
                  </a:lnTo>
                  <a:lnTo>
                    <a:pt x="150761" y="1168"/>
                  </a:lnTo>
                  <a:lnTo>
                    <a:pt x="148120" y="0"/>
                  </a:lnTo>
                  <a:close/>
                </a:path>
              </a:pathLst>
            </a:custGeom>
            <a:solidFill>
              <a:srgbClr val="001F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1" name="object 261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8330414" y="4186440"/>
              <a:ext cx="141469" cy="98805"/>
            </a:xfrm>
            <a:prstGeom prst="rect">
              <a:avLst/>
            </a:prstGeom>
          </p:spPr>
        </p:pic>
        <p:sp>
          <p:nvSpPr>
            <p:cNvPr id="262" name="object 262"/>
            <p:cNvSpPr/>
            <p:nvPr/>
          </p:nvSpPr>
          <p:spPr>
            <a:xfrm>
              <a:off x="8458827" y="3244777"/>
              <a:ext cx="212090" cy="442595"/>
            </a:xfrm>
            <a:custGeom>
              <a:avLst/>
              <a:gdLst/>
              <a:ahLst/>
              <a:cxnLst/>
              <a:rect l="l" t="t" r="r" b="b"/>
              <a:pathLst>
                <a:path w="212090" h="442595">
                  <a:moveTo>
                    <a:pt x="86480" y="0"/>
                  </a:moveTo>
                  <a:lnTo>
                    <a:pt x="38115" y="24064"/>
                  </a:lnTo>
                  <a:lnTo>
                    <a:pt x="15536" y="61549"/>
                  </a:lnTo>
                  <a:lnTo>
                    <a:pt x="12151" y="117298"/>
                  </a:lnTo>
                  <a:lnTo>
                    <a:pt x="12321" y="139074"/>
                  </a:lnTo>
                  <a:lnTo>
                    <a:pt x="13472" y="161066"/>
                  </a:lnTo>
                  <a:lnTo>
                    <a:pt x="16525" y="186967"/>
                  </a:lnTo>
                  <a:lnTo>
                    <a:pt x="17947" y="205546"/>
                  </a:lnTo>
                  <a:lnTo>
                    <a:pt x="17547" y="228588"/>
                  </a:lnTo>
                  <a:lnTo>
                    <a:pt x="15757" y="254854"/>
                  </a:lnTo>
                  <a:lnTo>
                    <a:pt x="2540" y="374752"/>
                  </a:lnTo>
                  <a:lnTo>
                    <a:pt x="462" y="399186"/>
                  </a:lnTo>
                  <a:lnTo>
                    <a:pt x="0" y="418068"/>
                  </a:lnTo>
                  <a:lnTo>
                    <a:pt x="1704" y="429804"/>
                  </a:lnTo>
                  <a:lnTo>
                    <a:pt x="9378" y="438011"/>
                  </a:lnTo>
                  <a:lnTo>
                    <a:pt x="24416" y="442009"/>
                  </a:lnTo>
                  <a:lnTo>
                    <a:pt x="46529" y="440891"/>
                  </a:lnTo>
                  <a:lnTo>
                    <a:pt x="75427" y="433754"/>
                  </a:lnTo>
                  <a:lnTo>
                    <a:pt x="111395" y="426357"/>
                  </a:lnTo>
                  <a:lnTo>
                    <a:pt x="149783" y="422384"/>
                  </a:lnTo>
                  <a:lnTo>
                    <a:pt x="203049" y="408404"/>
                  </a:lnTo>
                  <a:lnTo>
                    <a:pt x="211558" y="379329"/>
                  </a:lnTo>
                  <a:lnTo>
                    <a:pt x="210765" y="354974"/>
                  </a:lnTo>
                  <a:lnTo>
                    <a:pt x="205208" y="324432"/>
                  </a:lnTo>
                  <a:lnTo>
                    <a:pt x="191302" y="266558"/>
                  </a:lnTo>
                  <a:lnTo>
                    <a:pt x="186730" y="243450"/>
                  </a:lnTo>
                  <a:lnTo>
                    <a:pt x="185612" y="236421"/>
                  </a:lnTo>
                  <a:lnTo>
                    <a:pt x="184006" y="220844"/>
                  </a:lnTo>
                  <a:lnTo>
                    <a:pt x="183468" y="205011"/>
                  </a:lnTo>
                  <a:lnTo>
                    <a:pt x="183732" y="189058"/>
                  </a:lnTo>
                  <a:lnTo>
                    <a:pt x="184533" y="173124"/>
                  </a:lnTo>
                  <a:lnTo>
                    <a:pt x="187097" y="134110"/>
                  </a:lnTo>
                  <a:lnTo>
                    <a:pt x="187685" y="115681"/>
                  </a:lnTo>
                  <a:lnTo>
                    <a:pt x="182414" y="73625"/>
                  </a:lnTo>
                  <a:lnTo>
                    <a:pt x="154596" y="34210"/>
                  </a:lnTo>
                  <a:lnTo>
                    <a:pt x="123636" y="10971"/>
                  </a:lnTo>
                  <a:lnTo>
                    <a:pt x="99429" y="1377"/>
                  </a:lnTo>
                  <a:lnTo>
                    <a:pt x="86480" y="0"/>
                  </a:lnTo>
                  <a:close/>
                </a:path>
              </a:pathLst>
            </a:custGeom>
            <a:solidFill>
              <a:srgbClr val="3162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3" name="object 263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8444400" y="3111364"/>
              <a:ext cx="203475" cy="503899"/>
            </a:xfrm>
            <a:prstGeom prst="rect">
              <a:avLst/>
            </a:prstGeom>
          </p:spPr>
        </p:pic>
        <p:sp>
          <p:nvSpPr>
            <p:cNvPr id="264" name="object 264"/>
            <p:cNvSpPr/>
            <p:nvPr/>
          </p:nvSpPr>
          <p:spPr>
            <a:xfrm>
              <a:off x="8316811" y="3353830"/>
              <a:ext cx="319405" cy="191135"/>
            </a:xfrm>
            <a:custGeom>
              <a:avLst/>
              <a:gdLst/>
              <a:ahLst/>
              <a:cxnLst/>
              <a:rect l="l" t="t" r="r" b="b"/>
              <a:pathLst>
                <a:path w="319404" h="191135">
                  <a:moveTo>
                    <a:pt x="319107" y="0"/>
                  </a:moveTo>
                  <a:lnTo>
                    <a:pt x="315488" y="0"/>
                  </a:lnTo>
                  <a:lnTo>
                    <a:pt x="312745" y="3670"/>
                  </a:lnTo>
                  <a:lnTo>
                    <a:pt x="308592" y="7162"/>
                  </a:lnTo>
                  <a:lnTo>
                    <a:pt x="302712" y="10414"/>
                  </a:lnTo>
                  <a:lnTo>
                    <a:pt x="288000" y="15758"/>
                  </a:lnTo>
                  <a:lnTo>
                    <a:pt x="274156" y="15757"/>
                  </a:lnTo>
                  <a:lnTo>
                    <a:pt x="261492" y="11389"/>
                  </a:lnTo>
                  <a:lnTo>
                    <a:pt x="250324" y="3632"/>
                  </a:lnTo>
                  <a:lnTo>
                    <a:pt x="247441" y="14325"/>
                  </a:lnTo>
                  <a:lnTo>
                    <a:pt x="233593" y="53010"/>
                  </a:lnTo>
                  <a:lnTo>
                    <a:pt x="211600" y="92857"/>
                  </a:lnTo>
                  <a:lnTo>
                    <a:pt x="187802" y="119100"/>
                  </a:lnTo>
                  <a:lnTo>
                    <a:pt x="71980" y="66559"/>
                  </a:lnTo>
                  <a:lnTo>
                    <a:pt x="27515" y="45300"/>
                  </a:lnTo>
                  <a:lnTo>
                    <a:pt x="20149" y="43364"/>
                  </a:lnTo>
                  <a:lnTo>
                    <a:pt x="12871" y="44373"/>
                  </a:lnTo>
                  <a:lnTo>
                    <a:pt x="6504" y="48040"/>
                  </a:lnTo>
                  <a:lnTo>
                    <a:pt x="1874" y="54076"/>
                  </a:lnTo>
                  <a:lnTo>
                    <a:pt x="0" y="60792"/>
                  </a:lnTo>
                  <a:lnTo>
                    <a:pt x="594" y="67492"/>
                  </a:lnTo>
                  <a:lnTo>
                    <a:pt x="49931" y="106052"/>
                  </a:lnTo>
                  <a:lnTo>
                    <a:pt x="91803" y="133121"/>
                  </a:lnTo>
                  <a:lnTo>
                    <a:pt x="176181" y="186182"/>
                  </a:lnTo>
                  <a:lnTo>
                    <a:pt x="190912" y="190533"/>
                  </a:lnTo>
                  <a:lnTo>
                    <a:pt x="198386" y="189709"/>
                  </a:lnTo>
                  <a:lnTo>
                    <a:pt x="242463" y="158889"/>
                  </a:lnTo>
                  <a:lnTo>
                    <a:pt x="274016" y="118533"/>
                  </a:lnTo>
                  <a:lnTo>
                    <a:pt x="294361" y="79383"/>
                  </a:lnTo>
                  <a:lnTo>
                    <a:pt x="309176" y="39001"/>
                  </a:lnTo>
                  <a:lnTo>
                    <a:pt x="314902" y="18488"/>
                  </a:lnTo>
                  <a:lnTo>
                    <a:pt x="319107" y="0"/>
                  </a:lnTo>
                  <a:close/>
                </a:path>
              </a:pathLst>
            </a:custGeom>
            <a:solidFill>
              <a:srgbClr val="3162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5" name="object 265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8257297" y="3347766"/>
              <a:ext cx="88087" cy="83172"/>
            </a:xfrm>
            <a:prstGeom prst="rect">
              <a:avLst/>
            </a:prstGeom>
          </p:spPr>
        </p:pic>
        <p:sp>
          <p:nvSpPr>
            <p:cNvPr id="266" name="object 266"/>
            <p:cNvSpPr/>
            <p:nvPr/>
          </p:nvSpPr>
          <p:spPr>
            <a:xfrm>
              <a:off x="8501609" y="3469474"/>
              <a:ext cx="26670" cy="26034"/>
            </a:xfrm>
            <a:custGeom>
              <a:avLst/>
              <a:gdLst/>
              <a:ahLst/>
              <a:cxnLst/>
              <a:rect l="l" t="t" r="r" b="b"/>
              <a:pathLst>
                <a:path w="26670" h="26035">
                  <a:moveTo>
                    <a:pt x="26085" y="7645"/>
                  </a:moveTo>
                  <a:lnTo>
                    <a:pt x="25666" y="6337"/>
                  </a:lnTo>
                  <a:lnTo>
                    <a:pt x="15163" y="965"/>
                  </a:lnTo>
                  <a:lnTo>
                    <a:pt x="6972" y="0"/>
                  </a:lnTo>
                  <a:lnTo>
                    <a:pt x="3200" y="3289"/>
                  </a:lnTo>
                  <a:lnTo>
                    <a:pt x="2997" y="3454"/>
                  </a:lnTo>
                  <a:lnTo>
                    <a:pt x="711" y="2438"/>
                  </a:lnTo>
                  <a:lnTo>
                    <a:pt x="0" y="2133"/>
                  </a:lnTo>
                  <a:lnTo>
                    <a:pt x="1104" y="3365"/>
                  </a:lnTo>
                  <a:lnTo>
                    <a:pt x="1651" y="3987"/>
                  </a:lnTo>
                  <a:lnTo>
                    <a:pt x="9182" y="12649"/>
                  </a:lnTo>
                  <a:lnTo>
                    <a:pt x="13093" y="25184"/>
                  </a:lnTo>
                  <a:lnTo>
                    <a:pt x="13957" y="25793"/>
                  </a:lnTo>
                  <a:lnTo>
                    <a:pt x="15316" y="25768"/>
                  </a:lnTo>
                  <a:lnTo>
                    <a:pt x="16675" y="25349"/>
                  </a:lnTo>
                  <a:lnTo>
                    <a:pt x="17322" y="24117"/>
                  </a:lnTo>
                  <a:lnTo>
                    <a:pt x="13931" y="13233"/>
                  </a:lnTo>
                  <a:lnTo>
                    <a:pt x="7594" y="4483"/>
                  </a:lnTo>
                  <a:lnTo>
                    <a:pt x="14655" y="5600"/>
                  </a:lnTo>
                  <a:lnTo>
                    <a:pt x="22923" y="9817"/>
                  </a:lnTo>
                  <a:lnTo>
                    <a:pt x="23266" y="9893"/>
                  </a:lnTo>
                  <a:lnTo>
                    <a:pt x="24384" y="9893"/>
                  </a:lnTo>
                  <a:lnTo>
                    <a:pt x="25146" y="9461"/>
                  </a:lnTo>
                  <a:lnTo>
                    <a:pt x="26085" y="7645"/>
                  </a:lnTo>
                  <a:close/>
                </a:path>
              </a:pathLst>
            </a:custGeom>
            <a:solidFill>
              <a:srgbClr val="3549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6985908" y="4252085"/>
              <a:ext cx="1298575" cy="48260"/>
            </a:xfrm>
            <a:custGeom>
              <a:avLst/>
              <a:gdLst/>
              <a:ahLst/>
              <a:cxnLst/>
              <a:rect l="l" t="t" r="r" b="b"/>
              <a:pathLst>
                <a:path w="1298575" h="48260">
                  <a:moveTo>
                    <a:pt x="649198" y="0"/>
                  </a:moveTo>
                  <a:lnTo>
                    <a:pt x="567766" y="185"/>
                  </a:lnTo>
                  <a:lnTo>
                    <a:pt x="489351" y="727"/>
                  </a:lnTo>
                  <a:lnTo>
                    <a:pt x="414563" y="1603"/>
                  </a:lnTo>
                  <a:lnTo>
                    <a:pt x="344010" y="2791"/>
                  </a:lnTo>
                  <a:lnTo>
                    <a:pt x="278301" y="4268"/>
                  </a:lnTo>
                  <a:lnTo>
                    <a:pt x="218043" y="6012"/>
                  </a:lnTo>
                  <a:lnTo>
                    <a:pt x="163845" y="8000"/>
                  </a:lnTo>
                  <a:lnTo>
                    <a:pt x="116317" y="10210"/>
                  </a:lnTo>
                  <a:lnTo>
                    <a:pt x="76065" y="12621"/>
                  </a:lnTo>
                  <a:lnTo>
                    <a:pt x="19827" y="17951"/>
                  </a:lnTo>
                  <a:lnTo>
                    <a:pt x="0" y="23812"/>
                  </a:lnTo>
                  <a:lnTo>
                    <a:pt x="5058" y="26800"/>
                  </a:lnTo>
                  <a:lnTo>
                    <a:pt x="43699" y="32423"/>
                  </a:lnTo>
                  <a:lnTo>
                    <a:pt x="116317" y="37423"/>
                  </a:lnTo>
                  <a:lnTo>
                    <a:pt x="163845" y="39635"/>
                  </a:lnTo>
                  <a:lnTo>
                    <a:pt x="218043" y="41624"/>
                  </a:lnTo>
                  <a:lnTo>
                    <a:pt x="278301" y="43368"/>
                  </a:lnTo>
                  <a:lnTo>
                    <a:pt x="344010" y="44845"/>
                  </a:lnTo>
                  <a:lnTo>
                    <a:pt x="414563" y="46033"/>
                  </a:lnTo>
                  <a:lnTo>
                    <a:pt x="489351" y="46909"/>
                  </a:lnTo>
                  <a:lnTo>
                    <a:pt x="567766" y="47452"/>
                  </a:lnTo>
                  <a:lnTo>
                    <a:pt x="649198" y="47637"/>
                  </a:lnTo>
                  <a:lnTo>
                    <a:pt x="730633" y="47452"/>
                  </a:lnTo>
                  <a:lnTo>
                    <a:pt x="809050" y="46909"/>
                  </a:lnTo>
                  <a:lnTo>
                    <a:pt x="883840" y="46033"/>
                  </a:lnTo>
                  <a:lnTo>
                    <a:pt x="954394" y="44845"/>
                  </a:lnTo>
                  <a:lnTo>
                    <a:pt x="1020105" y="43368"/>
                  </a:lnTo>
                  <a:lnTo>
                    <a:pt x="1080364" y="41624"/>
                  </a:lnTo>
                  <a:lnTo>
                    <a:pt x="1134562" y="39635"/>
                  </a:lnTo>
                  <a:lnTo>
                    <a:pt x="1182092" y="37423"/>
                  </a:lnTo>
                  <a:lnTo>
                    <a:pt x="1222344" y="35012"/>
                  </a:lnTo>
                  <a:lnTo>
                    <a:pt x="1278582" y="29678"/>
                  </a:lnTo>
                  <a:lnTo>
                    <a:pt x="1298409" y="23812"/>
                  </a:lnTo>
                  <a:lnTo>
                    <a:pt x="1293351" y="20826"/>
                  </a:lnTo>
                  <a:lnTo>
                    <a:pt x="1254710" y="15208"/>
                  </a:lnTo>
                  <a:lnTo>
                    <a:pt x="1182092" y="10210"/>
                  </a:lnTo>
                  <a:lnTo>
                    <a:pt x="1134562" y="8000"/>
                  </a:lnTo>
                  <a:lnTo>
                    <a:pt x="1080364" y="6012"/>
                  </a:lnTo>
                  <a:lnTo>
                    <a:pt x="1020105" y="4268"/>
                  </a:lnTo>
                  <a:lnTo>
                    <a:pt x="954394" y="2791"/>
                  </a:lnTo>
                  <a:lnTo>
                    <a:pt x="883840" y="1603"/>
                  </a:lnTo>
                  <a:lnTo>
                    <a:pt x="809050" y="727"/>
                  </a:lnTo>
                  <a:lnTo>
                    <a:pt x="730633" y="185"/>
                  </a:lnTo>
                  <a:lnTo>
                    <a:pt x="649198" y="0"/>
                  </a:lnTo>
                  <a:close/>
                </a:path>
              </a:pathLst>
            </a:custGeom>
            <a:solidFill>
              <a:srgbClr val="D1C5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7844834" y="3562364"/>
              <a:ext cx="96520" cy="539115"/>
            </a:xfrm>
            <a:custGeom>
              <a:avLst/>
              <a:gdLst/>
              <a:ahLst/>
              <a:cxnLst/>
              <a:rect l="l" t="t" r="r" b="b"/>
              <a:pathLst>
                <a:path w="96520" h="539114">
                  <a:moveTo>
                    <a:pt x="93548" y="0"/>
                  </a:moveTo>
                  <a:lnTo>
                    <a:pt x="18719" y="0"/>
                  </a:lnTo>
                  <a:lnTo>
                    <a:pt x="16090" y="2641"/>
                  </a:lnTo>
                  <a:lnTo>
                    <a:pt x="16090" y="9156"/>
                  </a:lnTo>
                  <a:lnTo>
                    <a:pt x="18719" y="11798"/>
                  </a:lnTo>
                  <a:lnTo>
                    <a:pt x="84391" y="11798"/>
                  </a:lnTo>
                  <a:lnTo>
                    <a:pt x="84391" y="526961"/>
                  </a:lnTo>
                  <a:lnTo>
                    <a:pt x="2628" y="526961"/>
                  </a:lnTo>
                  <a:lnTo>
                    <a:pt x="0" y="529602"/>
                  </a:lnTo>
                  <a:lnTo>
                    <a:pt x="0" y="536117"/>
                  </a:lnTo>
                  <a:lnTo>
                    <a:pt x="2628" y="538759"/>
                  </a:lnTo>
                  <a:lnTo>
                    <a:pt x="90284" y="538759"/>
                  </a:lnTo>
                  <a:lnTo>
                    <a:pt x="93548" y="538759"/>
                  </a:lnTo>
                  <a:lnTo>
                    <a:pt x="96177" y="536117"/>
                  </a:lnTo>
                  <a:lnTo>
                    <a:pt x="96177" y="2641"/>
                  </a:lnTo>
                  <a:lnTo>
                    <a:pt x="93548" y="0"/>
                  </a:lnTo>
                  <a:close/>
                </a:path>
              </a:pathLst>
            </a:custGeom>
            <a:solidFill>
              <a:srgbClr val="3549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7879169" y="3553142"/>
              <a:ext cx="37465" cy="557530"/>
            </a:xfrm>
            <a:custGeom>
              <a:avLst/>
              <a:gdLst/>
              <a:ahLst/>
              <a:cxnLst/>
              <a:rect l="l" t="t" r="r" b="b"/>
              <a:pathLst>
                <a:path w="37465" h="557529">
                  <a:moveTo>
                    <a:pt x="30264" y="532422"/>
                  </a:moveTo>
                  <a:lnTo>
                    <a:pt x="24790" y="526948"/>
                  </a:lnTo>
                  <a:lnTo>
                    <a:pt x="0" y="526948"/>
                  </a:lnTo>
                  <a:lnTo>
                    <a:pt x="0" y="557212"/>
                  </a:lnTo>
                  <a:lnTo>
                    <a:pt x="24790" y="557212"/>
                  </a:lnTo>
                  <a:lnTo>
                    <a:pt x="30264" y="551738"/>
                  </a:lnTo>
                  <a:lnTo>
                    <a:pt x="30264" y="532422"/>
                  </a:lnTo>
                  <a:close/>
                </a:path>
                <a:path w="37465" h="557529">
                  <a:moveTo>
                    <a:pt x="36918" y="5461"/>
                  </a:moveTo>
                  <a:lnTo>
                    <a:pt x="31445" y="0"/>
                  </a:lnTo>
                  <a:lnTo>
                    <a:pt x="6654" y="0"/>
                  </a:lnTo>
                  <a:lnTo>
                    <a:pt x="6654" y="30264"/>
                  </a:lnTo>
                  <a:lnTo>
                    <a:pt x="31445" y="30264"/>
                  </a:lnTo>
                  <a:lnTo>
                    <a:pt x="36918" y="24790"/>
                  </a:lnTo>
                  <a:lnTo>
                    <a:pt x="36918" y="5461"/>
                  </a:lnTo>
                  <a:close/>
                </a:path>
              </a:pathLst>
            </a:custGeom>
            <a:solidFill>
              <a:srgbClr val="5A83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7236858" y="3413338"/>
              <a:ext cx="78105" cy="539115"/>
            </a:xfrm>
            <a:custGeom>
              <a:avLst/>
              <a:gdLst/>
              <a:ahLst/>
              <a:cxnLst/>
              <a:rect l="l" t="t" r="r" b="b"/>
              <a:pathLst>
                <a:path w="78104" h="539114">
                  <a:moveTo>
                    <a:pt x="624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536105"/>
                  </a:lnTo>
                  <a:lnTo>
                    <a:pt x="2641" y="538746"/>
                  </a:lnTo>
                  <a:lnTo>
                    <a:pt x="71767" y="538746"/>
                  </a:lnTo>
                  <a:lnTo>
                    <a:pt x="75031" y="538746"/>
                  </a:lnTo>
                  <a:lnTo>
                    <a:pt x="77673" y="536105"/>
                  </a:lnTo>
                  <a:lnTo>
                    <a:pt x="77673" y="529602"/>
                  </a:lnTo>
                  <a:lnTo>
                    <a:pt x="75031" y="526961"/>
                  </a:lnTo>
                  <a:lnTo>
                    <a:pt x="11772" y="526961"/>
                  </a:lnTo>
                  <a:lnTo>
                    <a:pt x="11772" y="11785"/>
                  </a:lnTo>
                  <a:lnTo>
                    <a:pt x="62458" y="11785"/>
                  </a:lnTo>
                  <a:lnTo>
                    <a:pt x="65100" y="9156"/>
                  </a:lnTo>
                  <a:lnTo>
                    <a:pt x="65100" y="2641"/>
                  </a:lnTo>
                  <a:lnTo>
                    <a:pt x="62458" y="0"/>
                  </a:lnTo>
                  <a:close/>
                </a:path>
              </a:pathLst>
            </a:custGeom>
            <a:solidFill>
              <a:srgbClr val="3549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7265797" y="3403028"/>
              <a:ext cx="43180" cy="558800"/>
            </a:xfrm>
            <a:custGeom>
              <a:avLst/>
              <a:gdLst/>
              <a:ahLst/>
              <a:cxnLst/>
              <a:rect l="l" t="t" r="r" b="b"/>
              <a:pathLst>
                <a:path w="43179" h="558800">
                  <a:moveTo>
                    <a:pt x="30264" y="0"/>
                  </a:moveTo>
                  <a:lnTo>
                    <a:pt x="5473" y="0"/>
                  </a:lnTo>
                  <a:lnTo>
                    <a:pt x="0" y="5473"/>
                  </a:lnTo>
                  <a:lnTo>
                    <a:pt x="0" y="24790"/>
                  </a:lnTo>
                  <a:lnTo>
                    <a:pt x="5473" y="30264"/>
                  </a:lnTo>
                  <a:lnTo>
                    <a:pt x="30264" y="30264"/>
                  </a:lnTo>
                  <a:lnTo>
                    <a:pt x="30264" y="0"/>
                  </a:lnTo>
                  <a:close/>
                </a:path>
                <a:path w="43179" h="558800">
                  <a:moveTo>
                    <a:pt x="42824" y="528040"/>
                  </a:moveTo>
                  <a:lnTo>
                    <a:pt x="18034" y="528040"/>
                  </a:lnTo>
                  <a:lnTo>
                    <a:pt x="12560" y="533514"/>
                  </a:lnTo>
                  <a:lnTo>
                    <a:pt x="12560" y="552831"/>
                  </a:lnTo>
                  <a:lnTo>
                    <a:pt x="18034" y="558304"/>
                  </a:lnTo>
                  <a:lnTo>
                    <a:pt x="42824" y="558304"/>
                  </a:lnTo>
                  <a:lnTo>
                    <a:pt x="42824" y="528040"/>
                  </a:lnTo>
                  <a:close/>
                </a:path>
              </a:pathLst>
            </a:custGeom>
            <a:solidFill>
              <a:srgbClr val="5A83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7507061" y="3626945"/>
              <a:ext cx="168275" cy="93345"/>
            </a:xfrm>
            <a:custGeom>
              <a:avLst/>
              <a:gdLst/>
              <a:ahLst/>
              <a:cxnLst/>
              <a:rect l="l" t="t" r="r" b="b"/>
              <a:pathLst>
                <a:path w="168275" h="93345">
                  <a:moveTo>
                    <a:pt x="142265" y="0"/>
                  </a:moveTo>
                  <a:lnTo>
                    <a:pt x="25501" y="0"/>
                  </a:lnTo>
                  <a:lnTo>
                    <a:pt x="0" y="93052"/>
                  </a:lnTo>
                  <a:lnTo>
                    <a:pt x="167767" y="93052"/>
                  </a:lnTo>
                  <a:lnTo>
                    <a:pt x="142265" y="0"/>
                  </a:lnTo>
                  <a:close/>
                </a:path>
              </a:pathLst>
            </a:custGeom>
            <a:solidFill>
              <a:srgbClr val="001F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7296061" y="3192246"/>
              <a:ext cx="589915" cy="566420"/>
            </a:xfrm>
            <a:custGeom>
              <a:avLst/>
              <a:gdLst/>
              <a:ahLst/>
              <a:cxnLst/>
              <a:rect l="l" t="t" r="r" b="b"/>
              <a:pathLst>
                <a:path w="589915" h="566420">
                  <a:moveTo>
                    <a:pt x="511162" y="558596"/>
                  </a:moveTo>
                  <a:lnTo>
                    <a:pt x="508736" y="546595"/>
                  </a:lnTo>
                  <a:lnTo>
                    <a:pt x="502132" y="536790"/>
                  </a:lnTo>
                  <a:lnTo>
                    <a:pt x="492328" y="530174"/>
                  </a:lnTo>
                  <a:lnTo>
                    <a:pt x="480326" y="527761"/>
                  </a:lnTo>
                  <a:lnTo>
                    <a:pt x="116789" y="527761"/>
                  </a:lnTo>
                  <a:lnTo>
                    <a:pt x="104787" y="530174"/>
                  </a:lnTo>
                  <a:lnTo>
                    <a:pt x="94983" y="536790"/>
                  </a:lnTo>
                  <a:lnTo>
                    <a:pt x="88379" y="546595"/>
                  </a:lnTo>
                  <a:lnTo>
                    <a:pt x="85966" y="558596"/>
                  </a:lnTo>
                  <a:lnTo>
                    <a:pt x="85966" y="565962"/>
                  </a:lnTo>
                  <a:lnTo>
                    <a:pt x="511162" y="565962"/>
                  </a:lnTo>
                  <a:lnTo>
                    <a:pt x="511162" y="558596"/>
                  </a:lnTo>
                  <a:close/>
                </a:path>
                <a:path w="589915" h="566420">
                  <a:moveTo>
                    <a:pt x="589762" y="18973"/>
                  </a:moveTo>
                  <a:lnTo>
                    <a:pt x="588276" y="11582"/>
                  </a:lnTo>
                  <a:lnTo>
                    <a:pt x="584200" y="5549"/>
                  </a:lnTo>
                  <a:lnTo>
                    <a:pt x="578167" y="1485"/>
                  </a:lnTo>
                  <a:lnTo>
                    <a:pt x="570788" y="0"/>
                  </a:lnTo>
                  <a:lnTo>
                    <a:pt x="18961" y="0"/>
                  </a:lnTo>
                  <a:lnTo>
                    <a:pt x="11582" y="1485"/>
                  </a:lnTo>
                  <a:lnTo>
                    <a:pt x="5562" y="5549"/>
                  </a:lnTo>
                  <a:lnTo>
                    <a:pt x="1485" y="11582"/>
                  </a:lnTo>
                  <a:lnTo>
                    <a:pt x="0" y="18973"/>
                  </a:lnTo>
                  <a:lnTo>
                    <a:pt x="0" y="415747"/>
                  </a:lnTo>
                  <a:lnTo>
                    <a:pt x="1485" y="423125"/>
                  </a:lnTo>
                  <a:lnTo>
                    <a:pt x="5562" y="429158"/>
                  </a:lnTo>
                  <a:lnTo>
                    <a:pt x="11582" y="433222"/>
                  </a:lnTo>
                  <a:lnTo>
                    <a:pt x="18961" y="434708"/>
                  </a:lnTo>
                  <a:lnTo>
                    <a:pt x="570788" y="434708"/>
                  </a:lnTo>
                  <a:lnTo>
                    <a:pt x="578167" y="433222"/>
                  </a:lnTo>
                  <a:lnTo>
                    <a:pt x="584200" y="429158"/>
                  </a:lnTo>
                  <a:lnTo>
                    <a:pt x="588276" y="423125"/>
                  </a:lnTo>
                  <a:lnTo>
                    <a:pt x="589762" y="415747"/>
                  </a:lnTo>
                  <a:lnTo>
                    <a:pt x="589762" y="18973"/>
                  </a:lnTo>
                  <a:close/>
                </a:path>
              </a:pathLst>
            </a:custGeom>
            <a:solidFill>
              <a:srgbClr val="1639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7323135" y="3215851"/>
              <a:ext cx="535940" cy="337185"/>
            </a:xfrm>
            <a:custGeom>
              <a:avLst/>
              <a:gdLst/>
              <a:ahLst/>
              <a:cxnLst/>
              <a:rect l="l" t="t" r="r" b="b"/>
              <a:pathLst>
                <a:path w="535940" h="337185">
                  <a:moveTo>
                    <a:pt x="530771" y="0"/>
                  </a:moveTo>
                  <a:lnTo>
                    <a:pt x="4838" y="0"/>
                  </a:lnTo>
                  <a:lnTo>
                    <a:pt x="0" y="4838"/>
                  </a:lnTo>
                  <a:lnTo>
                    <a:pt x="0" y="333070"/>
                  </a:lnTo>
                  <a:lnTo>
                    <a:pt x="3911" y="336981"/>
                  </a:lnTo>
                  <a:lnTo>
                    <a:pt x="531710" y="336981"/>
                  </a:lnTo>
                  <a:lnTo>
                    <a:pt x="535609" y="333070"/>
                  </a:lnTo>
                  <a:lnTo>
                    <a:pt x="535609" y="10807"/>
                  </a:lnTo>
                  <a:lnTo>
                    <a:pt x="535609" y="4838"/>
                  </a:lnTo>
                  <a:lnTo>
                    <a:pt x="5307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7650632" y="3284880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7978" y="0"/>
                  </a:moveTo>
                  <a:lnTo>
                    <a:pt x="0" y="0"/>
                  </a:lnTo>
                  <a:lnTo>
                    <a:pt x="0" y="27978"/>
                  </a:lnTo>
                  <a:lnTo>
                    <a:pt x="27978" y="27978"/>
                  </a:lnTo>
                  <a:lnTo>
                    <a:pt x="27978" y="0"/>
                  </a:lnTo>
                  <a:close/>
                </a:path>
              </a:pathLst>
            </a:custGeom>
            <a:solidFill>
              <a:srgbClr val="5A83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7650632" y="333472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7978" y="0"/>
                  </a:moveTo>
                  <a:lnTo>
                    <a:pt x="0" y="0"/>
                  </a:lnTo>
                  <a:lnTo>
                    <a:pt x="0" y="27978"/>
                  </a:lnTo>
                  <a:lnTo>
                    <a:pt x="27978" y="27978"/>
                  </a:lnTo>
                  <a:lnTo>
                    <a:pt x="27978" y="0"/>
                  </a:lnTo>
                  <a:close/>
                </a:path>
              </a:pathLst>
            </a:custGeom>
            <a:solidFill>
              <a:srgbClr val="3162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7650632" y="3291001"/>
              <a:ext cx="156845" cy="220345"/>
            </a:xfrm>
            <a:custGeom>
              <a:avLst/>
              <a:gdLst/>
              <a:ahLst/>
              <a:cxnLst/>
              <a:rect l="l" t="t" r="r" b="b"/>
              <a:pathLst>
                <a:path w="156845" h="220345">
                  <a:moveTo>
                    <a:pt x="155486" y="113017"/>
                  </a:moveTo>
                  <a:lnTo>
                    <a:pt x="151955" y="109486"/>
                  </a:lnTo>
                  <a:lnTo>
                    <a:pt x="3530" y="109486"/>
                  </a:lnTo>
                  <a:lnTo>
                    <a:pt x="0" y="113017"/>
                  </a:lnTo>
                  <a:lnTo>
                    <a:pt x="0" y="117373"/>
                  </a:lnTo>
                  <a:lnTo>
                    <a:pt x="0" y="121716"/>
                  </a:lnTo>
                  <a:lnTo>
                    <a:pt x="3530" y="125247"/>
                  </a:lnTo>
                  <a:lnTo>
                    <a:pt x="151955" y="125247"/>
                  </a:lnTo>
                  <a:lnTo>
                    <a:pt x="155486" y="121716"/>
                  </a:lnTo>
                  <a:lnTo>
                    <a:pt x="155486" y="113017"/>
                  </a:lnTo>
                  <a:close/>
                </a:path>
                <a:path w="156845" h="220345">
                  <a:moveTo>
                    <a:pt x="155625" y="144665"/>
                  </a:moveTo>
                  <a:lnTo>
                    <a:pt x="152095" y="141147"/>
                  </a:lnTo>
                  <a:lnTo>
                    <a:pt x="3670" y="141147"/>
                  </a:lnTo>
                  <a:lnTo>
                    <a:pt x="139" y="144665"/>
                  </a:lnTo>
                  <a:lnTo>
                    <a:pt x="139" y="149021"/>
                  </a:lnTo>
                  <a:lnTo>
                    <a:pt x="139" y="153377"/>
                  </a:lnTo>
                  <a:lnTo>
                    <a:pt x="3670" y="156895"/>
                  </a:lnTo>
                  <a:lnTo>
                    <a:pt x="152095" y="156895"/>
                  </a:lnTo>
                  <a:lnTo>
                    <a:pt x="155625" y="153377"/>
                  </a:lnTo>
                  <a:lnTo>
                    <a:pt x="155625" y="144665"/>
                  </a:lnTo>
                  <a:close/>
                </a:path>
                <a:path w="156845" h="220345">
                  <a:moveTo>
                    <a:pt x="155765" y="176326"/>
                  </a:moveTo>
                  <a:lnTo>
                    <a:pt x="152247" y="172796"/>
                  </a:lnTo>
                  <a:lnTo>
                    <a:pt x="3810" y="172796"/>
                  </a:lnTo>
                  <a:lnTo>
                    <a:pt x="292" y="176326"/>
                  </a:lnTo>
                  <a:lnTo>
                    <a:pt x="292" y="180682"/>
                  </a:lnTo>
                  <a:lnTo>
                    <a:pt x="292" y="185039"/>
                  </a:lnTo>
                  <a:lnTo>
                    <a:pt x="3810" y="188556"/>
                  </a:lnTo>
                  <a:lnTo>
                    <a:pt x="152247" y="188556"/>
                  </a:lnTo>
                  <a:lnTo>
                    <a:pt x="155765" y="185039"/>
                  </a:lnTo>
                  <a:lnTo>
                    <a:pt x="155765" y="176326"/>
                  </a:lnTo>
                  <a:close/>
                </a:path>
                <a:path w="156845" h="220345">
                  <a:moveTo>
                    <a:pt x="155917" y="207975"/>
                  </a:moveTo>
                  <a:lnTo>
                    <a:pt x="152400" y="204457"/>
                  </a:lnTo>
                  <a:lnTo>
                    <a:pt x="3962" y="204457"/>
                  </a:lnTo>
                  <a:lnTo>
                    <a:pt x="444" y="207975"/>
                  </a:lnTo>
                  <a:lnTo>
                    <a:pt x="444" y="212331"/>
                  </a:lnTo>
                  <a:lnTo>
                    <a:pt x="444" y="216687"/>
                  </a:lnTo>
                  <a:lnTo>
                    <a:pt x="3962" y="220205"/>
                  </a:lnTo>
                  <a:lnTo>
                    <a:pt x="152400" y="220205"/>
                  </a:lnTo>
                  <a:lnTo>
                    <a:pt x="155917" y="216687"/>
                  </a:lnTo>
                  <a:lnTo>
                    <a:pt x="155917" y="207975"/>
                  </a:lnTo>
                  <a:close/>
                </a:path>
                <a:path w="156845" h="220345">
                  <a:moveTo>
                    <a:pt x="156718" y="53352"/>
                  </a:moveTo>
                  <a:lnTo>
                    <a:pt x="152831" y="49834"/>
                  </a:lnTo>
                  <a:lnTo>
                    <a:pt x="148069" y="49834"/>
                  </a:lnTo>
                  <a:lnTo>
                    <a:pt x="50431" y="49834"/>
                  </a:lnTo>
                  <a:lnTo>
                    <a:pt x="46558" y="53352"/>
                  </a:lnTo>
                  <a:lnTo>
                    <a:pt x="46558" y="62064"/>
                  </a:lnTo>
                  <a:lnTo>
                    <a:pt x="50431" y="65595"/>
                  </a:lnTo>
                  <a:lnTo>
                    <a:pt x="152844" y="65595"/>
                  </a:lnTo>
                  <a:lnTo>
                    <a:pt x="156718" y="62064"/>
                  </a:lnTo>
                  <a:lnTo>
                    <a:pt x="156718" y="53352"/>
                  </a:lnTo>
                  <a:close/>
                </a:path>
                <a:path w="156845" h="220345">
                  <a:moveTo>
                    <a:pt x="156718" y="3517"/>
                  </a:moveTo>
                  <a:lnTo>
                    <a:pt x="152831" y="0"/>
                  </a:lnTo>
                  <a:lnTo>
                    <a:pt x="148069" y="0"/>
                  </a:lnTo>
                  <a:lnTo>
                    <a:pt x="50431" y="0"/>
                  </a:lnTo>
                  <a:lnTo>
                    <a:pt x="46558" y="3517"/>
                  </a:lnTo>
                  <a:lnTo>
                    <a:pt x="46558" y="12230"/>
                  </a:lnTo>
                  <a:lnTo>
                    <a:pt x="50431" y="15748"/>
                  </a:lnTo>
                  <a:lnTo>
                    <a:pt x="152844" y="15748"/>
                  </a:lnTo>
                  <a:lnTo>
                    <a:pt x="156718" y="12230"/>
                  </a:lnTo>
                  <a:lnTo>
                    <a:pt x="156718" y="3517"/>
                  </a:lnTo>
                  <a:close/>
                </a:path>
              </a:pathLst>
            </a:custGeom>
            <a:solidFill>
              <a:srgbClr val="5A83FF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8" name="object 278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7382019" y="3286588"/>
              <a:ext cx="209690" cy="224617"/>
            </a:xfrm>
            <a:prstGeom prst="rect">
              <a:avLst/>
            </a:prstGeom>
          </p:spPr>
        </p:pic>
        <p:sp>
          <p:nvSpPr>
            <p:cNvPr id="279" name="object 279"/>
            <p:cNvSpPr/>
            <p:nvPr/>
          </p:nvSpPr>
          <p:spPr>
            <a:xfrm>
              <a:off x="7323135" y="3215851"/>
              <a:ext cx="535940" cy="33655"/>
            </a:xfrm>
            <a:custGeom>
              <a:avLst/>
              <a:gdLst/>
              <a:ahLst/>
              <a:cxnLst/>
              <a:rect l="l" t="t" r="r" b="b"/>
              <a:pathLst>
                <a:path w="535940" h="33655">
                  <a:moveTo>
                    <a:pt x="530771" y="0"/>
                  </a:moveTo>
                  <a:lnTo>
                    <a:pt x="4838" y="0"/>
                  </a:lnTo>
                  <a:lnTo>
                    <a:pt x="0" y="4838"/>
                  </a:lnTo>
                  <a:lnTo>
                    <a:pt x="0" y="33527"/>
                  </a:lnTo>
                  <a:lnTo>
                    <a:pt x="535609" y="33527"/>
                  </a:lnTo>
                  <a:lnTo>
                    <a:pt x="535609" y="10807"/>
                  </a:lnTo>
                  <a:lnTo>
                    <a:pt x="535609" y="4838"/>
                  </a:lnTo>
                  <a:lnTo>
                    <a:pt x="530771" y="0"/>
                  </a:lnTo>
                  <a:close/>
                </a:path>
              </a:pathLst>
            </a:custGeom>
            <a:solidFill>
              <a:srgbClr val="5A83FF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7781469" y="3225018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1798" y="0"/>
                  </a:moveTo>
                  <a:lnTo>
                    <a:pt x="3390" y="0"/>
                  </a:lnTo>
                  <a:lnTo>
                    <a:pt x="0" y="3403"/>
                  </a:lnTo>
                  <a:lnTo>
                    <a:pt x="0" y="11810"/>
                  </a:lnTo>
                  <a:lnTo>
                    <a:pt x="3390" y="15214"/>
                  </a:lnTo>
                  <a:lnTo>
                    <a:pt x="11798" y="15214"/>
                  </a:lnTo>
                  <a:lnTo>
                    <a:pt x="15201" y="11810"/>
                  </a:lnTo>
                  <a:lnTo>
                    <a:pt x="15201" y="7607"/>
                  </a:lnTo>
                  <a:lnTo>
                    <a:pt x="15201" y="3403"/>
                  </a:lnTo>
                  <a:lnTo>
                    <a:pt x="11798" y="0"/>
                  </a:lnTo>
                  <a:close/>
                </a:path>
              </a:pathLst>
            </a:custGeom>
            <a:solidFill>
              <a:srgbClr val="3162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7806117" y="3225022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1811" y="0"/>
                  </a:moveTo>
                  <a:lnTo>
                    <a:pt x="7607" y="0"/>
                  </a:lnTo>
                  <a:lnTo>
                    <a:pt x="3403" y="0"/>
                  </a:lnTo>
                  <a:lnTo>
                    <a:pt x="0" y="3403"/>
                  </a:lnTo>
                  <a:lnTo>
                    <a:pt x="0" y="11811"/>
                  </a:lnTo>
                  <a:lnTo>
                    <a:pt x="3403" y="15201"/>
                  </a:lnTo>
                  <a:lnTo>
                    <a:pt x="11811" y="15201"/>
                  </a:lnTo>
                  <a:lnTo>
                    <a:pt x="15214" y="11811"/>
                  </a:lnTo>
                  <a:lnTo>
                    <a:pt x="15214" y="3403"/>
                  </a:lnTo>
                  <a:lnTo>
                    <a:pt x="11811" y="0"/>
                  </a:lnTo>
                  <a:close/>
                </a:path>
              </a:pathLst>
            </a:custGeom>
            <a:solidFill>
              <a:srgbClr val="3549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7829719" y="3225022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1811" y="0"/>
                  </a:moveTo>
                  <a:lnTo>
                    <a:pt x="7607" y="0"/>
                  </a:lnTo>
                  <a:lnTo>
                    <a:pt x="3403" y="0"/>
                  </a:lnTo>
                  <a:lnTo>
                    <a:pt x="0" y="3403"/>
                  </a:lnTo>
                  <a:lnTo>
                    <a:pt x="0" y="11811"/>
                  </a:lnTo>
                  <a:lnTo>
                    <a:pt x="3403" y="15201"/>
                  </a:lnTo>
                  <a:lnTo>
                    <a:pt x="11811" y="15201"/>
                  </a:lnTo>
                  <a:lnTo>
                    <a:pt x="15214" y="11811"/>
                  </a:lnTo>
                  <a:lnTo>
                    <a:pt x="15214" y="3403"/>
                  </a:lnTo>
                  <a:lnTo>
                    <a:pt x="11811" y="0"/>
                  </a:lnTo>
                  <a:close/>
                </a:path>
              </a:pathLst>
            </a:custGeom>
            <a:solidFill>
              <a:srgbClr val="001F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7568585" y="3568254"/>
              <a:ext cx="45085" cy="45085"/>
            </a:xfrm>
            <a:custGeom>
              <a:avLst/>
              <a:gdLst/>
              <a:ahLst/>
              <a:cxnLst/>
              <a:rect l="l" t="t" r="r" b="b"/>
              <a:pathLst>
                <a:path w="45084" h="45085">
                  <a:moveTo>
                    <a:pt x="22352" y="0"/>
                  </a:moveTo>
                  <a:lnTo>
                    <a:pt x="13651" y="1758"/>
                  </a:lnTo>
                  <a:lnTo>
                    <a:pt x="6546" y="6554"/>
                  </a:lnTo>
                  <a:lnTo>
                    <a:pt x="1756" y="13667"/>
                  </a:lnTo>
                  <a:lnTo>
                    <a:pt x="0" y="22377"/>
                  </a:lnTo>
                  <a:lnTo>
                    <a:pt x="1756" y="31085"/>
                  </a:lnTo>
                  <a:lnTo>
                    <a:pt x="6546" y="38193"/>
                  </a:lnTo>
                  <a:lnTo>
                    <a:pt x="13651" y="42985"/>
                  </a:lnTo>
                  <a:lnTo>
                    <a:pt x="22352" y="44742"/>
                  </a:lnTo>
                  <a:lnTo>
                    <a:pt x="31066" y="42985"/>
                  </a:lnTo>
                  <a:lnTo>
                    <a:pt x="38179" y="38193"/>
                  </a:lnTo>
                  <a:lnTo>
                    <a:pt x="42972" y="31085"/>
                  </a:lnTo>
                  <a:lnTo>
                    <a:pt x="44729" y="22377"/>
                  </a:lnTo>
                  <a:lnTo>
                    <a:pt x="42970" y="13667"/>
                  </a:lnTo>
                  <a:lnTo>
                    <a:pt x="38174" y="6554"/>
                  </a:lnTo>
                  <a:lnTo>
                    <a:pt x="31061" y="1758"/>
                  </a:lnTo>
                  <a:lnTo>
                    <a:pt x="22352" y="0"/>
                  </a:lnTo>
                  <a:close/>
                </a:path>
              </a:pathLst>
            </a:custGeom>
            <a:solidFill>
              <a:srgbClr val="2A5B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7308629" y="3758204"/>
              <a:ext cx="570865" cy="525780"/>
            </a:xfrm>
            <a:custGeom>
              <a:avLst/>
              <a:gdLst/>
              <a:ahLst/>
              <a:cxnLst/>
              <a:rect l="l" t="t" r="r" b="b"/>
              <a:pathLst>
                <a:path w="570865" h="525779">
                  <a:moveTo>
                    <a:pt x="543890" y="0"/>
                  </a:moveTo>
                  <a:lnTo>
                    <a:pt x="26644" y="0"/>
                  </a:lnTo>
                  <a:lnTo>
                    <a:pt x="16271" y="2093"/>
                  </a:lnTo>
                  <a:lnTo>
                    <a:pt x="7802" y="7802"/>
                  </a:lnTo>
                  <a:lnTo>
                    <a:pt x="2093" y="16271"/>
                  </a:lnTo>
                  <a:lnTo>
                    <a:pt x="0" y="26644"/>
                  </a:lnTo>
                  <a:lnTo>
                    <a:pt x="0" y="498601"/>
                  </a:lnTo>
                  <a:lnTo>
                    <a:pt x="2093" y="508982"/>
                  </a:lnTo>
                  <a:lnTo>
                    <a:pt x="7802" y="517455"/>
                  </a:lnTo>
                  <a:lnTo>
                    <a:pt x="16271" y="523165"/>
                  </a:lnTo>
                  <a:lnTo>
                    <a:pt x="26644" y="525259"/>
                  </a:lnTo>
                  <a:lnTo>
                    <a:pt x="543890" y="525259"/>
                  </a:lnTo>
                  <a:lnTo>
                    <a:pt x="554264" y="523165"/>
                  </a:lnTo>
                  <a:lnTo>
                    <a:pt x="562737" y="517455"/>
                  </a:lnTo>
                  <a:lnTo>
                    <a:pt x="568446" y="508982"/>
                  </a:lnTo>
                  <a:lnTo>
                    <a:pt x="570534" y="498601"/>
                  </a:lnTo>
                  <a:lnTo>
                    <a:pt x="570534" y="26644"/>
                  </a:lnTo>
                  <a:lnTo>
                    <a:pt x="568441" y="16271"/>
                  </a:lnTo>
                  <a:lnTo>
                    <a:pt x="562732" y="7802"/>
                  </a:lnTo>
                  <a:lnTo>
                    <a:pt x="554263" y="2093"/>
                  </a:lnTo>
                  <a:lnTo>
                    <a:pt x="543890" y="0"/>
                  </a:lnTo>
                  <a:close/>
                </a:path>
              </a:pathLst>
            </a:custGeom>
            <a:solidFill>
              <a:srgbClr val="3162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7356323" y="3803014"/>
              <a:ext cx="408940" cy="241935"/>
            </a:xfrm>
            <a:custGeom>
              <a:avLst/>
              <a:gdLst/>
              <a:ahLst/>
              <a:cxnLst/>
              <a:rect l="l" t="t" r="r" b="b"/>
              <a:pathLst>
                <a:path w="408940" h="241935">
                  <a:moveTo>
                    <a:pt x="408584" y="228358"/>
                  </a:moveTo>
                  <a:lnTo>
                    <a:pt x="404799" y="224586"/>
                  </a:lnTo>
                  <a:lnTo>
                    <a:pt x="3784" y="224586"/>
                  </a:lnTo>
                  <a:lnTo>
                    <a:pt x="0" y="228358"/>
                  </a:lnTo>
                  <a:lnTo>
                    <a:pt x="0" y="237680"/>
                  </a:lnTo>
                  <a:lnTo>
                    <a:pt x="3784" y="241452"/>
                  </a:lnTo>
                  <a:lnTo>
                    <a:pt x="400151" y="241452"/>
                  </a:lnTo>
                  <a:lnTo>
                    <a:pt x="404799" y="241452"/>
                  </a:lnTo>
                  <a:lnTo>
                    <a:pt x="408584" y="237680"/>
                  </a:lnTo>
                  <a:lnTo>
                    <a:pt x="408584" y="228358"/>
                  </a:lnTo>
                  <a:close/>
                </a:path>
                <a:path w="408940" h="241935">
                  <a:moveTo>
                    <a:pt x="408584" y="183451"/>
                  </a:moveTo>
                  <a:lnTo>
                    <a:pt x="404799" y="179666"/>
                  </a:lnTo>
                  <a:lnTo>
                    <a:pt x="3784" y="179666"/>
                  </a:lnTo>
                  <a:lnTo>
                    <a:pt x="0" y="183451"/>
                  </a:lnTo>
                  <a:lnTo>
                    <a:pt x="0" y="192760"/>
                  </a:lnTo>
                  <a:lnTo>
                    <a:pt x="3784" y="196545"/>
                  </a:lnTo>
                  <a:lnTo>
                    <a:pt x="400151" y="196545"/>
                  </a:lnTo>
                  <a:lnTo>
                    <a:pt x="404799" y="196545"/>
                  </a:lnTo>
                  <a:lnTo>
                    <a:pt x="408584" y="192760"/>
                  </a:lnTo>
                  <a:lnTo>
                    <a:pt x="408584" y="183451"/>
                  </a:lnTo>
                  <a:close/>
                </a:path>
                <a:path w="408940" h="241935">
                  <a:moveTo>
                    <a:pt x="408584" y="138518"/>
                  </a:moveTo>
                  <a:lnTo>
                    <a:pt x="404799" y="134747"/>
                  </a:lnTo>
                  <a:lnTo>
                    <a:pt x="3784" y="134747"/>
                  </a:lnTo>
                  <a:lnTo>
                    <a:pt x="0" y="138518"/>
                  </a:lnTo>
                  <a:lnTo>
                    <a:pt x="0" y="147840"/>
                  </a:lnTo>
                  <a:lnTo>
                    <a:pt x="3784" y="151612"/>
                  </a:lnTo>
                  <a:lnTo>
                    <a:pt x="400151" y="151612"/>
                  </a:lnTo>
                  <a:lnTo>
                    <a:pt x="404799" y="151612"/>
                  </a:lnTo>
                  <a:lnTo>
                    <a:pt x="408584" y="147840"/>
                  </a:lnTo>
                  <a:lnTo>
                    <a:pt x="408584" y="138518"/>
                  </a:lnTo>
                  <a:close/>
                </a:path>
                <a:path w="408940" h="241935">
                  <a:moveTo>
                    <a:pt x="408584" y="93611"/>
                  </a:moveTo>
                  <a:lnTo>
                    <a:pt x="404799" y="89827"/>
                  </a:lnTo>
                  <a:lnTo>
                    <a:pt x="3784" y="89827"/>
                  </a:lnTo>
                  <a:lnTo>
                    <a:pt x="0" y="93611"/>
                  </a:lnTo>
                  <a:lnTo>
                    <a:pt x="0" y="102920"/>
                  </a:lnTo>
                  <a:lnTo>
                    <a:pt x="3784" y="106705"/>
                  </a:lnTo>
                  <a:lnTo>
                    <a:pt x="400151" y="106705"/>
                  </a:lnTo>
                  <a:lnTo>
                    <a:pt x="404799" y="106705"/>
                  </a:lnTo>
                  <a:lnTo>
                    <a:pt x="408584" y="102920"/>
                  </a:lnTo>
                  <a:lnTo>
                    <a:pt x="408584" y="93611"/>
                  </a:lnTo>
                  <a:close/>
                </a:path>
                <a:path w="408940" h="241935">
                  <a:moveTo>
                    <a:pt x="408584" y="48691"/>
                  </a:moveTo>
                  <a:lnTo>
                    <a:pt x="404799" y="44919"/>
                  </a:lnTo>
                  <a:lnTo>
                    <a:pt x="3784" y="44919"/>
                  </a:lnTo>
                  <a:lnTo>
                    <a:pt x="0" y="48691"/>
                  </a:lnTo>
                  <a:lnTo>
                    <a:pt x="0" y="58013"/>
                  </a:lnTo>
                  <a:lnTo>
                    <a:pt x="3784" y="61785"/>
                  </a:lnTo>
                  <a:lnTo>
                    <a:pt x="400151" y="61785"/>
                  </a:lnTo>
                  <a:lnTo>
                    <a:pt x="404799" y="61785"/>
                  </a:lnTo>
                  <a:lnTo>
                    <a:pt x="408584" y="58000"/>
                  </a:lnTo>
                  <a:lnTo>
                    <a:pt x="408584" y="48691"/>
                  </a:lnTo>
                  <a:close/>
                </a:path>
                <a:path w="408940" h="241935">
                  <a:moveTo>
                    <a:pt x="408584" y="3784"/>
                  </a:moveTo>
                  <a:lnTo>
                    <a:pt x="404799" y="0"/>
                  </a:lnTo>
                  <a:lnTo>
                    <a:pt x="3784" y="0"/>
                  </a:lnTo>
                  <a:lnTo>
                    <a:pt x="0" y="3784"/>
                  </a:lnTo>
                  <a:lnTo>
                    <a:pt x="0" y="13093"/>
                  </a:lnTo>
                  <a:lnTo>
                    <a:pt x="3784" y="16878"/>
                  </a:lnTo>
                  <a:lnTo>
                    <a:pt x="400151" y="16878"/>
                  </a:lnTo>
                  <a:lnTo>
                    <a:pt x="404799" y="16878"/>
                  </a:lnTo>
                  <a:lnTo>
                    <a:pt x="408584" y="13093"/>
                  </a:lnTo>
                  <a:lnTo>
                    <a:pt x="408584" y="3784"/>
                  </a:lnTo>
                  <a:close/>
                </a:path>
              </a:pathLst>
            </a:custGeom>
            <a:solidFill>
              <a:srgbClr val="3549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7823374" y="3803009"/>
              <a:ext cx="0" cy="241935"/>
            </a:xfrm>
            <a:custGeom>
              <a:avLst/>
              <a:gdLst/>
              <a:ahLst/>
              <a:cxnLst/>
              <a:rect l="l" t="t" r="r" b="b"/>
              <a:pathLst>
                <a:path h="241935">
                  <a:moveTo>
                    <a:pt x="0" y="0"/>
                  </a:moveTo>
                  <a:lnTo>
                    <a:pt x="0" y="241446"/>
                  </a:lnTo>
                </a:path>
              </a:pathLst>
            </a:custGeom>
            <a:ln w="16205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7356327" y="4090014"/>
              <a:ext cx="475615" cy="161925"/>
            </a:xfrm>
            <a:custGeom>
              <a:avLst/>
              <a:gdLst/>
              <a:ahLst/>
              <a:cxnLst/>
              <a:rect l="l" t="t" r="r" b="b"/>
              <a:pathLst>
                <a:path w="475615" h="161925">
                  <a:moveTo>
                    <a:pt x="448132" y="0"/>
                  </a:moveTo>
                  <a:lnTo>
                    <a:pt x="27012" y="0"/>
                  </a:lnTo>
                  <a:lnTo>
                    <a:pt x="16496" y="2122"/>
                  </a:lnTo>
                  <a:lnTo>
                    <a:pt x="7910" y="7910"/>
                  </a:lnTo>
                  <a:lnTo>
                    <a:pt x="2122" y="16496"/>
                  </a:lnTo>
                  <a:lnTo>
                    <a:pt x="0" y="27012"/>
                  </a:lnTo>
                  <a:lnTo>
                    <a:pt x="0" y="134772"/>
                  </a:lnTo>
                  <a:lnTo>
                    <a:pt x="2122" y="145288"/>
                  </a:lnTo>
                  <a:lnTo>
                    <a:pt x="7910" y="153874"/>
                  </a:lnTo>
                  <a:lnTo>
                    <a:pt x="16496" y="159663"/>
                  </a:lnTo>
                  <a:lnTo>
                    <a:pt x="27012" y="161785"/>
                  </a:lnTo>
                  <a:lnTo>
                    <a:pt x="448132" y="161785"/>
                  </a:lnTo>
                  <a:lnTo>
                    <a:pt x="458648" y="159663"/>
                  </a:lnTo>
                  <a:lnTo>
                    <a:pt x="467234" y="153874"/>
                  </a:lnTo>
                  <a:lnTo>
                    <a:pt x="473022" y="145288"/>
                  </a:lnTo>
                  <a:lnTo>
                    <a:pt x="475145" y="134772"/>
                  </a:lnTo>
                  <a:lnTo>
                    <a:pt x="475145" y="27012"/>
                  </a:lnTo>
                  <a:lnTo>
                    <a:pt x="473022" y="16496"/>
                  </a:lnTo>
                  <a:lnTo>
                    <a:pt x="467234" y="7910"/>
                  </a:lnTo>
                  <a:lnTo>
                    <a:pt x="458648" y="2122"/>
                  </a:lnTo>
                  <a:lnTo>
                    <a:pt x="448132" y="0"/>
                  </a:lnTo>
                  <a:close/>
                </a:path>
              </a:pathLst>
            </a:custGeom>
            <a:solidFill>
              <a:srgbClr val="3549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8" name="object 288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7369360" y="4093089"/>
              <a:ext cx="448946" cy="155638"/>
            </a:xfrm>
            <a:prstGeom prst="rect">
              <a:avLst/>
            </a:prstGeom>
          </p:spPr>
        </p:pic>
        <p:sp>
          <p:nvSpPr>
            <p:cNvPr id="289" name="object 289"/>
            <p:cNvSpPr/>
            <p:nvPr/>
          </p:nvSpPr>
          <p:spPr>
            <a:xfrm>
              <a:off x="7046299" y="3986630"/>
              <a:ext cx="181610" cy="297180"/>
            </a:xfrm>
            <a:custGeom>
              <a:avLst/>
              <a:gdLst/>
              <a:ahLst/>
              <a:cxnLst/>
              <a:rect l="l" t="t" r="r" b="b"/>
              <a:pathLst>
                <a:path w="181609" h="297179">
                  <a:moveTo>
                    <a:pt x="172465" y="0"/>
                  </a:moveTo>
                  <a:lnTo>
                    <a:pt x="4902" y="0"/>
                  </a:lnTo>
                  <a:lnTo>
                    <a:pt x="0" y="4889"/>
                  </a:lnTo>
                  <a:lnTo>
                    <a:pt x="0" y="288899"/>
                  </a:lnTo>
                  <a:lnTo>
                    <a:pt x="1206" y="291617"/>
                  </a:lnTo>
                  <a:lnTo>
                    <a:pt x="5143" y="295579"/>
                  </a:lnTo>
                  <a:lnTo>
                    <a:pt x="7899" y="296837"/>
                  </a:lnTo>
                  <a:lnTo>
                    <a:pt x="176326" y="296837"/>
                  </a:lnTo>
                  <a:lnTo>
                    <a:pt x="181228" y="291934"/>
                  </a:lnTo>
                  <a:lnTo>
                    <a:pt x="181228" y="10947"/>
                  </a:lnTo>
                  <a:lnTo>
                    <a:pt x="181228" y="7048"/>
                  </a:lnTo>
                  <a:lnTo>
                    <a:pt x="179209" y="3644"/>
                  </a:lnTo>
                  <a:lnTo>
                    <a:pt x="174472" y="634"/>
                  </a:lnTo>
                  <a:lnTo>
                    <a:pt x="172465" y="0"/>
                  </a:lnTo>
                  <a:close/>
                </a:path>
              </a:pathLst>
            </a:custGeom>
            <a:solidFill>
              <a:srgbClr val="3162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7063918" y="4024591"/>
              <a:ext cx="121920" cy="220979"/>
            </a:xfrm>
            <a:custGeom>
              <a:avLst/>
              <a:gdLst/>
              <a:ahLst/>
              <a:cxnLst/>
              <a:rect l="l" t="t" r="r" b="b"/>
              <a:pathLst>
                <a:path w="121920" h="220979">
                  <a:moveTo>
                    <a:pt x="121488" y="209219"/>
                  </a:moveTo>
                  <a:lnTo>
                    <a:pt x="118110" y="205854"/>
                  </a:lnTo>
                  <a:lnTo>
                    <a:pt x="3378" y="205854"/>
                  </a:lnTo>
                  <a:lnTo>
                    <a:pt x="0" y="209219"/>
                  </a:lnTo>
                  <a:lnTo>
                    <a:pt x="0" y="217538"/>
                  </a:lnTo>
                  <a:lnTo>
                    <a:pt x="3378" y="220916"/>
                  </a:lnTo>
                  <a:lnTo>
                    <a:pt x="113957" y="220916"/>
                  </a:lnTo>
                  <a:lnTo>
                    <a:pt x="118110" y="220916"/>
                  </a:lnTo>
                  <a:lnTo>
                    <a:pt x="121488" y="217538"/>
                  </a:lnTo>
                  <a:lnTo>
                    <a:pt x="121488" y="209219"/>
                  </a:lnTo>
                  <a:close/>
                </a:path>
                <a:path w="121920" h="220979">
                  <a:moveTo>
                    <a:pt x="121488" y="174917"/>
                  </a:moveTo>
                  <a:lnTo>
                    <a:pt x="118110" y="171538"/>
                  </a:lnTo>
                  <a:lnTo>
                    <a:pt x="3378" y="171538"/>
                  </a:lnTo>
                  <a:lnTo>
                    <a:pt x="0" y="174917"/>
                  </a:lnTo>
                  <a:lnTo>
                    <a:pt x="0" y="183235"/>
                  </a:lnTo>
                  <a:lnTo>
                    <a:pt x="3378" y="186613"/>
                  </a:lnTo>
                  <a:lnTo>
                    <a:pt x="113957" y="186613"/>
                  </a:lnTo>
                  <a:lnTo>
                    <a:pt x="118110" y="186613"/>
                  </a:lnTo>
                  <a:lnTo>
                    <a:pt x="121488" y="183235"/>
                  </a:lnTo>
                  <a:lnTo>
                    <a:pt x="121488" y="174917"/>
                  </a:lnTo>
                  <a:close/>
                </a:path>
                <a:path w="121920" h="220979">
                  <a:moveTo>
                    <a:pt x="121488" y="140601"/>
                  </a:moveTo>
                  <a:lnTo>
                    <a:pt x="118110" y="137223"/>
                  </a:lnTo>
                  <a:lnTo>
                    <a:pt x="3378" y="137223"/>
                  </a:lnTo>
                  <a:lnTo>
                    <a:pt x="0" y="140601"/>
                  </a:lnTo>
                  <a:lnTo>
                    <a:pt x="0" y="148920"/>
                  </a:lnTo>
                  <a:lnTo>
                    <a:pt x="3378" y="152285"/>
                  </a:lnTo>
                  <a:lnTo>
                    <a:pt x="113957" y="152285"/>
                  </a:lnTo>
                  <a:lnTo>
                    <a:pt x="118110" y="152285"/>
                  </a:lnTo>
                  <a:lnTo>
                    <a:pt x="121488" y="148920"/>
                  </a:lnTo>
                  <a:lnTo>
                    <a:pt x="121488" y="140601"/>
                  </a:lnTo>
                  <a:close/>
                </a:path>
                <a:path w="121920" h="220979">
                  <a:moveTo>
                    <a:pt x="121488" y="106299"/>
                  </a:moveTo>
                  <a:lnTo>
                    <a:pt x="118110" y="102920"/>
                  </a:lnTo>
                  <a:lnTo>
                    <a:pt x="3378" y="102920"/>
                  </a:lnTo>
                  <a:lnTo>
                    <a:pt x="0" y="106299"/>
                  </a:lnTo>
                  <a:lnTo>
                    <a:pt x="0" y="114617"/>
                  </a:lnTo>
                  <a:lnTo>
                    <a:pt x="3378" y="117983"/>
                  </a:lnTo>
                  <a:lnTo>
                    <a:pt x="113957" y="117983"/>
                  </a:lnTo>
                  <a:lnTo>
                    <a:pt x="118110" y="117983"/>
                  </a:lnTo>
                  <a:lnTo>
                    <a:pt x="121488" y="114604"/>
                  </a:lnTo>
                  <a:lnTo>
                    <a:pt x="121488" y="106299"/>
                  </a:lnTo>
                  <a:close/>
                </a:path>
                <a:path w="121920" h="220979">
                  <a:moveTo>
                    <a:pt x="121488" y="71983"/>
                  </a:moveTo>
                  <a:lnTo>
                    <a:pt x="118110" y="68618"/>
                  </a:lnTo>
                  <a:lnTo>
                    <a:pt x="3378" y="68618"/>
                  </a:lnTo>
                  <a:lnTo>
                    <a:pt x="0" y="71983"/>
                  </a:lnTo>
                  <a:lnTo>
                    <a:pt x="0" y="80302"/>
                  </a:lnTo>
                  <a:lnTo>
                    <a:pt x="3378" y="83680"/>
                  </a:lnTo>
                  <a:lnTo>
                    <a:pt x="113957" y="83680"/>
                  </a:lnTo>
                  <a:lnTo>
                    <a:pt x="118110" y="83680"/>
                  </a:lnTo>
                  <a:lnTo>
                    <a:pt x="121488" y="80302"/>
                  </a:lnTo>
                  <a:lnTo>
                    <a:pt x="121488" y="71983"/>
                  </a:lnTo>
                  <a:close/>
                </a:path>
                <a:path w="121920" h="220979">
                  <a:moveTo>
                    <a:pt x="121488" y="37680"/>
                  </a:moveTo>
                  <a:lnTo>
                    <a:pt x="118110" y="34302"/>
                  </a:lnTo>
                  <a:lnTo>
                    <a:pt x="3378" y="34302"/>
                  </a:lnTo>
                  <a:lnTo>
                    <a:pt x="0" y="37680"/>
                  </a:lnTo>
                  <a:lnTo>
                    <a:pt x="0" y="45999"/>
                  </a:lnTo>
                  <a:lnTo>
                    <a:pt x="3378" y="49377"/>
                  </a:lnTo>
                  <a:lnTo>
                    <a:pt x="113957" y="49377"/>
                  </a:lnTo>
                  <a:lnTo>
                    <a:pt x="118110" y="49377"/>
                  </a:lnTo>
                  <a:lnTo>
                    <a:pt x="121488" y="45999"/>
                  </a:lnTo>
                  <a:lnTo>
                    <a:pt x="121488" y="37680"/>
                  </a:lnTo>
                  <a:close/>
                </a:path>
                <a:path w="121920" h="220979">
                  <a:moveTo>
                    <a:pt x="121488" y="3378"/>
                  </a:moveTo>
                  <a:lnTo>
                    <a:pt x="118110" y="0"/>
                  </a:lnTo>
                  <a:lnTo>
                    <a:pt x="3378" y="0"/>
                  </a:lnTo>
                  <a:lnTo>
                    <a:pt x="0" y="3378"/>
                  </a:lnTo>
                  <a:lnTo>
                    <a:pt x="0" y="11696"/>
                  </a:lnTo>
                  <a:lnTo>
                    <a:pt x="3378" y="15074"/>
                  </a:lnTo>
                  <a:lnTo>
                    <a:pt x="113957" y="15074"/>
                  </a:lnTo>
                  <a:lnTo>
                    <a:pt x="118110" y="15074"/>
                  </a:lnTo>
                  <a:lnTo>
                    <a:pt x="121488" y="11696"/>
                  </a:lnTo>
                  <a:lnTo>
                    <a:pt x="121488" y="3378"/>
                  </a:lnTo>
                  <a:close/>
                </a:path>
              </a:pathLst>
            </a:custGeom>
            <a:solidFill>
              <a:srgbClr val="5A83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7200463" y="4024587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4" h="6985">
                  <a:moveTo>
                    <a:pt x="5016" y="0"/>
                  </a:moveTo>
                  <a:lnTo>
                    <a:pt x="1447" y="0"/>
                  </a:lnTo>
                  <a:lnTo>
                    <a:pt x="0" y="1447"/>
                  </a:lnTo>
                  <a:lnTo>
                    <a:pt x="0" y="5016"/>
                  </a:lnTo>
                  <a:lnTo>
                    <a:pt x="1447" y="6451"/>
                  </a:lnTo>
                  <a:lnTo>
                    <a:pt x="5016" y="6451"/>
                  </a:lnTo>
                  <a:lnTo>
                    <a:pt x="6451" y="5016"/>
                  </a:lnTo>
                  <a:lnTo>
                    <a:pt x="6451" y="3225"/>
                  </a:lnTo>
                  <a:lnTo>
                    <a:pt x="6451" y="1447"/>
                  </a:lnTo>
                  <a:lnTo>
                    <a:pt x="5016" y="0"/>
                  </a:lnTo>
                  <a:close/>
                </a:path>
              </a:pathLst>
            </a:custGeom>
            <a:solidFill>
              <a:srgbClr val="1639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7200463" y="4033207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4" h="6985">
                  <a:moveTo>
                    <a:pt x="5016" y="0"/>
                  </a:moveTo>
                  <a:lnTo>
                    <a:pt x="1447" y="0"/>
                  </a:lnTo>
                  <a:lnTo>
                    <a:pt x="0" y="1435"/>
                  </a:lnTo>
                  <a:lnTo>
                    <a:pt x="0" y="5003"/>
                  </a:lnTo>
                  <a:lnTo>
                    <a:pt x="1447" y="6451"/>
                  </a:lnTo>
                  <a:lnTo>
                    <a:pt x="5016" y="6451"/>
                  </a:lnTo>
                  <a:lnTo>
                    <a:pt x="6451" y="5003"/>
                  </a:lnTo>
                  <a:lnTo>
                    <a:pt x="6451" y="3225"/>
                  </a:lnTo>
                  <a:lnTo>
                    <a:pt x="6451" y="1435"/>
                  </a:lnTo>
                  <a:lnTo>
                    <a:pt x="5016" y="0"/>
                  </a:lnTo>
                  <a:close/>
                </a:path>
              </a:pathLst>
            </a:custGeom>
            <a:solidFill>
              <a:srgbClr val="5A83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7200463" y="4058893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4" h="6985">
                  <a:moveTo>
                    <a:pt x="5016" y="0"/>
                  </a:moveTo>
                  <a:lnTo>
                    <a:pt x="1447" y="0"/>
                  </a:lnTo>
                  <a:lnTo>
                    <a:pt x="0" y="1447"/>
                  </a:lnTo>
                  <a:lnTo>
                    <a:pt x="0" y="5016"/>
                  </a:lnTo>
                  <a:lnTo>
                    <a:pt x="1447" y="6451"/>
                  </a:lnTo>
                  <a:lnTo>
                    <a:pt x="5016" y="6451"/>
                  </a:lnTo>
                  <a:lnTo>
                    <a:pt x="6451" y="5016"/>
                  </a:lnTo>
                  <a:lnTo>
                    <a:pt x="6451" y="3225"/>
                  </a:lnTo>
                  <a:lnTo>
                    <a:pt x="6451" y="1447"/>
                  </a:lnTo>
                  <a:lnTo>
                    <a:pt x="50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7200463" y="4067512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4" h="6985">
                  <a:moveTo>
                    <a:pt x="5016" y="0"/>
                  </a:moveTo>
                  <a:lnTo>
                    <a:pt x="1447" y="0"/>
                  </a:lnTo>
                  <a:lnTo>
                    <a:pt x="0" y="1435"/>
                  </a:lnTo>
                  <a:lnTo>
                    <a:pt x="0" y="5016"/>
                  </a:lnTo>
                  <a:lnTo>
                    <a:pt x="1447" y="6451"/>
                  </a:lnTo>
                  <a:lnTo>
                    <a:pt x="5016" y="6451"/>
                  </a:lnTo>
                  <a:lnTo>
                    <a:pt x="6451" y="5003"/>
                  </a:lnTo>
                  <a:lnTo>
                    <a:pt x="6451" y="3225"/>
                  </a:lnTo>
                  <a:lnTo>
                    <a:pt x="6451" y="1435"/>
                  </a:lnTo>
                  <a:lnTo>
                    <a:pt x="5016" y="0"/>
                  </a:lnTo>
                  <a:close/>
                </a:path>
              </a:pathLst>
            </a:custGeom>
            <a:solidFill>
              <a:srgbClr val="5A83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7200463" y="4127515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4" h="6985">
                  <a:moveTo>
                    <a:pt x="5016" y="0"/>
                  </a:moveTo>
                  <a:lnTo>
                    <a:pt x="1447" y="0"/>
                  </a:lnTo>
                  <a:lnTo>
                    <a:pt x="0" y="1435"/>
                  </a:lnTo>
                  <a:lnTo>
                    <a:pt x="0" y="5003"/>
                  </a:lnTo>
                  <a:lnTo>
                    <a:pt x="1447" y="6451"/>
                  </a:lnTo>
                  <a:lnTo>
                    <a:pt x="5016" y="6451"/>
                  </a:lnTo>
                  <a:lnTo>
                    <a:pt x="6451" y="5003"/>
                  </a:lnTo>
                  <a:lnTo>
                    <a:pt x="6451" y="3225"/>
                  </a:lnTo>
                  <a:lnTo>
                    <a:pt x="6451" y="1435"/>
                  </a:lnTo>
                  <a:lnTo>
                    <a:pt x="50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7200463" y="4136123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4" h="6985">
                  <a:moveTo>
                    <a:pt x="5016" y="0"/>
                  </a:moveTo>
                  <a:lnTo>
                    <a:pt x="1447" y="0"/>
                  </a:lnTo>
                  <a:lnTo>
                    <a:pt x="0" y="1447"/>
                  </a:lnTo>
                  <a:lnTo>
                    <a:pt x="0" y="5016"/>
                  </a:lnTo>
                  <a:lnTo>
                    <a:pt x="1447" y="6451"/>
                  </a:lnTo>
                  <a:lnTo>
                    <a:pt x="5016" y="6451"/>
                  </a:lnTo>
                  <a:lnTo>
                    <a:pt x="6451" y="5016"/>
                  </a:lnTo>
                  <a:lnTo>
                    <a:pt x="6451" y="3225"/>
                  </a:lnTo>
                  <a:lnTo>
                    <a:pt x="6451" y="1447"/>
                  </a:lnTo>
                  <a:lnTo>
                    <a:pt x="5016" y="0"/>
                  </a:lnTo>
                  <a:close/>
                </a:path>
              </a:pathLst>
            </a:custGeom>
            <a:solidFill>
              <a:srgbClr val="5A83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7200463" y="4093209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4" h="6985">
                  <a:moveTo>
                    <a:pt x="5016" y="0"/>
                  </a:moveTo>
                  <a:lnTo>
                    <a:pt x="1447" y="0"/>
                  </a:lnTo>
                  <a:lnTo>
                    <a:pt x="0" y="1435"/>
                  </a:lnTo>
                  <a:lnTo>
                    <a:pt x="0" y="5003"/>
                  </a:lnTo>
                  <a:lnTo>
                    <a:pt x="1447" y="6451"/>
                  </a:lnTo>
                  <a:lnTo>
                    <a:pt x="5016" y="6451"/>
                  </a:lnTo>
                  <a:lnTo>
                    <a:pt x="6451" y="5003"/>
                  </a:lnTo>
                  <a:lnTo>
                    <a:pt x="6451" y="3225"/>
                  </a:lnTo>
                  <a:lnTo>
                    <a:pt x="6451" y="1435"/>
                  </a:lnTo>
                  <a:lnTo>
                    <a:pt x="5016" y="0"/>
                  </a:lnTo>
                  <a:close/>
                </a:path>
              </a:pathLst>
            </a:custGeom>
            <a:solidFill>
              <a:srgbClr val="1639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7200463" y="4101817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4" h="6985">
                  <a:moveTo>
                    <a:pt x="5016" y="0"/>
                  </a:moveTo>
                  <a:lnTo>
                    <a:pt x="1447" y="0"/>
                  </a:lnTo>
                  <a:lnTo>
                    <a:pt x="0" y="1447"/>
                  </a:lnTo>
                  <a:lnTo>
                    <a:pt x="0" y="5016"/>
                  </a:lnTo>
                  <a:lnTo>
                    <a:pt x="1447" y="6451"/>
                  </a:lnTo>
                  <a:lnTo>
                    <a:pt x="5016" y="6451"/>
                  </a:lnTo>
                  <a:lnTo>
                    <a:pt x="6451" y="5003"/>
                  </a:lnTo>
                  <a:lnTo>
                    <a:pt x="6451" y="3225"/>
                  </a:lnTo>
                  <a:lnTo>
                    <a:pt x="6451" y="1447"/>
                  </a:lnTo>
                  <a:lnTo>
                    <a:pt x="5016" y="0"/>
                  </a:lnTo>
                  <a:close/>
                </a:path>
              </a:pathLst>
            </a:custGeom>
            <a:solidFill>
              <a:srgbClr val="5A83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7200463" y="4161820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4" h="6985">
                  <a:moveTo>
                    <a:pt x="5016" y="0"/>
                  </a:moveTo>
                  <a:lnTo>
                    <a:pt x="1447" y="0"/>
                  </a:lnTo>
                  <a:lnTo>
                    <a:pt x="0" y="1435"/>
                  </a:lnTo>
                  <a:lnTo>
                    <a:pt x="0" y="5016"/>
                  </a:lnTo>
                  <a:lnTo>
                    <a:pt x="1447" y="6451"/>
                  </a:lnTo>
                  <a:lnTo>
                    <a:pt x="5016" y="6451"/>
                  </a:lnTo>
                  <a:lnTo>
                    <a:pt x="6451" y="5016"/>
                  </a:lnTo>
                  <a:lnTo>
                    <a:pt x="6451" y="3225"/>
                  </a:lnTo>
                  <a:lnTo>
                    <a:pt x="6451" y="1447"/>
                  </a:lnTo>
                  <a:lnTo>
                    <a:pt x="5016" y="0"/>
                  </a:lnTo>
                  <a:close/>
                </a:path>
              </a:pathLst>
            </a:custGeom>
            <a:solidFill>
              <a:srgbClr val="1639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7200463" y="4170439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4" h="6985">
                  <a:moveTo>
                    <a:pt x="5016" y="0"/>
                  </a:moveTo>
                  <a:lnTo>
                    <a:pt x="1447" y="0"/>
                  </a:lnTo>
                  <a:lnTo>
                    <a:pt x="0" y="1435"/>
                  </a:lnTo>
                  <a:lnTo>
                    <a:pt x="0" y="5003"/>
                  </a:lnTo>
                  <a:lnTo>
                    <a:pt x="1447" y="6451"/>
                  </a:lnTo>
                  <a:lnTo>
                    <a:pt x="5016" y="6451"/>
                  </a:lnTo>
                  <a:lnTo>
                    <a:pt x="6451" y="5003"/>
                  </a:lnTo>
                  <a:lnTo>
                    <a:pt x="6451" y="3225"/>
                  </a:lnTo>
                  <a:lnTo>
                    <a:pt x="6451" y="1435"/>
                  </a:lnTo>
                  <a:lnTo>
                    <a:pt x="5016" y="0"/>
                  </a:lnTo>
                  <a:close/>
                </a:path>
              </a:pathLst>
            </a:custGeom>
            <a:solidFill>
              <a:srgbClr val="5A83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7200463" y="4196125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4" h="6985">
                  <a:moveTo>
                    <a:pt x="5016" y="0"/>
                  </a:moveTo>
                  <a:lnTo>
                    <a:pt x="1447" y="0"/>
                  </a:lnTo>
                  <a:lnTo>
                    <a:pt x="0" y="1447"/>
                  </a:lnTo>
                  <a:lnTo>
                    <a:pt x="0" y="5016"/>
                  </a:lnTo>
                  <a:lnTo>
                    <a:pt x="1447" y="6451"/>
                  </a:lnTo>
                  <a:lnTo>
                    <a:pt x="5016" y="6451"/>
                  </a:lnTo>
                  <a:lnTo>
                    <a:pt x="6451" y="5016"/>
                  </a:lnTo>
                  <a:lnTo>
                    <a:pt x="6451" y="3225"/>
                  </a:lnTo>
                  <a:lnTo>
                    <a:pt x="6451" y="1447"/>
                  </a:lnTo>
                  <a:lnTo>
                    <a:pt x="50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7200463" y="4204744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4" h="6985">
                  <a:moveTo>
                    <a:pt x="5016" y="0"/>
                  </a:moveTo>
                  <a:lnTo>
                    <a:pt x="1447" y="0"/>
                  </a:lnTo>
                  <a:lnTo>
                    <a:pt x="0" y="1435"/>
                  </a:lnTo>
                  <a:lnTo>
                    <a:pt x="0" y="5003"/>
                  </a:lnTo>
                  <a:lnTo>
                    <a:pt x="1447" y="6451"/>
                  </a:lnTo>
                  <a:lnTo>
                    <a:pt x="5016" y="6451"/>
                  </a:lnTo>
                  <a:lnTo>
                    <a:pt x="6451" y="5003"/>
                  </a:lnTo>
                  <a:lnTo>
                    <a:pt x="6451" y="3225"/>
                  </a:lnTo>
                  <a:lnTo>
                    <a:pt x="6451" y="1435"/>
                  </a:lnTo>
                  <a:lnTo>
                    <a:pt x="5016" y="0"/>
                  </a:lnTo>
                  <a:close/>
                </a:path>
              </a:pathLst>
            </a:custGeom>
            <a:solidFill>
              <a:srgbClr val="5A83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7200463" y="4230442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4" h="6985">
                  <a:moveTo>
                    <a:pt x="5016" y="0"/>
                  </a:moveTo>
                  <a:lnTo>
                    <a:pt x="1447" y="0"/>
                  </a:lnTo>
                  <a:lnTo>
                    <a:pt x="0" y="1435"/>
                  </a:lnTo>
                  <a:lnTo>
                    <a:pt x="0" y="5003"/>
                  </a:lnTo>
                  <a:lnTo>
                    <a:pt x="1447" y="6451"/>
                  </a:lnTo>
                  <a:lnTo>
                    <a:pt x="5016" y="6451"/>
                  </a:lnTo>
                  <a:lnTo>
                    <a:pt x="6451" y="5003"/>
                  </a:lnTo>
                  <a:lnTo>
                    <a:pt x="6451" y="3225"/>
                  </a:lnTo>
                  <a:lnTo>
                    <a:pt x="6451" y="1435"/>
                  </a:lnTo>
                  <a:lnTo>
                    <a:pt x="5016" y="0"/>
                  </a:lnTo>
                  <a:close/>
                </a:path>
              </a:pathLst>
            </a:custGeom>
            <a:solidFill>
              <a:srgbClr val="1639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7200463" y="4239048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4" h="6985">
                  <a:moveTo>
                    <a:pt x="5016" y="0"/>
                  </a:moveTo>
                  <a:lnTo>
                    <a:pt x="1447" y="0"/>
                  </a:lnTo>
                  <a:lnTo>
                    <a:pt x="0" y="1435"/>
                  </a:lnTo>
                  <a:lnTo>
                    <a:pt x="0" y="5016"/>
                  </a:lnTo>
                  <a:lnTo>
                    <a:pt x="1447" y="6451"/>
                  </a:lnTo>
                  <a:lnTo>
                    <a:pt x="5016" y="6451"/>
                  </a:lnTo>
                  <a:lnTo>
                    <a:pt x="6451" y="5003"/>
                  </a:lnTo>
                  <a:lnTo>
                    <a:pt x="6451" y="3225"/>
                  </a:lnTo>
                  <a:lnTo>
                    <a:pt x="6451" y="1435"/>
                  </a:lnTo>
                  <a:lnTo>
                    <a:pt x="5016" y="0"/>
                  </a:lnTo>
                  <a:close/>
                </a:path>
              </a:pathLst>
            </a:custGeom>
            <a:solidFill>
              <a:srgbClr val="5A83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7131023" y="3671797"/>
              <a:ext cx="118110" cy="308610"/>
            </a:xfrm>
            <a:custGeom>
              <a:avLst/>
              <a:gdLst/>
              <a:ahLst/>
              <a:cxnLst/>
              <a:rect l="l" t="t" r="r" b="b"/>
              <a:pathLst>
                <a:path w="118109" h="308610">
                  <a:moveTo>
                    <a:pt x="114973" y="0"/>
                  </a:moveTo>
                  <a:lnTo>
                    <a:pt x="2641" y="0"/>
                  </a:lnTo>
                  <a:lnTo>
                    <a:pt x="0" y="2628"/>
                  </a:lnTo>
                  <a:lnTo>
                    <a:pt x="0" y="305688"/>
                  </a:lnTo>
                  <a:lnTo>
                    <a:pt x="2641" y="308317"/>
                  </a:lnTo>
                  <a:lnTo>
                    <a:pt x="5892" y="308317"/>
                  </a:lnTo>
                  <a:lnTo>
                    <a:pt x="9144" y="308317"/>
                  </a:lnTo>
                  <a:lnTo>
                    <a:pt x="11785" y="305688"/>
                  </a:lnTo>
                  <a:lnTo>
                    <a:pt x="11785" y="11772"/>
                  </a:lnTo>
                  <a:lnTo>
                    <a:pt x="114973" y="11772"/>
                  </a:lnTo>
                  <a:lnTo>
                    <a:pt x="117614" y="9131"/>
                  </a:lnTo>
                  <a:lnTo>
                    <a:pt x="117614" y="2628"/>
                  </a:lnTo>
                  <a:lnTo>
                    <a:pt x="114973" y="0"/>
                  </a:lnTo>
                  <a:close/>
                </a:path>
              </a:pathLst>
            </a:custGeom>
            <a:solidFill>
              <a:srgbClr val="3549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7080872" y="3974218"/>
              <a:ext cx="112395" cy="12700"/>
            </a:xfrm>
            <a:custGeom>
              <a:avLst/>
              <a:gdLst/>
              <a:ahLst/>
              <a:cxnLst/>
              <a:rect l="l" t="t" r="r" b="b"/>
              <a:pathLst>
                <a:path w="112395" h="12700">
                  <a:moveTo>
                    <a:pt x="106540" y="0"/>
                  </a:moveTo>
                  <a:lnTo>
                    <a:pt x="5549" y="0"/>
                  </a:lnTo>
                  <a:lnTo>
                    <a:pt x="0" y="5562"/>
                  </a:lnTo>
                  <a:lnTo>
                    <a:pt x="0" y="12407"/>
                  </a:lnTo>
                  <a:lnTo>
                    <a:pt x="112090" y="12407"/>
                  </a:lnTo>
                  <a:lnTo>
                    <a:pt x="112090" y="5562"/>
                  </a:lnTo>
                  <a:lnTo>
                    <a:pt x="106540" y="0"/>
                  </a:lnTo>
                  <a:close/>
                </a:path>
              </a:pathLst>
            </a:custGeom>
            <a:solidFill>
              <a:srgbClr val="1639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7206912" y="3662550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79" h="30479">
                  <a:moveTo>
                    <a:pt x="30276" y="0"/>
                  </a:moveTo>
                  <a:lnTo>
                    <a:pt x="5473" y="0"/>
                  </a:lnTo>
                  <a:lnTo>
                    <a:pt x="0" y="5473"/>
                  </a:lnTo>
                  <a:lnTo>
                    <a:pt x="0" y="24790"/>
                  </a:lnTo>
                  <a:lnTo>
                    <a:pt x="5473" y="30264"/>
                  </a:lnTo>
                  <a:lnTo>
                    <a:pt x="30276" y="30264"/>
                  </a:lnTo>
                  <a:lnTo>
                    <a:pt x="30276" y="0"/>
                  </a:lnTo>
                  <a:close/>
                </a:path>
              </a:pathLst>
            </a:custGeom>
            <a:solidFill>
              <a:srgbClr val="5A83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8" name="object 308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7929228" y="3890814"/>
              <a:ext cx="175432" cy="89300"/>
            </a:xfrm>
            <a:prstGeom prst="rect">
              <a:avLst/>
            </a:prstGeom>
          </p:spPr>
        </p:pic>
        <p:sp>
          <p:nvSpPr>
            <p:cNvPr id="309" name="object 309"/>
            <p:cNvSpPr/>
            <p:nvPr/>
          </p:nvSpPr>
          <p:spPr>
            <a:xfrm>
              <a:off x="8002370" y="3974223"/>
              <a:ext cx="172720" cy="308610"/>
            </a:xfrm>
            <a:custGeom>
              <a:avLst/>
              <a:gdLst/>
              <a:ahLst/>
              <a:cxnLst/>
              <a:rect l="l" t="t" r="r" b="b"/>
              <a:pathLst>
                <a:path w="172720" h="308610">
                  <a:moveTo>
                    <a:pt x="164833" y="12"/>
                  </a:moveTo>
                  <a:lnTo>
                    <a:pt x="16154" y="0"/>
                  </a:lnTo>
                  <a:lnTo>
                    <a:pt x="7226" y="0"/>
                  </a:lnTo>
                  <a:lnTo>
                    <a:pt x="0" y="7238"/>
                  </a:lnTo>
                  <a:lnTo>
                    <a:pt x="393" y="296862"/>
                  </a:lnTo>
                  <a:lnTo>
                    <a:pt x="2171" y="300824"/>
                  </a:lnTo>
                  <a:lnTo>
                    <a:pt x="7950" y="306628"/>
                  </a:lnTo>
                  <a:lnTo>
                    <a:pt x="11950" y="308419"/>
                  </a:lnTo>
                  <a:lnTo>
                    <a:pt x="165328" y="308203"/>
                  </a:lnTo>
                  <a:lnTo>
                    <a:pt x="172478" y="301040"/>
                  </a:lnTo>
                  <a:lnTo>
                    <a:pt x="172046" y="7213"/>
                  </a:lnTo>
                  <a:lnTo>
                    <a:pt x="164833" y="12"/>
                  </a:lnTo>
                  <a:close/>
                </a:path>
              </a:pathLst>
            </a:custGeom>
            <a:solidFill>
              <a:srgbClr val="1639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7996542" y="4011599"/>
              <a:ext cx="182880" cy="80010"/>
            </a:xfrm>
            <a:custGeom>
              <a:avLst/>
              <a:gdLst/>
              <a:ahLst/>
              <a:cxnLst/>
              <a:rect l="l" t="t" r="r" b="b"/>
              <a:pathLst>
                <a:path w="182879" h="80010">
                  <a:moveTo>
                    <a:pt x="5892" y="37185"/>
                  </a:moveTo>
                  <a:lnTo>
                    <a:pt x="5842" y="0"/>
                  </a:lnTo>
                  <a:lnTo>
                    <a:pt x="2616" y="0"/>
                  </a:lnTo>
                  <a:lnTo>
                    <a:pt x="0" y="2628"/>
                  </a:lnTo>
                  <a:lnTo>
                    <a:pt x="50" y="34582"/>
                  </a:lnTo>
                  <a:lnTo>
                    <a:pt x="2667" y="37185"/>
                  </a:lnTo>
                  <a:lnTo>
                    <a:pt x="5892" y="37185"/>
                  </a:lnTo>
                  <a:close/>
                </a:path>
                <a:path w="182879" h="80010">
                  <a:moveTo>
                    <a:pt x="5956" y="79400"/>
                  </a:moveTo>
                  <a:lnTo>
                    <a:pt x="5905" y="42214"/>
                  </a:lnTo>
                  <a:lnTo>
                    <a:pt x="2679" y="42214"/>
                  </a:lnTo>
                  <a:lnTo>
                    <a:pt x="76" y="44843"/>
                  </a:lnTo>
                  <a:lnTo>
                    <a:pt x="114" y="76784"/>
                  </a:lnTo>
                  <a:lnTo>
                    <a:pt x="2730" y="79400"/>
                  </a:lnTo>
                  <a:lnTo>
                    <a:pt x="5956" y="79400"/>
                  </a:lnTo>
                  <a:close/>
                </a:path>
                <a:path w="182879" h="80010">
                  <a:moveTo>
                    <a:pt x="182740" y="33401"/>
                  </a:moveTo>
                  <a:lnTo>
                    <a:pt x="182702" y="7416"/>
                  </a:lnTo>
                  <a:lnTo>
                    <a:pt x="180555" y="5270"/>
                  </a:lnTo>
                  <a:lnTo>
                    <a:pt x="177914" y="5283"/>
                  </a:lnTo>
                  <a:lnTo>
                    <a:pt x="177965" y="35547"/>
                  </a:lnTo>
                  <a:lnTo>
                    <a:pt x="180594" y="35547"/>
                  </a:lnTo>
                  <a:lnTo>
                    <a:pt x="182740" y="33401"/>
                  </a:lnTo>
                  <a:close/>
                </a:path>
              </a:pathLst>
            </a:custGeom>
            <a:solidFill>
              <a:srgbClr val="001F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8020006" y="3995528"/>
              <a:ext cx="139065" cy="264795"/>
            </a:xfrm>
            <a:custGeom>
              <a:avLst/>
              <a:gdLst/>
              <a:ahLst/>
              <a:cxnLst/>
              <a:rect l="l" t="t" r="r" b="b"/>
              <a:pathLst>
                <a:path w="139065" h="264795">
                  <a:moveTo>
                    <a:pt x="133121" y="0"/>
                  </a:moveTo>
                  <a:lnTo>
                    <a:pt x="2895" y="190"/>
                  </a:lnTo>
                  <a:lnTo>
                    <a:pt x="0" y="3098"/>
                  </a:lnTo>
                  <a:lnTo>
                    <a:pt x="380" y="257848"/>
                  </a:lnTo>
                  <a:lnTo>
                    <a:pt x="558" y="259626"/>
                  </a:lnTo>
                  <a:lnTo>
                    <a:pt x="2692" y="263207"/>
                  </a:lnTo>
                  <a:lnTo>
                    <a:pt x="4660" y="264325"/>
                  </a:lnTo>
                  <a:lnTo>
                    <a:pt x="132562" y="264134"/>
                  </a:lnTo>
                  <a:lnTo>
                    <a:pt x="136143" y="264134"/>
                  </a:lnTo>
                  <a:lnTo>
                    <a:pt x="139052" y="261226"/>
                  </a:lnTo>
                  <a:lnTo>
                    <a:pt x="138658" y="6476"/>
                  </a:lnTo>
                  <a:lnTo>
                    <a:pt x="138366" y="3428"/>
                  </a:lnTo>
                  <a:lnTo>
                    <a:pt x="136880" y="1460"/>
                  </a:lnTo>
                  <a:lnTo>
                    <a:pt x="13312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2" name="object 312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8035217" y="4075184"/>
              <a:ext cx="113563" cy="113563"/>
            </a:xfrm>
            <a:prstGeom prst="rect">
              <a:avLst/>
            </a:prstGeom>
          </p:spPr>
        </p:pic>
        <p:sp>
          <p:nvSpPr>
            <p:cNvPr id="313" name="object 313"/>
            <p:cNvSpPr/>
            <p:nvPr/>
          </p:nvSpPr>
          <p:spPr>
            <a:xfrm>
              <a:off x="8043359" y="3993093"/>
              <a:ext cx="92710" cy="16510"/>
            </a:xfrm>
            <a:custGeom>
              <a:avLst/>
              <a:gdLst/>
              <a:ahLst/>
              <a:cxnLst/>
              <a:rect l="l" t="t" r="r" b="b"/>
              <a:pathLst>
                <a:path w="92709" h="16510">
                  <a:moveTo>
                    <a:pt x="91503" y="0"/>
                  </a:moveTo>
                  <a:lnTo>
                    <a:pt x="838" y="126"/>
                  </a:lnTo>
                  <a:lnTo>
                    <a:pt x="0" y="977"/>
                  </a:lnTo>
                  <a:lnTo>
                    <a:pt x="0" y="1993"/>
                  </a:lnTo>
                  <a:lnTo>
                    <a:pt x="8343" y="14655"/>
                  </a:lnTo>
                  <a:lnTo>
                    <a:pt x="11429" y="16306"/>
                  </a:lnTo>
                  <a:lnTo>
                    <a:pt x="80962" y="16205"/>
                  </a:lnTo>
                  <a:lnTo>
                    <a:pt x="84035" y="14541"/>
                  </a:lnTo>
                  <a:lnTo>
                    <a:pt x="92341" y="1854"/>
                  </a:lnTo>
                  <a:lnTo>
                    <a:pt x="92341" y="825"/>
                  </a:lnTo>
                  <a:lnTo>
                    <a:pt x="91503" y="0"/>
                  </a:lnTo>
                  <a:close/>
                </a:path>
              </a:pathLst>
            </a:custGeom>
            <a:solidFill>
              <a:srgbClr val="1639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8055610" y="3996181"/>
              <a:ext cx="69215" cy="5715"/>
            </a:xfrm>
            <a:custGeom>
              <a:avLst/>
              <a:gdLst/>
              <a:ahLst/>
              <a:cxnLst/>
              <a:rect l="l" t="t" r="r" b="b"/>
              <a:pathLst>
                <a:path w="69215" h="5714">
                  <a:moveTo>
                    <a:pt x="57873" y="1727"/>
                  </a:moveTo>
                  <a:lnTo>
                    <a:pt x="56984" y="825"/>
                  </a:lnTo>
                  <a:lnTo>
                    <a:pt x="889" y="901"/>
                  </a:lnTo>
                  <a:lnTo>
                    <a:pt x="0" y="1816"/>
                  </a:lnTo>
                  <a:lnTo>
                    <a:pt x="0" y="4000"/>
                  </a:lnTo>
                  <a:lnTo>
                    <a:pt x="901" y="4889"/>
                  </a:lnTo>
                  <a:lnTo>
                    <a:pt x="55892" y="4813"/>
                  </a:lnTo>
                  <a:lnTo>
                    <a:pt x="56984" y="4813"/>
                  </a:lnTo>
                  <a:lnTo>
                    <a:pt x="57873" y="3911"/>
                  </a:lnTo>
                  <a:lnTo>
                    <a:pt x="57873" y="1727"/>
                  </a:lnTo>
                  <a:close/>
                </a:path>
                <a:path w="69215" h="5714">
                  <a:moveTo>
                    <a:pt x="68707" y="3886"/>
                  </a:moveTo>
                  <a:lnTo>
                    <a:pt x="68402" y="2209"/>
                  </a:lnTo>
                  <a:lnTo>
                    <a:pt x="68211" y="1270"/>
                  </a:lnTo>
                  <a:lnTo>
                    <a:pt x="67462" y="495"/>
                  </a:lnTo>
                  <a:lnTo>
                    <a:pt x="66522" y="330"/>
                  </a:lnTo>
                  <a:lnTo>
                    <a:pt x="64833" y="0"/>
                  </a:lnTo>
                  <a:lnTo>
                    <a:pt x="63373" y="1460"/>
                  </a:lnTo>
                  <a:lnTo>
                    <a:pt x="63715" y="3149"/>
                  </a:lnTo>
                  <a:lnTo>
                    <a:pt x="63893" y="4076"/>
                  </a:lnTo>
                  <a:lnTo>
                    <a:pt x="64655" y="4851"/>
                  </a:lnTo>
                  <a:lnTo>
                    <a:pt x="67271" y="5334"/>
                  </a:lnTo>
                  <a:lnTo>
                    <a:pt x="68707" y="3886"/>
                  </a:lnTo>
                  <a:close/>
                </a:path>
              </a:pathLst>
            </a:custGeom>
            <a:solidFill>
              <a:srgbClr val="2A5B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5" name="object 315"/>
          <p:cNvSpPr txBox="1"/>
          <p:nvPr/>
        </p:nvSpPr>
        <p:spPr>
          <a:xfrm>
            <a:off x="7443737" y="2933576"/>
            <a:ext cx="375920" cy="11669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</a:pPr>
            <a:r>
              <a:rPr sz="650" spc="-10">
                <a:solidFill>
                  <a:srgbClr val="FFFFFF"/>
                </a:solidFill>
                <a:latin typeface="Arial"/>
                <a:cs typeface="Arial"/>
              </a:rPr>
              <a:t>RIBBON</a:t>
            </a:r>
            <a:endParaRPr sz="650">
              <a:latin typeface="Arial"/>
              <a:cs typeface="Arial"/>
            </a:endParaRPr>
          </a:p>
        </p:txBody>
      </p:sp>
      <p:sp>
        <p:nvSpPr>
          <p:cNvPr id="316" name="object 316"/>
          <p:cNvSpPr txBox="1"/>
          <p:nvPr/>
        </p:nvSpPr>
        <p:spPr>
          <a:xfrm>
            <a:off x="7446044" y="3019670"/>
            <a:ext cx="371475" cy="615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300" spc="-10">
                <a:solidFill>
                  <a:srgbClr val="FFFFFF"/>
                </a:solidFill>
                <a:latin typeface="Arial"/>
                <a:cs typeface="Arial"/>
              </a:rPr>
              <a:t>DEMOGRAPHICS</a:t>
            </a:r>
            <a:endParaRPr sz="300">
              <a:latin typeface="Arial"/>
              <a:cs typeface="Arial"/>
            </a:endParaRPr>
          </a:p>
        </p:txBody>
      </p:sp>
      <p:grpSp>
        <p:nvGrpSpPr>
          <p:cNvPr id="317" name="object 317"/>
          <p:cNvGrpSpPr/>
          <p:nvPr/>
        </p:nvGrpSpPr>
        <p:grpSpPr>
          <a:xfrm>
            <a:off x="7458596" y="2763580"/>
            <a:ext cx="346075" cy="189865"/>
            <a:chOff x="7453039" y="2763579"/>
            <a:chExt cx="346075" cy="189865"/>
          </a:xfrm>
        </p:grpSpPr>
        <p:pic>
          <p:nvPicPr>
            <p:cNvPr id="318" name="object 318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7511441" y="2763579"/>
              <a:ext cx="287369" cy="189787"/>
            </a:xfrm>
            <a:prstGeom prst="rect">
              <a:avLst/>
            </a:prstGeom>
          </p:spPr>
        </p:pic>
        <p:sp>
          <p:nvSpPr>
            <p:cNvPr id="319" name="object 319"/>
            <p:cNvSpPr/>
            <p:nvPr/>
          </p:nvSpPr>
          <p:spPr>
            <a:xfrm>
              <a:off x="7453033" y="2763583"/>
              <a:ext cx="346075" cy="189865"/>
            </a:xfrm>
            <a:custGeom>
              <a:avLst/>
              <a:gdLst/>
              <a:ahLst/>
              <a:cxnLst/>
              <a:rect l="l" t="t" r="r" b="b"/>
              <a:pathLst>
                <a:path w="346075" h="189864">
                  <a:moveTo>
                    <a:pt x="131203" y="168821"/>
                  </a:moveTo>
                  <a:lnTo>
                    <a:pt x="115798" y="168821"/>
                  </a:lnTo>
                  <a:lnTo>
                    <a:pt x="115798" y="184226"/>
                  </a:lnTo>
                  <a:lnTo>
                    <a:pt x="131203" y="184226"/>
                  </a:lnTo>
                  <a:lnTo>
                    <a:pt x="131203" y="168821"/>
                  </a:lnTo>
                  <a:close/>
                </a:path>
                <a:path w="346075" h="189864">
                  <a:moveTo>
                    <a:pt x="131203" y="146558"/>
                  </a:moveTo>
                  <a:lnTo>
                    <a:pt x="115798" y="146558"/>
                  </a:lnTo>
                  <a:lnTo>
                    <a:pt x="115798" y="161963"/>
                  </a:lnTo>
                  <a:lnTo>
                    <a:pt x="131203" y="161963"/>
                  </a:lnTo>
                  <a:lnTo>
                    <a:pt x="131203" y="146558"/>
                  </a:lnTo>
                  <a:close/>
                </a:path>
                <a:path w="346075" h="189864">
                  <a:moveTo>
                    <a:pt x="153441" y="168821"/>
                  </a:moveTo>
                  <a:lnTo>
                    <a:pt x="138049" y="168821"/>
                  </a:lnTo>
                  <a:lnTo>
                    <a:pt x="138049" y="184226"/>
                  </a:lnTo>
                  <a:lnTo>
                    <a:pt x="153441" y="184226"/>
                  </a:lnTo>
                  <a:lnTo>
                    <a:pt x="153441" y="168821"/>
                  </a:lnTo>
                  <a:close/>
                </a:path>
                <a:path w="346075" h="189864">
                  <a:moveTo>
                    <a:pt x="153441" y="146558"/>
                  </a:moveTo>
                  <a:lnTo>
                    <a:pt x="138049" y="146558"/>
                  </a:lnTo>
                  <a:lnTo>
                    <a:pt x="138049" y="161963"/>
                  </a:lnTo>
                  <a:lnTo>
                    <a:pt x="153441" y="161963"/>
                  </a:lnTo>
                  <a:lnTo>
                    <a:pt x="153441" y="146558"/>
                  </a:lnTo>
                  <a:close/>
                </a:path>
                <a:path w="346075" h="189864">
                  <a:moveTo>
                    <a:pt x="210832" y="78917"/>
                  </a:moveTo>
                  <a:lnTo>
                    <a:pt x="135509" y="0"/>
                  </a:lnTo>
                  <a:lnTo>
                    <a:pt x="58407" y="78917"/>
                  </a:lnTo>
                  <a:lnTo>
                    <a:pt x="83693" y="78917"/>
                  </a:lnTo>
                  <a:lnTo>
                    <a:pt x="133680" y="25704"/>
                  </a:lnTo>
                  <a:lnTo>
                    <a:pt x="185331" y="78917"/>
                  </a:lnTo>
                  <a:lnTo>
                    <a:pt x="210832" y="78917"/>
                  </a:lnTo>
                  <a:close/>
                </a:path>
                <a:path w="346075" h="189864">
                  <a:moveTo>
                    <a:pt x="269214" y="189788"/>
                  </a:moveTo>
                  <a:lnTo>
                    <a:pt x="136207" y="50431"/>
                  </a:lnTo>
                  <a:lnTo>
                    <a:pt x="0" y="189788"/>
                  </a:lnTo>
                  <a:lnTo>
                    <a:pt x="44665" y="189788"/>
                  </a:lnTo>
                  <a:lnTo>
                    <a:pt x="132956" y="95808"/>
                  </a:lnTo>
                  <a:lnTo>
                    <a:pt x="224180" y="189788"/>
                  </a:lnTo>
                  <a:lnTo>
                    <a:pt x="269214" y="189788"/>
                  </a:lnTo>
                  <a:close/>
                </a:path>
                <a:path w="346075" h="189864">
                  <a:moveTo>
                    <a:pt x="345770" y="189788"/>
                  </a:moveTo>
                  <a:lnTo>
                    <a:pt x="341515" y="185331"/>
                  </a:lnTo>
                  <a:lnTo>
                    <a:pt x="238937" y="77876"/>
                  </a:lnTo>
                  <a:lnTo>
                    <a:pt x="204762" y="112839"/>
                  </a:lnTo>
                  <a:lnTo>
                    <a:pt x="221983" y="130886"/>
                  </a:lnTo>
                  <a:lnTo>
                    <a:pt x="236245" y="115709"/>
                  </a:lnTo>
                  <a:lnTo>
                    <a:pt x="298462" y="179984"/>
                  </a:lnTo>
                  <a:lnTo>
                    <a:pt x="308927" y="189788"/>
                  </a:lnTo>
                  <a:lnTo>
                    <a:pt x="345770" y="1897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63105" y="3122753"/>
            <a:ext cx="2193257" cy="644813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348562" y="1"/>
            <a:ext cx="6458585" cy="3000375"/>
            <a:chOff x="1343005" y="0"/>
            <a:chExt cx="6458585" cy="3000375"/>
          </a:xfrm>
        </p:grpSpPr>
        <p:sp>
          <p:nvSpPr>
            <p:cNvPr id="4" name="object 4"/>
            <p:cNvSpPr/>
            <p:nvPr/>
          </p:nvSpPr>
          <p:spPr>
            <a:xfrm>
              <a:off x="1343005" y="0"/>
              <a:ext cx="6458585" cy="3000375"/>
            </a:xfrm>
            <a:custGeom>
              <a:avLst/>
              <a:gdLst/>
              <a:ahLst/>
              <a:cxnLst/>
              <a:rect l="l" t="t" r="r" b="b"/>
              <a:pathLst>
                <a:path w="6458584" h="3000375">
                  <a:moveTo>
                    <a:pt x="6457990" y="0"/>
                  </a:moveTo>
                  <a:lnTo>
                    <a:pt x="0" y="0"/>
                  </a:lnTo>
                  <a:lnTo>
                    <a:pt x="2854" y="37220"/>
                  </a:lnTo>
                  <a:lnTo>
                    <a:pt x="7226" y="84991"/>
                  </a:lnTo>
                  <a:lnTo>
                    <a:pt x="12288" y="132559"/>
                  </a:lnTo>
                  <a:lnTo>
                    <a:pt x="18034" y="179919"/>
                  </a:lnTo>
                  <a:lnTo>
                    <a:pt x="24458" y="227067"/>
                  </a:lnTo>
                  <a:lnTo>
                    <a:pt x="31557" y="273998"/>
                  </a:lnTo>
                  <a:lnTo>
                    <a:pt x="39325" y="320705"/>
                  </a:lnTo>
                  <a:lnTo>
                    <a:pt x="47757" y="367184"/>
                  </a:lnTo>
                  <a:lnTo>
                    <a:pt x="56847" y="413431"/>
                  </a:lnTo>
                  <a:lnTo>
                    <a:pt x="66591" y="459440"/>
                  </a:lnTo>
                  <a:lnTo>
                    <a:pt x="76984" y="505205"/>
                  </a:lnTo>
                  <a:lnTo>
                    <a:pt x="88021" y="550723"/>
                  </a:lnTo>
                  <a:lnTo>
                    <a:pt x="99696" y="595987"/>
                  </a:lnTo>
                  <a:lnTo>
                    <a:pt x="112005" y="640993"/>
                  </a:lnTo>
                  <a:lnTo>
                    <a:pt x="124942" y="685736"/>
                  </a:lnTo>
                  <a:lnTo>
                    <a:pt x="138503" y="730211"/>
                  </a:lnTo>
                  <a:lnTo>
                    <a:pt x="152683" y="774412"/>
                  </a:lnTo>
                  <a:lnTo>
                    <a:pt x="167475" y="818335"/>
                  </a:lnTo>
                  <a:lnTo>
                    <a:pt x="182876" y="861975"/>
                  </a:lnTo>
                  <a:lnTo>
                    <a:pt x="198881" y="905326"/>
                  </a:lnTo>
                  <a:lnTo>
                    <a:pt x="215483" y="948383"/>
                  </a:lnTo>
                  <a:lnTo>
                    <a:pt x="232679" y="991142"/>
                  </a:lnTo>
                  <a:lnTo>
                    <a:pt x="250463" y="1033597"/>
                  </a:lnTo>
                  <a:lnTo>
                    <a:pt x="268830" y="1075744"/>
                  </a:lnTo>
                  <a:lnTo>
                    <a:pt x="287775" y="1117576"/>
                  </a:lnTo>
                  <a:lnTo>
                    <a:pt x="307293" y="1159090"/>
                  </a:lnTo>
                  <a:lnTo>
                    <a:pt x="327379" y="1200280"/>
                  </a:lnTo>
                  <a:lnTo>
                    <a:pt x="348028" y="1241141"/>
                  </a:lnTo>
                  <a:lnTo>
                    <a:pt x="369234" y="1281668"/>
                  </a:lnTo>
                  <a:lnTo>
                    <a:pt x="390994" y="1321857"/>
                  </a:lnTo>
                  <a:lnTo>
                    <a:pt x="413301" y="1361701"/>
                  </a:lnTo>
                  <a:lnTo>
                    <a:pt x="436151" y="1401196"/>
                  </a:lnTo>
                  <a:lnTo>
                    <a:pt x="459539" y="1440336"/>
                  </a:lnTo>
                  <a:lnTo>
                    <a:pt x="483459" y="1479118"/>
                  </a:lnTo>
                  <a:lnTo>
                    <a:pt x="507906" y="1517535"/>
                  </a:lnTo>
                  <a:lnTo>
                    <a:pt x="532876" y="1555583"/>
                  </a:lnTo>
                  <a:lnTo>
                    <a:pt x="558364" y="1593256"/>
                  </a:lnTo>
                  <a:lnTo>
                    <a:pt x="584364" y="1630550"/>
                  </a:lnTo>
                  <a:lnTo>
                    <a:pt x="610871" y="1667460"/>
                  </a:lnTo>
                  <a:lnTo>
                    <a:pt x="637881" y="1703980"/>
                  </a:lnTo>
                  <a:lnTo>
                    <a:pt x="665388" y="1740105"/>
                  </a:lnTo>
                  <a:lnTo>
                    <a:pt x="693387" y="1775831"/>
                  </a:lnTo>
                  <a:lnTo>
                    <a:pt x="721873" y="1811152"/>
                  </a:lnTo>
                  <a:lnTo>
                    <a:pt x="750841" y="1846063"/>
                  </a:lnTo>
                  <a:lnTo>
                    <a:pt x="780286" y="1880559"/>
                  </a:lnTo>
                  <a:lnTo>
                    <a:pt x="810203" y="1914636"/>
                  </a:lnTo>
                  <a:lnTo>
                    <a:pt x="840588" y="1948288"/>
                  </a:lnTo>
                  <a:lnTo>
                    <a:pt x="871434" y="1981509"/>
                  </a:lnTo>
                  <a:lnTo>
                    <a:pt x="902737" y="2014296"/>
                  </a:lnTo>
                  <a:lnTo>
                    <a:pt x="934491" y="2046642"/>
                  </a:lnTo>
                  <a:lnTo>
                    <a:pt x="966693" y="2078544"/>
                  </a:lnTo>
                  <a:lnTo>
                    <a:pt x="999336" y="2109995"/>
                  </a:lnTo>
                  <a:lnTo>
                    <a:pt x="1032416" y="2140991"/>
                  </a:lnTo>
                  <a:lnTo>
                    <a:pt x="1065927" y="2171526"/>
                  </a:lnTo>
                  <a:lnTo>
                    <a:pt x="1099865" y="2201597"/>
                  </a:lnTo>
                  <a:lnTo>
                    <a:pt x="1134224" y="2231197"/>
                  </a:lnTo>
                  <a:lnTo>
                    <a:pt x="1169000" y="2260321"/>
                  </a:lnTo>
                  <a:lnTo>
                    <a:pt x="1204187" y="2288965"/>
                  </a:lnTo>
                  <a:lnTo>
                    <a:pt x="1239781" y="2317124"/>
                  </a:lnTo>
                  <a:lnTo>
                    <a:pt x="1275775" y="2344791"/>
                  </a:lnTo>
                  <a:lnTo>
                    <a:pt x="1312166" y="2371963"/>
                  </a:lnTo>
                  <a:lnTo>
                    <a:pt x="1348949" y="2398635"/>
                  </a:lnTo>
                  <a:lnTo>
                    <a:pt x="1386117" y="2424801"/>
                  </a:lnTo>
                  <a:lnTo>
                    <a:pt x="1423667" y="2450455"/>
                  </a:lnTo>
                  <a:lnTo>
                    <a:pt x="1461592" y="2475594"/>
                  </a:lnTo>
                  <a:lnTo>
                    <a:pt x="1499889" y="2500212"/>
                  </a:lnTo>
                  <a:lnTo>
                    <a:pt x="1538551" y="2524304"/>
                  </a:lnTo>
                  <a:lnTo>
                    <a:pt x="1577574" y="2547865"/>
                  </a:lnTo>
                  <a:lnTo>
                    <a:pt x="1616953" y="2570890"/>
                  </a:lnTo>
                  <a:lnTo>
                    <a:pt x="1656683" y="2593374"/>
                  </a:lnTo>
                  <a:lnTo>
                    <a:pt x="1696759" y="2615312"/>
                  </a:lnTo>
                  <a:lnTo>
                    <a:pt x="1737175" y="2636698"/>
                  </a:lnTo>
                  <a:lnTo>
                    <a:pt x="1777927" y="2657528"/>
                  </a:lnTo>
                  <a:lnTo>
                    <a:pt x="1819010" y="2677797"/>
                  </a:lnTo>
                  <a:lnTo>
                    <a:pt x="1860418" y="2697499"/>
                  </a:lnTo>
                  <a:lnTo>
                    <a:pt x="1902147" y="2716630"/>
                  </a:lnTo>
                  <a:lnTo>
                    <a:pt x="1944191" y="2735184"/>
                  </a:lnTo>
                  <a:lnTo>
                    <a:pt x="1986545" y="2753157"/>
                  </a:lnTo>
                  <a:lnTo>
                    <a:pt x="2029205" y="2770543"/>
                  </a:lnTo>
                  <a:lnTo>
                    <a:pt x="2072165" y="2787338"/>
                  </a:lnTo>
                  <a:lnTo>
                    <a:pt x="2115420" y="2803536"/>
                  </a:lnTo>
                  <a:lnTo>
                    <a:pt x="2158966" y="2819132"/>
                  </a:lnTo>
                  <a:lnTo>
                    <a:pt x="2202796" y="2834121"/>
                  </a:lnTo>
                  <a:lnTo>
                    <a:pt x="2246907" y="2848498"/>
                  </a:lnTo>
                  <a:lnTo>
                    <a:pt x="2291293" y="2862258"/>
                  </a:lnTo>
                  <a:lnTo>
                    <a:pt x="2335949" y="2875397"/>
                  </a:lnTo>
                  <a:lnTo>
                    <a:pt x="2380869" y="2887908"/>
                  </a:lnTo>
                  <a:lnTo>
                    <a:pt x="2426050" y="2899787"/>
                  </a:lnTo>
                  <a:lnTo>
                    <a:pt x="2471485" y="2911030"/>
                  </a:lnTo>
                  <a:lnTo>
                    <a:pt x="2517170" y="2921629"/>
                  </a:lnTo>
                  <a:lnTo>
                    <a:pt x="2563100" y="2931582"/>
                  </a:lnTo>
                  <a:lnTo>
                    <a:pt x="2609270" y="2940883"/>
                  </a:lnTo>
                  <a:lnTo>
                    <a:pt x="2655674" y="2949526"/>
                  </a:lnTo>
                  <a:lnTo>
                    <a:pt x="2702308" y="2957506"/>
                  </a:lnTo>
                  <a:lnTo>
                    <a:pt x="2749166" y="2964819"/>
                  </a:lnTo>
                  <a:lnTo>
                    <a:pt x="2796244" y="2971460"/>
                  </a:lnTo>
                  <a:lnTo>
                    <a:pt x="2843536" y="2977423"/>
                  </a:lnTo>
                  <a:lnTo>
                    <a:pt x="2891038" y="2982704"/>
                  </a:lnTo>
                  <a:lnTo>
                    <a:pt x="2938744" y="2987296"/>
                  </a:lnTo>
                  <a:lnTo>
                    <a:pt x="2986649" y="2991196"/>
                  </a:lnTo>
                  <a:lnTo>
                    <a:pt x="3034749" y="2994399"/>
                  </a:lnTo>
                  <a:lnTo>
                    <a:pt x="3083038" y="2996898"/>
                  </a:lnTo>
                  <a:lnTo>
                    <a:pt x="3131511" y="2998690"/>
                  </a:lnTo>
                  <a:lnTo>
                    <a:pt x="3180163" y="2999769"/>
                  </a:lnTo>
                  <a:lnTo>
                    <a:pt x="3228988" y="3000129"/>
                  </a:lnTo>
                  <a:lnTo>
                    <a:pt x="3277815" y="2999769"/>
                  </a:lnTo>
                  <a:lnTo>
                    <a:pt x="3326466" y="2998690"/>
                  </a:lnTo>
                  <a:lnTo>
                    <a:pt x="3374939" y="2996898"/>
                  </a:lnTo>
                  <a:lnTo>
                    <a:pt x="3423228" y="2994399"/>
                  </a:lnTo>
                  <a:lnTo>
                    <a:pt x="3471328" y="2991196"/>
                  </a:lnTo>
                  <a:lnTo>
                    <a:pt x="3519233" y="2987296"/>
                  </a:lnTo>
                  <a:lnTo>
                    <a:pt x="3566939" y="2982704"/>
                  </a:lnTo>
                  <a:lnTo>
                    <a:pt x="3614441" y="2977423"/>
                  </a:lnTo>
                  <a:lnTo>
                    <a:pt x="3661734" y="2971460"/>
                  </a:lnTo>
                  <a:lnTo>
                    <a:pt x="3708812" y="2964819"/>
                  </a:lnTo>
                  <a:lnTo>
                    <a:pt x="3755670" y="2957506"/>
                  </a:lnTo>
                  <a:lnTo>
                    <a:pt x="3802304" y="2949526"/>
                  </a:lnTo>
                  <a:lnTo>
                    <a:pt x="3848709" y="2940883"/>
                  </a:lnTo>
                  <a:lnTo>
                    <a:pt x="3894879" y="2931582"/>
                  </a:lnTo>
                  <a:lnTo>
                    <a:pt x="3940809" y="2921629"/>
                  </a:lnTo>
                  <a:lnTo>
                    <a:pt x="3986494" y="2911030"/>
                  </a:lnTo>
                  <a:lnTo>
                    <a:pt x="4031930" y="2899787"/>
                  </a:lnTo>
                  <a:lnTo>
                    <a:pt x="4077111" y="2887908"/>
                  </a:lnTo>
                  <a:lnTo>
                    <a:pt x="4122032" y="2875397"/>
                  </a:lnTo>
                  <a:lnTo>
                    <a:pt x="4166688" y="2862258"/>
                  </a:lnTo>
                  <a:lnTo>
                    <a:pt x="4211074" y="2848498"/>
                  </a:lnTo>
                  <a:lnTo>
                    <a:pt x="4255185" y="2834121"/>
                  </a:lnTo>
                  <a:lnTo>
                    <a:pt x="4299016" y="2819132"/>
                  </a:lnTo>
                  <a:lnTo>
                    <a:pt x="4342562" y="2803536"/>
                  </a:lnTo>
                  <a:lnTo>
                    <a:pt x="4385817" y="2787338"/>
                  </a:lnTo>
                  <a:lnTo>
                    <a:pt x="4428778" y="2770543"/>
                  </a:lnTo>
                  <a:lnTo>
                    <a:pt x="4471438" y="2753157"/>
                  </a:lnTo>
                  <a:lnTo>
                    <a:pt x="4513792" y="2735184"/>
                  </a:lnTo>
                  <a:lnTo>
                    <a:pt x="4555837" y="2716630"/>
                  </a:lnTo>
                  <a:lnTo>
                    <a:pt x="4597566" y="2697499"/>
                  </a:lnTo>
                  <a:lnTo>
                    <a:pt x="4638974" y="2677797"/>
                  </a:lnTo>
                  <a:lnTo>
                    <a:pt x="4680057" y="2657528"/>
                  </a:lnTo>
                  <a:lnTo>
                    <a:pt x="4720810" y="2636698"/>
                  </a:lnTo>
                  <a:lnTo>
                    <a:pt x="4761227" y="2615312"/>
                  </a:lnTo>
                  <a:lnTo>
                    <a:pt x="4801303" y="2593374"/>
                  </a:lnTo>
                  <a:lnTo>
                    <a:pt x="4841033" y="2570890"/>
                  </a:lnTo>
                  <a:lnTo>
                    <a:pt x="4880412" y="2547865"/>
                  </a:lnTo>
                  <a:lnTo>
                    <a:pt x="4919436" y="2524304"/>
                  </a:lnTo>
                  <a:lnTo>
                    <a:pt x="4958099" y="2500212"/>
                  </a:lnTo>
                  <a:lnTo>
                    <a:pt x="4996396" y="2475594"/>
                  </a:lnTo>
                  <a:lnTo>
                    <a:pt x="5034322" y="2450455"/>
                  </a:lnTo>
                  <a:lnTo>
                    <a:pt x="5071872" y="2424801"/>
                  </a:lnTo>
                  <a:lnTo>
                    <a:pt x="5109040" y="2398635"/>
                  </a:lnTo>
                  <a:lnTo>
                    <a:pt x="5145823" y="2371963"/>
                  </a:lnTo>
                  <a:lnTo>
                    <a:pt x="5182215" y="2344791"/>
                  </a:lnTo>
                  <a:lnTo>
                    <a:pt x="5218210" y="2317124"/>
                  </a:lnTo>
                  <a:lnTo>
                    <a:pt x="5253804" y="2288965"/>
                  </a:lnTo>
                  <a:lnTo>
                    <a:pt x="5288991" y="2260321"/>
                  </a:lnTo>
                  <a:lnTo>
                    <a:pt x="5323767" y="2231197"/>
                  </a:lnTo>
                  <a:lnTo>
                    <a:pt x="5358127" y="2201597"/>
                  </a:lnTo>
                  <a:lnTo>
                    <a:pt x="5392065" y="2171526"/>
                  </a:lnTo>
                  <a:lnTo>
                    <a:pt x="5425577" y="2140991"/>
                  </a:lnTo>
                  <a:lnTo>
                    <a:pt x="5458657" y="2109995"/>
                  </a:lnTo>
                  <a:lnTo>
                    <a:pt x="5491301" y="2078544"/>
                  </a:lnTo>
                  <a:lnTo>
                    <a:pt x="5523502" y="2046642"/>
                  </a:lnTo>
                  <a:lnTo>
                    <a:pt x="5555258" y="2014296"/>
                  </a:lnTo>
                  <a:lnTo>
                    <a:pt x="5586561" y="1981509"/>
                  </a:lnTo>
                  <a:lnTo>
                    <a:pt x="5617407" y="1948288"/>
                  </a:lnTo>
                  <a:lnTo>
                    <a:pt x="5647792" y="1914636"/>
                  </a:lnTo>
                  <a:lnTo>
                    <a:pt x="5677709" y="1880559"/>
                  </a:lnTo>
                  <a:lnTo>
                    <a:pt x="5707155" y="1846063"/>
                  </a:lnTo>
                  <a:lnTo>
                    <a:pt x="5736123" y="1811152"/>
                  </a:lnTo>
                  <a:lnTo>
                    <a:pt x="5764610" y="1775831"/>
                  </a:lnTo>
                  <a:lnTo>
                    <a:pt x="5792609" y="1740105"/>
                  </a:lnTo>
                  <a:lnTo>
                    <a:pt x="5820116" y="1703980"/>
                  </a:lnTo>
                  <a:lnTo>
                    <a:pt x="5847126" y="1667460"/>
                  </a:lnTo>
                  <a:lnTo>
                    <a:pt x="5873633" y="1630550"/>
                  </a:lnTo>
                  <a:lnTo>
                    <a:pt x="5899633" y="1593256"/>
                  </a:lnTo>
                  <a:lnTo>
                    <a:pt x="5925121" y="1555583"/>
                  </a:lnTo>
                  <a:lnTo>
                    <a:pt x="5950091" y="1517535"/>
                  </a:lnTo>
                  <a:lnTo>
                    <a:pt x="5974539" y="1479118"/>
                  </a:lnTo>
                  <a:lnTo>
                    <a:pt x="5998459" y="1440336"/>
                  </a:lnTo>
                  <a:lnTo>
                    <a:pt x="6021847" y="1401196"/>
                  </a:lnTo>
                  <a:lnTo>
                    <a:pt x="6044697" y="1361701"/>
                  </a:lnTo>
                  <a:lnTo>
                    <a:pt x="6067004" y="1321857"/>
                  </a:lnTo>
                  <a:lnTo>
                    <a:pt x="6088764" y="1281668"/>
                  </a:lnTo>
                  <a:lnTo>
                    <a:pt x="6109971" y="1241141"/>
                  </a:lnTo>
                  <a:lnTo>
                    <a:pt x="6130619" y="1200280"/>
                  </a:lnTo>
                  <a:lnTo>
                    <a:pt x="6150705" y="1159090"/>
                  </a:lnTo>
                  <a:lnTo>
                    <a:pt x="6170223" y="1117576"/>
                  </a:lnTo>
                  <a:lnTo>
                    <a:pt x="6189168" y="1075744"/>
                  </a:lnTo>
                  <a:lnTo>
                    <a:pt x="6207535" y="1033597"/>
                  </a:lnTo>
                  <a:lnTo>
                    <a:pt x="6225319" y="991142"/>
                  </a:lnTo>
                  <a:lnTo>
                    <a:pt x="6242515" y="948383"/>
                  </a:lnTo>
                  <a:lnTo>
                    <a:pt x="6259117" y="905326"/>
                  </a:lnTo>
                  <a:lnTo>
                    <a:pt x="6275121" y="861975"/>
                  </a:lnTo>
                  <a:lnTo>
                    <a:pt x="6290522" y="818335"/>
                  </a:lnTo>
                  <a:lnTo>
                    <a:pt x="6305315" y="774412"/>
                  </a:lnTo>
                  <a:lnTo>
                    <a:pt x="6319494" y="730211"/>
                  </a:lnTo>
                  <a:lnTo>
                    <a:pt x="6333055" y="685736"/>
                  </a:lnTo>
                  <a:lnTo>
                    <a:pt x="6345992" y="640993"/>
                  </a:lnTo>
                  <a:lnTo>
                    <a:pt x="6358300" y="595987"/>
                  </a:lnTo>
                  <a:lnTo>
                    <a:pt x="6369975" y="550723"/>
                  </a:lnTo>
                  <a:lnTo>
                    <a:pt x="6381012" y="505205"/>
                  </a:lnTo>
                  <a:lnTo>
                    <a:pt x="6391404" y="459440"/>
                  </a:lnTo>
                  <a:lnTo>
                    <a:pt x="6401148" y="413431"/>
                  </a:lnTo>
                  <a:lnTo>
                    <a:pt x="6410238" y="367184"/>
                  </a:lnTo>
                  <a:lnTo>
                    <a:pt x="6418669" y="320705"/>
                  </a:lnTo>
                  <a:lnTo>
                    <a:pt x="6426436" y="273998"/>
                  </a:lnTo>
                  <a:lnTo>
                    <a:pt x="6433534" y="227067"/>
                  </a:lnTo>
                  <a:lnTo>
                    <a:pt x="6439959" y="179919"/>
                  </a:lnTo>
                  <a:lnTo>
                    <a:pt x="6445704" y="132559"/>
                  </a:lnTo>
                  <a:lnTo>
                    <a:pt x="6450765" y="84991"/>
                  </a:lnTo>
                  <a:lnTo>
                    <a:pt x="6455137" y="37220"/>
                  </a:lnTo>
                  <a:lnTo>
                    <a:pt x="6457990" y="0"/>
                  </a:lnTo>
                  <a:close/>
                </a:path>
              </a:pathLst>
            </a:custGeom>
            <a:solidFill>
              <a:srgbClr val="E3E3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121439" y="0"/>
              <a:ext cx="4901565" cy="2274570"/>
            </a:xfrm>
            <a:custGeom>
              <a:avLst/>
              <a:gdLst/>
              <a:ahLst/>
              <a:cxnLst/>
              <a:rect l="l" t="t" r="r" b="b"/>
              <a:pathLst>
                <a:path w="4901565" h="2274570">
                  <a:moveTo>
                    <a:pt x="4901124" y="0"/>
                  </a:moveTo>
                  <a:lnTo>
                    <a:pt x="0" y="0"/>
                  </a:lnTo>
                  <a:lnTo>
                    <a:pt x="2923" y="37006"/>
                  </a:lnTo>
                  <a:lnTo>
                    <a:pt x="7601" y="84500"/>
                  </a:lnTo>
                  <a:lnTo>
                    <a:pt x="13177" y="131725"/>
                  </a:lnTo>
                  <a:lnTo>
                    <a:pt x="19640" y="178672"/>
                  </a:lnTo>
                  <a:lnTo>
                    <a:pt x="26983" y="225333"/>
                  </a:lnTo>
                  <a:lnTo>
                    <a:pt x="35197" y="271699"/>
                  </a:lnTo>
                  <a:lnTo>
                    <a:pt x="44273" y="317761"/>
                  </a:lnTo>
                  <a:lnTo>
                    <a:pt x="54203" y="363511"/>
                  </a:lnTo>
                  <a:lnTo>
                    <a:pt x="64978" y="408939"/>
                  </a:lnTo>
                  <a:lnTo>
                    <a:pt x="76589" y="454038"/>
                  </a:lnTo>
                  <a:lnTo>
                    <a:pt x="89028" y="498799"/>
                  </a:lnTo>
                  <a:lnTo>
                    <a:pt x="102285" y="543212"/>
                  </a:lnTo>
                  <a:lnTo>
                    <a:pt x="116353" y="587270"/>
                  </a:lnTo>
                  <a:lnTo>
                    <a:pt x="131222" y="630963"/>
                  </a:lnTo>
                  <a:lnTo>
                    <a:pt x="146884" y="674284"/>
                  </a:lnTo>
                  <a:lnTo>
                    <a:pt x="163331" y="717222"/>
                  </a:lnTo>
                  <a:lnTo>
                    <a:pt x="180553" y="759770"/>
                  </a:lnTo>
                  <a:lnTo>
                    <a:pt x="198542" y="801919"/>
                  </a:lnTo>
                  <a:lnTo>
                    <a:pt x="217289" y="843660"/>
                  </a:lnTo>
                  <a:lnTo>
                    <a:pt x="236786" y="884985"/>
                  </a:lnTo>
                  <a:lnTo>
                    <a:pt x="257023" y="925885"/>
                  </a:lnTo>
                  <a:lnTo>
                    <a:pt x="277993" y="966350"/>
                  </a:lnTo>
                  <a:lnTo>
                    <a:pt x="299687" y="1006374"/>
                  </a:lnTo>
                  <a:lnTo>
                    <a:pt x="322095" y="1045946"/>
                  </a:lnTo>
                  <a:lnTo>
                    <a:pt x="345210" y="1085058"/>
                  </a:lnTo>
                  <a:lnTo>
                    <a:pt x="369022" y="1123702"/>
                  </a:lnTo>
                  <a:lnTo>
                    <a:pt x="393523" y="1161869"/>
                  </a:lnTo>
                  <a:lnTo>
                    <a:pt x="418705" y="1199550"/>
                  </a:lnTo>
                  <a:lnTo>
                    <a:pt x="444558" y="1236737"/>
                  </a:lnTo>
                  <a:lnTo>
                    <a:pt x="471074" y="1273421"/>
                  </a:lnTo>
                  <a:lnTo>
                    <a:pt x="498244" y="1309592"/>
                  </a:lnTo>
                  <a:lnTo>
                    <a:pt x="526060" y="1345243"/>
                  </a:lnTo>
                  <a:lnTo>
                    <a:pt x="554512" y="1380365"/>
                  </a:lnTo>
                  <a:lnTo>
                    <a:pt x="583593" y="1414949"/>
                  </a:lnTo>
                  <a:lnTo>
                    <a:pt x="613294" y="1448987"/>
                  </a:lnTo>
                  <a:lnTo>
                    <a:pt x="643605" y="1482470"/>
                  </a:lnTo>
                  <a:lnTo>
                    <a:pt x="674519" y="1515388"/>
                  </a:lnTo>
                  <a:lnTo>
                    <a:pt x="706026" y="1547734"/>
                  </a:lnTo>
                  <a:lnTo>
                    <a:pt x="738118" y="1579499"/>
                  </a:lnTo>
                  <a:lnTo>
                    <a:pt x="770786" y="1610675"/>
                  </a:lnTo>
                  <a:lnTo>
                    <a:pt x="804022" y="1641251"/>
                  </a:lnTo>
                  <a:lnTo>
                    <a:pt x="837817" y="1671221"/>
                  </a:lnTo>
                  <a:lnTo>
                    <a:pt x="872163" y="1700574"/>
                  </a:lnTo>
                  <a:lnTo>
                    <a:pt x="907049" y="1729303"/>
                  </a:lnTo>
                  <a:lnTo>
                    <a:pt x="942469" y="1757399"/>
                  </a:lnTo>
                  <a:lnTo>
                    <a:pt x="978413" y="1784853"/>
                  </a:lnTo>
                  <a:lnTo>
                    <a:pt x="1014872" y="1811656"/>
                  </a:lnTo>
                  <a:lnTo>
                    <a:pt x="1051839" y="1837801"/>
                  </a:lnTo>
                  <a:lnTo>
                    <a:pt x="1089303" y="1863277"/>
                  </a:lnTo>
                  <a:lnTo>
                    <a:pt x="1127258" y="1888077"/>
                  </a:lnTo>
                  <a:lnTo>
                    <a:pt x="1165693" y="1912191"/>
                  </a:lnTo>
                  <a:lnTo>
                    <a:pt x="1204600" y="1935612"/>
                  </a:lnTo>
                  <a:lnTo>
                    <a:pt x="1243971" y="1958330"/>
                  </a:lnTo>
                  <a:lnTo>
                    <a:pt x="1283797" y="1980337"/>
                  </a:lnTo>
                  <a:lnTo>
                    <a:pt x="1324069" y="2001623"/>
                  </a:lnTo>
                  <a:lnTo>
                    <a:pt x="1364779" y="2022182"/>
                  </a:lnTo>
                  <a:lnTo>
                    <a:pt x="1405918" y="2042003"/>
                  </a:lnTo>
                  <a:lnTo>
                    <a:pt x="1447477" y="2061078"/>
                  </a:lnTo>
                  <a:lnTo>
                    <a:pt x="1489447" y="2079399"/>
                  </a:lnTo>
                  <a:lnTo>
                    <a:pt x="1531820" y="2096956"/>
                  </a:lnTo>
                  <a:lnTo>
                    <a:pt x="1574588" y="2113741"/>
                  </a:lnTo>
                  <a:lnTo>
                    <a:pt x="1617741" y="2129746"/>
                  </a:lnTo>
                  <a:lnTo>
                    <a:pt x="1661272" y="2144961"/>
                  </a:lnTo>
                  <a:lnTo>
                    <a:pt x="1705170" y="2159379"/>
                  </a:lnTo>
                  <a:lnTo>
                    <a:pt x="1749428" y="2172990"/>
                  </a:lnTo>
                  <a:lnTo>
                    <a:pt x="1794037" y="2185786"/>
                  </a:lnTo>
                  <a:lnTo>
                    <a:pt x="1838988" y="2197757"/>
                  </a:lnTo>
                  <a:lnTo>
                    <a:pt x="1884273" y="2208896"/>
                  </a:lnTo>
                  <a:lnTo>
                    <a:pt x="1929883" y="2219194"/>
                  </a:lnTo>
                  <a:lnTo>
                    <a:pt x="1975809" y="2228642"/>
                  </a:lnTo>
                  <a:lnTo>
                    <a:pt x="2022042" y="2237231"/>
                  </a:lnTo>
                  <a:lnTo>
                    <a:pt x="2068574" y="2244953"/>
                  </a:lnTo>
                  <a:lnTo>
                    <a:pt x="2115397" y="2251799"/>
                  </a:lnTo>
                  <a:lnTo>
                    <a:pt x="2162501" y="2257760"/>
                  </a:lnTo>
                  <a:lnTo>
                    <a:pt x="2209879" y="2262828"/>
                  </a:lnTo>
                  <a:lnTo>
                    <a:pt x="2257520" y="2266994"/>
                  </a:lnTo>
                  <a:lnTo>
                    <a:pt x="2305417" y="2270249"/>
                  </a:lnTo>
                  <a:lnTo>
                    <a:pt x="2353561" y="2272585"/>
                  </a:lnTo>
                  <a:lnTo>
                    <a:pt x="2401943" y="2273993"/>
                  </a:lnTo>
                  <a:lnTo>
                    <a:pt x="2450555" y="2274464"/>
                  </a:lnTo>
                  <a:lnTo>
                    <a:pt x="2499167" y="2273993"/>
                  </a:lnTo>
                  <a:lnTo>
                    <a:pt x="2547550" y="2272585"/>
                  </a:lnTo>
                  <a:lnTo>
                    <a:pt x="2595695" y="2270249"/>
                  </a:lnTo>
                  <a:lnTo>
                    <a:pt x="2643592" y="2266994"/>
                  </a:lnTo>
                  <a:lnTo>
                    <a:pt x="2691234" y="2262828"/>
                  </a:lnTo>
                  <a:lnTo>
                    <a:pt x="2738611" y="2257760"/>
                  </a:lnTo>
                  <a:lnTo>
                    <a:pt x="2785716" y="2251799"/>
                  </a:lnTo>
                  <a:lnTo>
                    <a:pt x="2832539" y="2244953"/>
                  </a:lnTo>
                  <a:lnTo>
                    <a:pt x="2879072" y="2237231"/>
                  </a:lnTo>
                  <a:lnTo>
                    <a:pt x="2925306" y="2228642"/>
                  </a:lnTo>
                  <a:lnTo>
                    <a:pt x="2971232" y="2219194"/>
                  </a:lnTo>
                  <a:lnTo>
                    <a:pt x="3016842" y="2208896"/>
                  </a:lnTo>
                  <a:lnTo>
                    <a:pt x="3062127" y="2197757"/>
                  </a:lnTo>
                  <a:lnTo>
                    <a:pt x="3107079" y="2185786"/>
                  </a:lnTo>
                  <a:lnTo>
                    <a:pt x="3151688" y="2172990"/>
                  </a:lnTo>
                  <a:lnTo>
                    <a:pt x="3195947" y="2159379"/>
                  </a:lnTo>
                  <a:lnTo>
                    <a:pt x="3239845" y="2144961"/>
                  </a:lnTo>
                  <a:lnTo>
                    <a:pt x="3283376" y="2129746"/>
                  </a:lnTo>
                  <a:lnTo>
                    <a:pt x="3326529" y="2113741"/>
                  </a:lnTo>
                  <a:lnTo>
                    <a:pt x="3369297" y="2096956"/>
                  </a:lnTo>
                  <a:lnTo>
                    <a:pt x="3411671" y="2079399"/>
                  </a:lnTo>
                  <a:lnTo>
                    <a:pt x="3453642" y="2061078"/>
                  </a:lnTo>
                  <a:lnTo>
                    <a:pt x="3495201" y="2042003"/>
                  </a:lnTo>
                  <a:lnTo>
                    <a:pt x="3536340" y="2022182"/>
                  </a:lnTo>
                  <a:lnTo>
                    <a:pt x="3577050" y="2001623"/>
                  </a:lnTo>
                  <a:lnTo>
                    <a:pt x="3617322" y="1980337"/>
                  </a:lnTo>
                  <a:lnTo>
                    <a:pt x="3657148" y="1958330"/>
                  </a:lnTo>
                  <a:lnTo>
                    <a:pt x="3696519" y="1935612"/>
                  </a:lnTo>
                  <a:lnTo>
                    <a:pt x="3735427" y="1912191"/>
                  </a:lnTo>
                  <a:lnTo>
                    <a:pt x="3773862" y="1888077"/>
                  </a:lnTo>
                  <a:lnTo>
                    <a:pt x="3811817" y="1863277"/>
                  </a:lnTo>
                  <a:lnTo>
                    <a:pt x="3849282" y="1837801"/>
                  </a:lnTo>
                  <a:lnTo>
                    <a:pt x="3886248" y="1811656"/>
                  </a:lnTo>
                  <a:lnTo>
                    <a:pt x="3922708" y="1784853"/>
                  </a:lnTo>
                  <a:lnTo>
                    <a:pt x="3958652" y="1757399"/>
                  </a:lnTo>
                  <a:lnTo>
                    <a:pt x="3994072" y="1729303"/>
                  </a:lnTo>
                  <a:lnTo>
                    <a:pt x="4028959" y="1700574"/>
                  </a:lnTo>
                  <a:lnTo>
                    <a:pt x="4063304" y="1671221"/>
                  </a:lnTo>
                  <a:lnTo>
                    <a:pt x="4097099" y="1641251"/>
                  </a:lnTo>
                  <a:lnTo>
                    <a:pt x="4130335" y="1610675"/>
                  </a:lnTo>
                  <a:lnTo>
                    <a:pt x="4163003" y="1579499"/>
                  </a:lnTo>
                  <a:lnTo>
                    <a:pt x="4195096" y="1547734"/>
                  </a:lnTo>
                  <a:lnTo>
                    <a:pt x="4226603" y="1515388"/>
                  </a:lnTo>
                  <a:lnTo>
                    <a:pt x="4257517" y="1482470"/>
                  </a:lnTo>
                  <a:lnTo>
                    <a:pt x="4287828" y="1448987"/>
                  </a:lnTo>
                  <a:lnTo>
                    <a:pt x="4317529" y="1414949"/>
                  </a:lnTo>
                  <a:lnTo>
                    <a:pt x="4346610" y="1380365"/>
                  </a:lnTo>
                  <a:lnTo>
                    <a:pt x="4375063" y="1345243"/>
                  </a:lnTo>
                  <a:lnTo>
                    <a:pt x="4402878" y="1309592"/>
                  </a:lnTo>
                  <a:lnTo>
                    <a:pt x="4430049" y="1273421"/>
                  </a:lnTo>
                  <a:lnTo>
                    <a:pt x="4456565" y="1236737"/>
                  </a:lnTo>
                  <a:lnTo>
                    <a:pt x="4482418" y="1199550"/>
                  </a:lnTo>
                  <a:lnTo>
                    <a:pt x="4507599" y="1161869"/>
                  </a:lnTo>
                  <a:lnTo>
                    <a:pt x="4532100" y="1123702"/>
                  </a:lnTo>
                  <a:lnTo>
                    <a:pt x="4555913" y="1085058"/>
                  </a:lnTo>
                  <a:lnTo>
                    <a:pt x="4579027" y="1045946"/>
                  </a:lnTo>
                  <a:lnTo>
                    <a:pt x="4601436" y="1006374"/>
                  </a:lnTo>
                  <a:lnTo>
                    <a:pt x="4623130" y="966350"/>
                  </a:lnTo>
                  <a:lnTo>
                    <a:pt x="4644099" y="925885"/>
                  </a:lnTo>
                  <a:lnTo>
                    <a:pt x="4664337" y="884985"/>
                  </a:lnTo>
                  <a:lnTo>
                    <a:pt x="4683834" y="843660"/>
                  </a:lnTo>
                  <a:lnTo>
                    <a:pt x="4702581" y="801919"/>
                  </a:lnTo>
                  <a:lnTo>
                    <a:pt x="4720570" y="759770"/>
                  </a:lnTo>
                  <a:lnTo>
                    <a:pt x="4737792" y="717222"/>
                  </a:lnTo>
                  <a:lnTo>
                    <a:pt x="4754239" y="674284"/>
                  </a:lnTo>
                  <a:lnTo>
                    <a:pt x="4769901" y="630963"/>
                  </a:lnTo>
                  <a:lnTo>
                    <a:pt x="4784770" y="587270"/>
                  </a:lnTo>
                  <a:lnTo>
                    <a:pt x="4798838" y="543212"/>
                  </a:lnTo>
                  <a:lnTo>
                    <a:pt x="4812095" y="498799"/>
                  </a:lnTo>
                  <a:lnTo>
                    <a:pt x="4824534" y="454038"/>
                  </a:lnTo>
                  <a:lnTo>
                    <a:pt x="4836145" y="408939"/>
                  </a:lnTo>
                  <a:lnTo>
                    <a:pt x="4846920" y="363511"/>
                  </a:lnTo>
                  <a:lnTo>
                    <a:pt x="4856850" y="317761"/>
                  </a:lnTo>
                  <a:lnTo>
                    <a:pt x="4865926" y="271699"/>
                  </a:lnTo>
                  <a:lnTo>
                    <a:pt x="4874140" y="225333"/>
                  </a:lnTo>
                  <a:lnTo>
                    <a:pt x="4881483" y="178672"/>
                  </a:lnTo>
                  <a:lnTo>
                    <a:pt x="4887946" y="131725"/>
                  </a:lnTo>
                  <a:lnTo>
                    <a:pt x="4893522" y="84500"/>
                  </a:lnTo>
                  <a:lnTo>
                    <a:pt x="4898200" y="37006"/>
                  </a:lnTo>
                  <a:lnTo>
                    <a:pt x="4901124" y="0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79547" y="0"/>
              <a:ext cx="4184929" cy="1917407"/>
            </a:xfrm>
            <a:prstGeom prst="rect">
              <a:avLst/>
            </a:prstGeom>
          </p:spPr>
        </p:pic>
      </p:grpSp>
      <p:sp>
        <p:nvSpPr>
          <p:cNvPr id="7" name="object 7"/>
          <p:cNvSpPr/>
          <p:nvPr/>
        </p:nvSpPr>
        <p:spPr>
          <a:xfrm>
            <a:off x="1140162" y="3915916"/>
            <a:ext cx="3239770" cy="757555"/>
          </a:xfrm>
          <a:custGeom>
            <a:avLst/>
            <a:gdLst/>
            <a:ahLst/>
            <a:cxnLst/>
            <a:rect l="l" t="t" r="r" b="b"/>
            <a:pathLst>
              <a:path w="3239770" h="757554">
                <a:moveTo>
                  <a:pt x="3137293" y="0"/>
                </a:moveTo>
                <a:lnTo>
                  <a:pt x="101854" y="0"/>
                </a:lnTo>
                <a:lnTo>
                  <a:pt x="62209" y="8004"/>
                </a:lnTo>
                <a:lnTo>
                  <a:pt x="29833" y="29835"/>
                </a:lnTo>
                <a:lnTo>
                  <a:pt x="8004" y="62214"/>
                </a:lnTo>
                <a:lnTo>
                  <a:pt x="0" y="101866"/>
                </a:lnTo>
                <a:lnTo>
                  <a:pt x="0" y="655586"/>
                </a:lnTo>
                <a:lnTo>
                  <a:pt x="8004" y="695238"/>
                </a:lnTo>
                <a:lnTo>
                  <a:pt x="29833" y="727617"/>
                </a:lnTo>
                <a:lnTo>
                  <a:pt x="62209" y="749448"/>
                </a:lnTo>
                <a:lnTo>
                  <a:pt x="101854" y="757453"/>
                </a:lnTo>
                <a:lnTo>
                  <a:pt x="3137293" y="757453"/>
                </a:lnTo>
                <a:lnTo>
                  <a:pt x="3176945" y="749448"/>
                </a:lnTo>
                <a:lnTo>
                  <a:pt x="3209324" y="727617"/>
                </a:lnTo>
                <a:lnTo>
                  <a:pt x="3231155" y="695238"/>
                </a:lnTo>
                <a:lnTo>
                  <a:pt x="3239160" y="655586"/>
                </a:lnTo>
                <a:lnTo>
                  <a:pt x="3239160" y="101866"/>
                </a:lnTo>
                <a:lnTo>
                  <a:pt x="3231155" y="62214"/>
                </a:lnTo>
                <a:lnTo>
                  <a:pt x="3209324" y="29835"/>
                </a:lnTo>
                <a:lnTo>
                  <a:pt x="3176945" y="8004"/>
                </a:lnTo>
                <a:lnTo>
                  <a:pt x="3137293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18561" y="3915916"/>
            <a:ext cx="3239770" cy="757555"/>
          </a:xfrm>
          <a:custGeom>
            <a:avLst/>
            <a:gdLst/>
            <a:ahLst/>
            <a:cxnLst/>
            <a:rect l="l" t="t" r="r" b="b"/>
            <a:pathLst>
              <a:path w="3239770" h="757554">
                <a:moveTo>
                  <a:pt x="3137280" y="0"/>
                </a:moveTo>
                <a:lnTo>
                  <a:pt x="101853" y="0"/>
                </a:lnTo>
                <a:lnTo>
                  <a:pt x="62209" y="8004"/>
                </a:lnTo>
                <a:lnTo>
                  <a:pt x="29833" y="29835"/>
                </a:lnTo>
                <a:lnTo>
                  <a:pt x="8004" y="62214"/>
                </a:lnTo>
                <a:lnTo>
                  <a:pt x="0" y="101866"/>
                </a:lnTo>
                <a:lnTo>
                  <a:pt x="0" y="655586"/>
                </a:lnTo>
                <a:lnTo>
                  <a:pt x="8004" y="695238"/>
                </a:lnTo>
                <a:lnTo>
                  <a:pt x="29833" y="727617"/>
                </a:lnTo>
                <a:lnTo>
                  <a:pt x="62209" y="749448"/>
                </a:lnTo>
                <a:lnTo>
                  <a:pt x="101853" y="757453"/>
                </a:lnTo>
                <a:lnTo>
                  <a:pt x="3137280" y="757453"/>
                </a:lnTo>
                <a:lnTo>
                  <a:pt x="3176932" y="749448"/>
                </a:lnTo>
                <a:lnTo>
                  <a:pt x="3209312" y="727617"/>
                </a:lnTo>
                <a:lnTo>
                  <a:pt x="3231142" y="695238"/>
                </a:lnTo>
                <a:lnTo>
                  <a:pt x="3239147" y="655586"/>
                </a:lnTo>
                <a:lnTo>
                  <a:pt x="3239147" y="101866"/>
                </a:lnTo>
                <a:lnTo>
                  <a:pt x="3231142" y="62214"/>
                </a:lnTo>
                <a:lnTo>
                  <a:pt x="3209312" y="29835"/>
                </a:lnTo>
                <a:lnTo>
                  <a:pt x="3176932" y="8004"/>
                </a:lnTo>
                <a:lnTo>
                  <a:pt x="3137280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56" y="4992128"/>
            <a:ext cx="9144000" cy="156210"/>
          </a:xfrm>
          <a:custGeom>
            <a:avLst/>
            <a:gdLst/>
            <a:ahLst/>
            <a:cxnLst/>
            <a:rect l="l" t="t" r="r" b="b"/>
            <a:pathLst>
              <a:path w="9144000" h="156210">
                <a:moveTo>
                  <a:pt x="9144000" y="0"/>
                </a:moveTo>
                <a:lnTo>
                  <a:pt x="0" y="0"/>
                </a:lnTo>
                <a:lnTo>
                  <a:pt x="0" y="155943"/>
                </a:lnTo>
                <a:lnTo>
                  <a:pt x="9144000" y="155943"/>
                </a:lnTo>
                <a:lnTo>
                  <a:pt x="9144000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72250" y="365657"/>
            <a:ext cx="6254466" cy="1044517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2997200" marR="5080" indent="-46990">
              <a:lnSpc>
                <a:spcPts val="3800"/>
              </a:lnSpc>
              <a:spcBef>
                <a:spcPts val="545"/>
              </a:spcBef>
            </a:pPr>
            <a:r>
              <a:rPr sz="3450" spc="-120"/>
              <a:t>ChatGPT</a:t>
            </a:r>
            <a:r>
              <a:rPr sz="3450" spc="-250"/>
              <a:t> </a:t>
            </a:r>
            <a:r>
              <a:rPr sz="3450" spc="-335"/>
              <a:t>v. </a:t>
            </a:r>
            <a:r>
              <a:rPr sz="3450" spc="-195"/>
              <a:t>Ribbon</a:t>
            </a:r>
            <a:r>
              <a:rPr sz="3450" spc="-245"/>
              <a:t> </a:t>
            </a:r>
            <a:r>
              <a:rPr sz="3450" spc="-25"/>
              <a:t>VA</a:t>
            </a:r>
            <a:endParaRPr sz="3450"/>
          </a:p>
        </p:txBody>
      </p:sp>
      <p:sp>
        <p:nvSpPr>
          <p:cNvPr id="11" name="object 11"/>
          <p:cNvSpPr txBox="1"/>
          <p:nvPr/>
        </p:nvSpPr>
        <p:spPr>
          <a:xfrm>
            <a:off x="1390129" y="4027432"/>
            <a:ext cx="273939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3255" marR="5080" indent="-631190">
              <a:spcBef>
                <a:spcPts val="100"/>
              </a:spcBef>
            </a:pPr>
            <a:r>
              <a:rPr sz="1500" b="1" spc="70">
                <a:solidFill>
                  <a:srgbClr val="404041"/>
                </a:solidFill>
                <a:latin typeface="Calibri"/>
                <a:cs typeface="Calibri"/>
              </a:rPr>
              <a:t>Versatile</a:t>
            </a:r>
            <a:r>
              <a:rPr sz="1500" b="1" spc="30">
                <a:solidFill>
                  <a:srgbClr val="404041"/>
                </a:solidFill>
                <a:latin typeface="Calibri"/>
                <a:cs typeface="Calibri"/>
              </a:rPr>
              <a:t> </a:t>
            </a:r>
            <a:r>
              <a:rPr sz="1500" b="1" spc="114">
                <a:solidFill>
                  <a:srgbClr val="404041"/>
                </a:solidFill>
                <a:latin typeface="Calibri"/>
                <a:cs typeface="Calibri"/>
              </a:rPr>
              <a:t>across</a:t>
            </a:r>
            <a:r>
              <a:rPr sz="1500" b="1" spc="30">
                <a:solidFill>
                  <a:srgbClr val="404041"/>
                </a:solidFill>
                <a:latin typeface="Calibri"/>
                <a:cs typeface="Calibri"/>
              </a:rPr>
              <a:t> </a:t>
            </a:r>
            <a:r>
              <a:rPr sz="1500" b="1" spc="80">
                <a:solidFill>
                  <a:srgbClr val="404041"/>
                </a:solidFill>
                <a:latin typeface="Calibri"/>
                <a:cs typeface="Calibri"/>
              </a:rPr>
              <a:t>various</a:t>
            </a:r>
            <a:r>
              <a:rPr sz="1500" b="1" spc="30">
                <a:solidFill>
                  <a:srgbClr val="404041"/>
                </a:solidFill>
                <a:latin typeface="Calibri"/>
                <a:cs typeface="Calibri"/>
              </a:rPr>
              <a:t> </a:t>
            </a:r>
            <a:r>
              <a:rPr sz="1500" b="1" spc="75">
                <a:solidFill>
                  <a:srgbClr val="404041"/>
                </a:solidFill>
                <a:latin typeface="Calibri"/>
                <a:cs typeface="Calibri"/>
              </a:rPr>
              <a:t>topics </a:t>
            </a:r>
            <a:r>
              <a:rPr sz="1500" b="1" spc="85">
                <a:solidFill>
                  <a:srgbClr val="404041"/>
                </a:solidFill>
                <a:latin typeface="Calibri"/>
                <a:cs typeface="Calibri"/>
              </a:rPr>
              <a:t>and</a:t>
            </a:r>
            <a:r>
              <a:rPr sz="1500" b="1" spc="30">
                <a:solidFill>
                  <a:srgbClr val="404041"/>
                </a:solidFill>
                <a:latin typeface="Calibri"/>
                <a:cs typeface="Calibri"/>
              </a:rPr>
              <a:t> </a:t>
            </a:r>
            <a:r>
              <a:rPr sz="1500" b="1" spc="60">
                <a:solidFill>
                  <a:srgbClr val="404041"/>
                </a:solidFill>
                <a:latin typeface="Calibri"/>
                <a:cs typeface="Calibri"/>
              </a:rPr>
              <a:t>applications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33116" y="4027432"/>
            <a:ext cx="161036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435" marR="5080" indent="-39370">
              <a:spcBef>
                <a:spcPts val="100"/>
              </a:spcBef>
            </a:pPr>
            <a:r>
              <a:rPr sz="1500" b="1" spc="75">
                <a:solidFill>
                  <a:srgbClr val="404041"/>
                </a:solidFill>
                <a:latin typeface="Calibri"/>
                <a:cs typeface="Calibri"/>
              </a:rPr>
              <a:t>Highly</a:t>
            </a:r>
            <a:r>
              <a:rPr sz="1500" b="1" spc="20">
                <a:solidFill>
                  <a:srgbClr val="404041"/>
                </a:solidFill>
                <a:latin typeface="Calibri"/>
                <a:cs typeface="Calibri"/>
              </a:rPr>
              <a:t> </a:t>
            </a:r>
            <a:r>
              <a:rPr sz="1500" b="1" spc="70">
                <a:solidFill>
                  <a:srgbClr val="404041"/>
                </a:solidFill>
                <a:latin typeface="Calibri"/>
                <a:cs typeface="Calibri"/>
              </a:rPr>
              <a:t>specialized </a:t>
            </a:r>
            <a:r>
              <a:rPr sz="1500" b="1" spc="50">
                <a:solidFill>
                  <a:srgbClr val="404041"/>
                </a:solidFill>
                <a:latin typeface="Calibri"/>
                <a:cs typeface="Calibri"/>
              </a:rPr>
              <a:t>for</a:t>
            </a:r>
            <a:r>
              <a:rPr sz="1500" b="1" spc="25">
                <a:solidFill>
                  <a:srgbClr val="404041"/>
                </a:solidFill>
                <a:latin typeface="Calibri"/>
                <a:cs typeface="Calibri"/>
              </a:rPr>
              <a:t> </a:t>
            </a:r>
            <a:r>
              <a:rPr sz="1500" b="1" spc="95">
                <a:solidFill>
                  <a:srgbClr val="404041"/>
                </a:solidFill>
                <a:latin typeface="Calibri"/>
                <a:cs typeface="Calibri"/>
              </a:rPr>
              <a:t>specific</a:t>
            </a:r>
            <a:r>
              <a:rPr sz="1500" b="1" spc="30">
                <a:solidFill>
                  <a:srgbClr val="404041"/>
                </a:solidFill>
                <a:latin typeface="Calibri"/>
                <a:cs typeface="Calibri"/>
              </a:rPr>
              <a:t> </a:t>
            </a:r>
            <a:r>
              <a:rPr sz="1500" b="1" spc="95">
                <a:solidFill>
                  <a:srgbClr val="404041"/>
                </a:solidFill>
                <a:latin typeface="Calibri"/>
                <a:cs typeface="Calibri"/>
              </a:rPr>
              <a:t>tasks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949516" y="3396310"/>
            <a:ext cx="977265" cy="3086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850" spc="45">
                <a:solidFill>
                  <a:srgbClr val="06769F"/>
                </a:solidFill>
                <a:latin typeface="Arial"/>
                <a:cs typeface="Arial"/>
              </a:rPr>
              <a:t>RIBBON</a:t>
            </a:r>
            <a:endParaRPr sz="18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955852" y="3630417"/>
            <a:ext cx="965200" cy="14619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850" spc="-10">
                <a:solidFill>
                  <a:srgbClr val="06769F"/>
                </a:solidFill>
                <a:latin typeface="Arial"/>
                <a:cs typeface="Arial"/>
              </a:rPr>
              <a:t>DEMOGRAPHICS</a:t>
            </a:r>
            <a:endParaRPr sz="85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968105" y="2912326"/>
            <a:ext cx="940435" cy="516255"/>
          </a:xfrm>
          <a:custGeom>
            <a:avLst/>
            <a:gdLst/>
            <a:ahLst/>
            <a:cxnLst/>
            <a:rect l="l" t="t" r="r" b="b"/>
            <a:pathLst>
              <a:path w="940434" h="516254">
                <a:moveTo>
                  <a:pt x="356679" y="458965"/>
                </a:moveTo>
                <a:lnTo>
                  <a:pt x="314794" y="458965"/>
                </a:lnTo>
                <a:lnTo>
                  <a:pt x="314794" y="500862"/>
                </a:lnTo>
                <a:lnTo>
                  <a:pt x="356679" y="500862"/>
                </a:lnTo>
                <a:lnTo>
                  <a:pt x="356679" y="458965"/>
                </a:lnTo>
                <a:close/>
              </a:path>
              <a:path w="940434" h="516254">
                <a:moveTo>
                  <a:pt x="356679" y="398475"/>
                </a:moveTo>
                <a:lnTo>
                  <a:pt x="314794" y="398475"/>
                </a:lnTo>
                <a:lnTo>
                  <a:pt x="314794" y="440359"/>
                </a:lnTo>
                <a:lnTo>
                  <a:pt x="356679" y="440359"/>
                </a:lnTo>
                <a:lnTo>
                  <a:pt x="356679" y="398475"/>
                </a:lnTo>
                <a:close/>
              </a:path>
              <a:path w="940434" h="516254">
                <a:moveTo>
                  <a:pt x="417195" y="458965"/>
                </a:moveTo>
                <a:lnTo>
                  <a:pt x="375297" y="458965"/>
                </a:lnTo>
                <a:lnTo>
                  <a:pt x="375297" y="500862"/>
                </a:lnTo>
                <a:lnTo>
                  <a:pt x="417195" y="500862"/>
                </a:lnTo>
                <a:lnTo>
                  <a:pt x="417195" y="458965"/>
                </a:lnTo>
                <a:close/>
              </a:path>
              <a:path w="940434" h="516254">
                <a:moveTo>
                  <a:pt x="417195" y="398475"/>
                </a:moveTo>
                <a:lnTo>
                  <a:pt x="375297" y="398475"/>
                </a:lnTo>
                <a:lnTo>
                  <a:pt x="375297" y="440359"/>
                </a:lnTo>
                <a:lnTo>
                  <a:pt x="417195" y="440359"/>
                </a:lnTo>
                <a:lnTo>
                  <a:pt x="417195" y="398475"/>
                </a:lnTo>
                <a:close/>
              </a:path>
              <a:path w="940434" h="516254">
                <a:moveTo>
                  <a:pt x="573214" y="214541"/>
                </a:moveTo>
                <a:lnTo>
                  <a:pt x="368427" y="0"/>
                </a:lnTo>
                <a:lnTo>
                  <a:pt x="158762" y="214541"/>
                </a:lnTo>
                <a:lnTo>
                  <a:pt x="227520" y="214541"/>
                </a:lnTo>
                <a:lnTo>
                  <a:pt x="363435" y="69850"/>
                </a:lnTo>
                <a:lnTo>
                  <a:pt x="503872" y="214541"/>
                </a:lnTo>
                <a:lnTo>
                  <a:pt x="573214" y="214541"/>
                </a:lnTo>
                <a:close/>
              </a:path>
              <a:path w="940434" h="516254">
                <a:moveTo>
                  <a:pt x="731977" y="515988"/>
                </a:moveTo>
                <a:lnTo>
                  <a:pt x="370293" y="137083"/>
                </a:lnTo>
                <a:lnTo>
                  <a:pt x="0" y="515988"/>
                </a:lnTo>
                <a:lnTo>
                  <a:pt x="121437" y="515988"/>
                </a:lnTo>
                <a:lnTo>
                  <a:pt x="361480" y="260451"/>
                </a:lnTo>
                <a:lnTo>
                  <a:pt x="609511" y="515988"/>
                </a:lnTo>
                <a:lnTo>
                  <a:pt x="731977" y="515988"/>
                </a:lnTo>
                <a:close/>
              </a:path>
              <a:path w="940434" h="516254">
                <a:moveTo>
                  <a:pt x="940079" y="515988"/>
                </a:moveTo>
                <a:lnTo>
                  <a:pt x="928509" y="503872"/>
                </a:lnTo>
                <a:lnTo>
                  <a:pt x="649630" y="211709"/>
                </a:lnTo>
                <a:lnTo>
                  <a:pt x="556704" y="306781"/>
                </a:lnTo>
                <a:lnTo>
                  <a:pt x="603516" y="355828"/>
                </a:lnTo>
                <a:lnTo>
                  <a:pt x="605866" y="353326"/>
                </a:lnTo>
                <a:lnTo>
                  <a:pt x="642289" y="314566"/>
                </a:lnTo>
                <a:lnTo>
                  <a:pt x="811479" y="489331"/>
                </a:lnTo>
                <a:lnTo>
                  <a:pt x="839876" y="515988"/>
                </a:lnTo>
                <a:lnTo>
                  <a:pt x="940079" y="515988"/>
                </a:lnTo>
                <a:close/>
              </a:path>
            </a:pathLst>
          </a:custGeom>
          <a:solidFill>
            <a:srgbClr val="1F295A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3860" y="550111"/>
            <a:ext cx="2466975" cy="1838960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12700" marR="5080" algn="just">
              <a:lnSpc>
                <a:spcPts val="4500"/>
              </a:lnSpc>
              <a:spcBef>
                <a:spcPts val="894"/>
              </a:spcBef>
            </a:pPr>
            <a:r>
              <a:rPr spc="-45">
                <a:solidFill>
                  <a:srgbClr val="06769F"/>
                </a:solidFill>
              </a:rPr>
              <a:t>SOURCES </a:t>
            </a:r>
            <a:r>
              <a:rPr b="1" spc="265">
                <a:solidFill>
                  <a:srgbClr val="06769F"/>
                </a:solidFill>
                <a:latin typeface="Calibri"/>
                <a:cs typeface="Calibri"/>
              </a:rPr>
              <a:t>YOU</a:t>
            </a:r>
            <a:r>
              <a:rPr b="1" spc="20">
                <a:solidFill>
                  <a:srgbClr val="06769F"/>
                </a:solidFill>
                <a:latin typeface="Calibri"/>
                <a:cs typeface="Calibri"/>
              </a:rPr>
              <a:t> </a:t>
            </a:r>
            <a:r>
              <a:rPr b="1" spc="365">
                <a:solidFill>
                  <a:srgbClr val="06769F"/>
                </a:solidFill>
                <a:latin typeface="Calibri"/>
                <a:cs typeface="Calibri"/>
              </a:rPr>
              <a:t>CAN </a:t>
            </a:r>
            <a:r>
              <a:rPr spc="-10">
                <a:solidFill>
                  <a:srgbClr val="06769F"/>
                </a:solidFill>
              </a:rPr>
              <a:t>TRUST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666636" y="0"/>
            <a:ext cx="5483225" cy="5148580"/>
            <a:chOff x="3661079" y="0"/>
            <a:chExt cx="5483225" cy="5148580"/>
          </a:xfrm>
        </p:grpSpPr>
        <p:sp>
          <p:nvSpPr>
            <p:cNvPr id="4" name="object 4"/>
            <p:cNvSpPr/>
            <p:nvPr/>
          </p:nvSpPr>
          <p:spPr>
            <a:xfrm>
              <a:off x="5489892" y="0"/>
              <a:ext cx="1828800" cy="1287145"/>
            </a:xfrm>
            <a:custGeom>
              <a:avLst/>
              <a:gdLst/>
              <a:ahLst/>
              <a:cxnLst/>
              <a:rect l="l" t="t" r="r" b="b"/>
              <a:pathLst>
                <a:path w="1828800" h="1287145">
                  <a:moveTo>
                    <a:pt x="1828800" y="0"/>
                  </a:moveTo>
                  <a:lnTo>
                    <a:pt x="0" y="0"/>
                  </a:lnTo>
                  <a:lnTo>
                    <a:pt x="0" y="1287018"/>
                  </a:lnTo>
                  <a:lnTo>
                    <a:pt x="1828800" y="1287018"/>
                  </a:lnTo>
                  <a:lnTo>
                    <a:pt x="1828800" y="0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489879" y="0"/>
              <a:ext cx="3654425" cy="2574290"/>
            </a:xfrm>
            <a:custGeom>
              <a:avLst/>
              <a:gdLst/>
              <a:ahLst/>
              <a:cxnLst/>
              <a:rect l="l" t="t" r="r" b="b"/>
              <a:pathLst>
                <a:path w="3654425" h="2574290">
                  <a:moveTo>
                    <a:pt x="1828800" y="1287018"/>
                  </a:moveTo>
                  <a:lnTo>
                    <a:pt x="0" y="1287018"/>
                  </a:lnTo>
                  <a:lnTo>
                    <a:pt x="0" y="2574036"/>
                  </a:lnTo>
                  <a:lnTo>
                    <a:pt x="1828800" y="2574036"/>
                  </a:lnTo>
                  <a:lnTo>
                    <a:pt x="1828800" y="1287018"/>
                  </a:lnTo>
                  <a:close/>
                </a:path>
                <a:path w="3654425" h="2574290">
                  <a:moveTo>
                    <a:pt x="3654120" y="0"/>
                  </a:moveTo>
                  <a:lnTo>
                    <a:pt x="1828800" y="0"/>
                  </a:lnTo>
                  <a:lnTo>
                    <a:pt x="1828800" y="1287018"/>
                  </a:lnTo>
                  <a:lnTo>
                    <a:pt x="3654120" y="1287018"/>
                  </a:lnTo>
                  <a:lnTo>
                    <a:pt x="3654120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89879" y="1287017"/>
              <a:ext cx="3654425" cy="2574290"/>
            </a:xfrm>
            <a:custGeom>
              <a:avLst/>
              <a:gdLst/>
              <a:ahLst/>
              <a:cxnLst/>
              <a:rect l="l" t="t" r="r" b="b"/>
              <a:pathLst>
                <a:path w="3654425" h="2574290">
                  <a:moveTo>
                    <a:pt x="1828800" y="1287018"/>
                  </a:moveTo>
                  <a:lnTo>
                    <a:pt x="0" y="1287018"/>
                  </a:lnTo>
                  <a:lnTo>
                    <a:pt x="0" y="2574036"/>
                  </a:lnTo>
                  <a:lnTo>
                    <a:pt x="1828800" y="2574036"/>
                  </a:lnTo>
                  <a:lnTo>
                    <a:pt x="1828800" y="1287018"/>
                  </a:lnTo>
                  <a:close/>
                </a:path>
                <a:path w="3654425" h="2574290">
                  <a:moveTo>
                    <a:pt x="3654120" y="0"/>
                  </a:moveTo>
                  <a:lnTo>
                    <a:pt x="1828800" y="0"/>
                  </a:lnTo>
                  <a:lnTo>
                    <a:pt x="1828800" y="1287018"/>
                  </a:lnTo>
                  <a:lnTo>
                    <a:pt x="3654120" y="1287018"/>
                  </a:lnTo>
                  <a:lnTo>
                    <a:pt x="3654120" y="0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89892" y="2574035"/>
              <a:ext cx="3654425" cy="2574290"/>
            </a:xfrm>
            <a:custGeom>
              <a:avLst/>
              <a:gdLst/>
              <a:ahLst/>
              <a:cxnLst/>
              <a:rect l="l" t="t" r="r" b="b"/>
              <a:pathLst>
                <a:path w="3654425" h="2574290">
                  <a:moveTo>
                    <a:pt x="3654107" y="0"/>
                  </a:moveTo>
                  <a:lnTo>
                    <a:pt x="1828787" y="0"/>
                  </a:lnTo>
                  <a:lnTo>
                    <a:pt x="1828787" y="1287018"/>
                  </a:lnTo>
                  <a:lnTo>
                    <a:pt x="0" y="1287018"/>
                  </a:lnTo>
                  <a:lnTo>
                    <a:pt x="0" y="2574036"/>
                  </a:lnTo>
                  <a:lnTo>
                    <a:pt x="1828800" y="2574036"/>
                  </a:lnTo>
                  <a:lnTo>
                    <a:pt x="1828800" y="1287018"/>
                  </a:lnTo>
                  <a:lnTo>
                    <a:pt x="3654107" y="1287018"/>
                  </a:lnTo>
                  <a:lnTo>
                    <a:pt x="3654107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318679" y="3861053"/>
              <a:ext cx="1825625" cy="1287145"/>
            </a:xfrm>
            <a:custGeom>
              <a:avLst/>
              <a:gdLst/>
              <a:ahLst/>
              <a:cxnLst/>
              <a:rect l="l" t="t" r="r" b="b"/>
              <a:pathLst>
                <a:path w="1825625" h="1287145">
                  <a:moveTo>
                    <a:pt x="1825320" y="0"/>
                  </a:moveTo>
                  <a:lnTo>
                    <a:pt x="0" y="0"/>
                  </a:lnTo>
                  <a:lnTo>
                    <a:pt x="0" y="1287018"/>
                  </a:lnTo>
                  <a:lnTo>
                    <a:pt x="1825320" y="1287018"/>
                  </a:lnTo>
                  <a:lnTo>
                    <a:pt x="1825320" y="0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661079" y="2574035"/>
              <a:ext cx="1828800" cy="1287145"/>
            </a:xfrm>
            <a:custGeom>
              <a:avLst/>
              <a:gdLst/>
              <a:ahLst/>
              <a:cxnLst/>
              <a:rect l="l" t="t" r="r" b="b"/>
              <a:pathLst>
                <a:path w="1828800" h="1287145">
                  <a:moveTo>
                    <a:pt x="1828800" y="0"/>
                  </a:moveTo>
                  <a:lnTo>
                    <a:pt x="0" y="0"/>
                  </a:lnTo>
                  <a:lnTo>
                    <a:pt x="0" y="1287018"/>
                  </a:lnTo>
                  <a:lnTo>
                    <a:pt x="1828800" y="1287018"/>
                  </a:lnTo>
                  <a:lnTo>
                    <a:pt x="1828800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661092" y="3861053"/>
              <a:ext cx="1828800" cy="1287145"/>
            </a:xfrm>
            <a:custGeom>
              <a:avLst/>
              <a:gdLst/>
              <a:ahLst/>
              <a:cxnLst/>
              <a:rect l="l" t="t" r="r" b="b"/>
              <a:pathLst>
                <a:path w="1828800" h="1287145">
                  <a:moveTo>
                    <a:pt x="1828800" y="0"/>
                  </a:moveTo>
                  <a:lnTo>
                    <a:pt x="0" y="0"/>
                  </a:lnTo>
                  <a:lnTo>
                    <a:pt x="0" y="1287018"/>
                  </a:lnTo>
                  <a:lnTo>
                    <a:pt x="1828800" y="1287018"/>
                  </a:lnTo>
                  <a:lnTo>
                    <a:pt x="1828800" y="0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446187" y="3035381"/>
              <a:ext cx="1555750" cy="261620"/>
            </a:xfrm>
            <a:custGeom>
              <a:avLst/>
              <a:gdLst/>
              <a:ahLst/>
              <a:cxnLst/>
              <a:rect l="l" t="t" r="r" b="b"/>
              <a:pathLst>
                <a:path w="1555750" h="261620">
                  <a:moveTo>
                    <a:pt x="1299463" y="66662"/>
                  </a:moveTo>
                  <a:lnTo>
                    <a:pt x="1273771" y="66662"/>
                  </a:lnTo>
                  <a:lnTo>
                    <a:pt x="1273771" y="256641"/>
                  </a:lnTo>
                  <a:lnTo>
                    <a:pt x="1299463" y="256641"/>
                  </a:lnTo>
                  <a:lnTo>
                    <a:pt x="1299463" y="145846"/>
                  </a:lnTo>
                  <a:lnTo>
                    <a:pt x="1302949" y="120489"/>
                  </a:lnTo>
                  <a:lnTo>
                    <a:pt x="1313013" y="101614"/>
                  </a:lnTo>
                  <a:lnTo>
                    <a:pt x="1329065" y="89838"/>
                  </a:lnTo>
                  <a:lnTo>
                    <a:pt x="1335964" y="88531"/>
                  </a:lnTo>
                  <a:lnTo>
                    <a:pt x="1299463" y="88531"/>
                  </a:lnTo>
                  <a:lnTo>
                    <a:pt x="1299463" y="66662"/>
                  </a:lnTo>
                  <a:close/>
                </a:path>
                <a:path w="1555750" h="261620">
                  <a:moveTo>
                    <a:pt x="1405686" y="85775"/>
                  </a:moveTo>
                  <a:lnTo>
                    <a:pt x="1350517" y="85775"/>
                  </a:lnTo>
                  <a:lnTo>
                    <a:pt x="1370870" y="89205"/>
                  </a:lnTo>
                  <a:lnTo>
                    <a:pt x="1385181" y="98615"/>
                  </a:lnTo>
                  <a:lnTo>
                    <a:pt x="1387218" y="99998"/>
                  </a:lnTo>
                  <a:lnTo>
                    <a:pt x="1398011" y="118592"/>
                  </a:lnTo>
                  <a:lnTo>
                    <a:pt x="1401940" y="145846"/>
                  </a:lnTo>
                  <a:lnTo>
                    <a:pt x="1401940" y="256641"/>
                  </a:lnTo>
                  <a:lnTo>
                    <a:pt x="1427632" y="256641"/>
                  </a:lnTo>
                  <a:lnTo>
                    <a:pt x="1427730" y="145846"/>
                  </a:lnTo>
                  <a:lnTo>
                    <a:pt x="1431353" y="119003"/>
                  </a:lnTo>
                  <a:lnTo>
                    <a:pt x="1431374" y="118848"/>
                  </a:lnTo>
                  <a:lnTo>
                    <a:pt x="1441874" y="99998"/>
                  </a:lnTo>
                  <a:lnTo>
                    <a:pt x="1441743" y="99998"/>
                  </a:lnTo>
                  <a:lnTo>
                    <a:pt x="1443826" y="98615"/>
                  </a:lnTo>
                  <a:lnTo>
                    <a:pt x="1415084" y="98615"/>
                  </a:lnTo>
                  <a:lnTo>
                    <a:pt x="1405686" y="85775"/>
                  </a:lnTo>
                  <a:close/>
                </a:path>
                <a:path w="1555750" h="261620">
                  <a:moveTo>
                    <a:pt x="1536735" y="85458"/>
                  </a:moveTo>
                  <a:lnTo>
                    <a:pt x="1479702" y="85458"/>
                  </a:lnTo>
                  <a:lnTo>
                    <a:pt x="1500756" y="89001"/>
                  </a:lnTo>
                  <a:lnTo>
                    <a:pt x="1516600" y="99998"/>
                  </a:lnTo>
                  <a:lnTo>
                    <a:pt x="1526503" y="118848"/>
                  </a:lnTo>
                  <a:lnTo>
                    <a:pt x="1526585" y="119003"/>
                  </a:lnTo>
                  <a:lnTo>
                    <a:pt x="1529966" y="145846"/>
                  </a:lnTo>
                  <a:lnTo>
                    <a:pt x="1530057" y="256641"/>
                  </a:lnTo>
                  <a:lnTo>
                    <a:pt x="1555737" y="256641"/>
                  </a:lnTo>
                  <a:lnTo>
                    <a:pt x="1555737" y="143763"/>
                  </a:lnTo>
                  <a:lnTo>
                    <a:pt x="1550179" y="107673"/>
                  </a:lnTo>
                  <a:lnTo>
                    <a:pt x="1536735" y="85458"/>
                  </a:lnTo>
                  <a:close/>
                </a:path>
                <a:path w="1555750" h="261620">
                  <a:moveTo>
                    <a:pt x="1481099" y="61810"/>
                  </a:moveTo>
                  <a:lnTo>
                    <a:pt x="1460572" y="63998"/>
                  </a:lnTo>
                  <a:lnTo>
                    <a:pt x="1443005" y="70712"/>
                  </a:lnTo>
                  <a:lnTo>
                    <a:pt x="1427955" y="82209"/>
                  </a:lnTo>
                  <a:lnTo>
                    <a:pt x="1415084" y="98615"/>
                  </a:lnTo>
                  <a:lnTo>
                    <a:pt x="1443826" y="98615"/>
                  </a:lnTo>
                  <a:lnTo>
                    <a:pt x="1458308" y="89001"/>
                  </a:lnTo>
                  <a:lnTo>
                    <a:pt x="1458069" y="89001"/>
                  </a:lnTo>
                  <a:lnTo>
                    <a:pt x="1479702" y="85458"/>
                  </a:lnTo>
                  <a:lnTo>
                    <a:pt x="1536735" y="85458"/>
                  </a:lnTo>
                  <a:lnTo>
                    <a:pt x="1534769" y="82209"/>
                  </a:lnTo>
                  <a:lnTo>
                    <a:pt x="1511074" y="66854"/>
                  </a:lnTo>
                  <a:lnTo>
                    <a:pt x="1481099" y="61810"/>
                  </a:lnTo>
                  <a:close/>
                </a:path>
                <a:path w="1555750" h="261620">
                  <a:moveTo>
                    <a:pt x="1352918" y="62128"/>
                  </a:moveTo>
                  <a:lnTo>
                    <a:pt x="1336509" y="63566"/>
                  </a:lnTo>
                  <a:lnTo>
                    <a:pt x="1322671" y="68162"/>
                  </a:lnTo>
                  <a:lnTo>
                    <a:pt x="1310593" y="76342"/>
                  </a:lnTo>
                  <a:lnTo>
                    <a:pt x="1299463" y="88531"/>
                  </a:lnTo>
                  <a:lnTo>
                    <a:pt x="1335964" y="88531"/>
                  </a:lnTo>
                  <a:lnTo>
                    <a:pt x="1350517" y="85775"/>
                  </a:lnTo>
                  <a:lnTo>
                    <a:pt x="1405686" y="85775"/>
                  </a:lnTo>
                  <a:lnTo>
                    <a:pt x="1403076" y="82209"/>
                  </a:lnTo>
                  <a:lnTo>
                    <a:pt x="1389083" y="70856"/>
                  </a:lnTo>
                  <a:lnTo>
                    <a:pt x="1372549" y="64261"/>
                  </a:lnTo>
                  <a:lnTo>
                    <a:pt x="1352918" y="62128"/>
                  </a:lnTo>
                  <a:close/>
                </a:path>
                <a:path w="1555750" h="261620">
                  <a:moveTo>
                    <a:pt x="1161961" y="62166"/>
                  </a:moveTo>
                  <a:lnTo>
                    <a:pt x="1122650" y="69315"/>
                  </a:lnTo>
                  <a:lnTo>
                    <a:pt x="1091022" y="89419"/>
                  </a:lnTo>
                  <a:lnTo>
                    <a:pt x="1069942" y="120464"/>
                  </a:lnTo>
                  <a:lnTo>
                    <a:pt x="1062278" y="160439"/>
                  </a:lnTo>
                  <a:lnTo>
                    <a:pt x="1069880" y="200786"/>
                  </a:lnTo>
                  <a:lnTo>
                    <a:pt x="1091031" y="232667"/>
                  </a:lnTo>
                  <a:lnTo>
                    <a:pt x="1123250" y="253607"/>
                  </a:lnTo>
                  <a:lnTo>
                    <a:pt x="1164056" y="261137"/>
                  </a:lnTo>
                  <a:lnTo>
                    <a:pt x="1202570" y="253822"/>
                  </a:lnTo>
                  <a:lnTo>
                    <a:pt x="1226922" y="237540"/>
                  </a:lnTo>
                  <a:lnTo>
                    <a:pt x="1163332" y="237540"/>
                  </a:lnTo>
                  <a:lnTo>
                    <a:pt x="1133149" y="231658"/>
                  </a:lnTo>
                  <a:lnTo>
                    <a:pt x="1109418" y="215488"/>
                  </a:lnTo>
                  <a:lnTo>
                    <a:pt x="1093891" y="191243"/>
                  </a:lnTo>
                  <a:lnTo>
                    <a:pt x="1088326" y="161137"/>
                  </a:lnTo>
                  <a:lnTo>
                    <a:pt x="1093918" y="131199"/>
                  </a:lnTo>
                  <a:lnTo>
                    <a:pt x="1109375" y="107311"/>
                  </a:lnTo>
                  <a:lnTo>
                    <a:pt x="1132715" y="91496"/>
                  </a:lnTo>
                  <a:lnTo>
                    <a:pt x="1161961" y="85775"/>
                  </a:lnTo>
                  <a:lnTo>
                    <a:pt x="1225356" y="85775"/>
                  </a:lnTo>
                  <a:lnTo>
                    <a:pt x="1201102" y="69642"/>
                  </a:lnTo>
                  <a:lnTo>
                    <a:pt x="1161961" y="62166"/>
                  </a:lnTo>
                  <a:close/>
                </a:path>
                <a:path w="1555750" h="261620">
                  <a:moveTo>
                    <a:pt x="1225356" y="85775"/>
                  </a:moveTo>
                  <a:lnTo>
                    <a:pt x="1161961" y="85775"/>
                  </a:lnTo>
                  <a:lnTo>
                    <a:pt x="1190884" y="91661"/>
                  </a:lnTo>
                  <a:lnTo>
                    <a:pt x="1213875" y="107865"/>
                  </a:lnTo>
                  <a:lnTo>
                    <a:pt x="1229051" y="132211"/>
                  </a:lnTo>
                  <a:lnTo>
                    <a:pt x="1234464" y="162166"/>
                  </a:lnTo>
                  <a:lnTo>
                    <a:pt x="1234528" y="162521"/>
                  </a:lnTo>
                  <a:lnTo>
                    <a:pt x="1229217" y="192561"/>
                  </a:lnTo>
                  <a:lnTo>
                    <a:pt x="1214432" y="216314"/>
                  </a:lnTo>
                  <a:lnTo>
                    <a:pt x="1191896" y="231925"/>
                  </a:lnTo>
                  <a:lnTo>
                    <a:pt x="1163332" y="237540"/>
                  </a:lnTo>
                  <a:lnTo>
                    <a:pt x="1226922" y="237540"/>
                  </a:lnTo>
                  <a:lnTo>
                    <a:pt x="1233141" y="233383"/>
                  </a:lnTo>
                  <a:lnTo>
                    <a:pt x="1253296" y="202078"/>
                  </a:lnTo>
                  <a:lnTo>
                    <a:pt x="1260499" y="162521"/>
                  </a:lnTo>
                  <a:lnTo>
                    <a:pt x="1260563" y="162166"/>
                  </a:lnTo>
                  <a:lnTo>
                    <a:pt x="1253068" y="122093"/>
                  </a:lnTo>
                  <a:lnTo>
                    <a:pt x="1232360" y="90435"/>
                  </a:lnTo>
                  <a:lnTo>
                    <a:pt x="1225356" y="85775"/>
                  </a:lnTo>
                  <a:close/>
                </a:path>
                <a:path w="1555750" h="261620">
                  <a:moveTo>
                    <a:pt x="962634" y="62166"/>
                  </a:moveTo>
                  <a:lnTo>
                    <a:pt x="922705" y="69674"/>
                  </a:lnTo>
                  <a:lnTo>
                    <a:pt x="890398" y="90435"/>
                  </a:lnTo>
                  <a:lnTo>
                    <a:pt x="868771" y="121804"/>
                  </a:lnTo>
                  <a:lnTo>
                    <a:pt x="860882" y="161137"/>
                  </a:lnTo>
                  <a:lnTo>
                    <a:pt x="868846" y="200631"/>
                  </a:lnTo>
                  <a:lnTo>
                    <a:pt x="890744" y="232354"/>
                  </a:lnTo>
                  <a:lnTo>
                    <a:pt x="923584" y="253468"/>
                  </a:lnTo>
                  <a:lnTo>
                    <a:pt x="964718" y="261202"/>
                  </a:lnTo>
                  <a:lnTo>
                    <a:pt x="964382" y="261202"/>
                  </a:lnTo>
                  <a:lnTo>
                    <a:pt x="992157" y="257878"/>
                  </a:lnTo>
                  <a:lnTo>
                    <a:pt x="1016931" y="247283"/>
                  </a:lnTo>
                  <a:lnTo>
                    <a:pt x="1028178" y="237578"/>
                  </a:lnTo>
                  <a:lnTo>
                    <a:pt x="963256" y="237578"/>
                  </a:lnTo>
                  <a:lnTo>
                    <a:pt x="933307" y="231752"/>
                  </a:lnTo>
                  <a:lnTo>
                    <a:pt x="909050" y="215730"/>
                  </a:lnTo>
                  <a:lnTo>
                    <a:pt x="892798" y="191699"/>
                  </a:lnTo>
                  <a:lnTo>
                    <a:pt x="886866" y="161848"/>
                  </a:lnTo>
                  <a:lnTo>
                    <a:pt x="892687" y="131955"/>
                  </a:lnTo>
                  <a:lnTo>
                    <a:pt x="908670" y="107819"/>
                  </a:lnTo>
                  <a:lnTo>
                    <a:pt x="932595" y="91690"/>
                  </a:lnTo>
                  <a:lnTo>
                    <a:pt x="962240" y="85813"/>
                  </a:lnTo>
                  <a:lnTo>
                    <a:pt x="1027817" y="85813"/>
                  </a:lnTo>
                  <a:lnTo>
                    <a:pt x="1020165" y="78920"/>
                  </a:lnTo>
                  <a:lnTo>
                    <a:pt x="993272" y="66506"/>
                  </a:lnTo>
                  <a:lnTo>
                    <a:pt x="962634" y="62166"/>
                  </a:lnTo>
                  <a:close/>
                </a:path>
                <a:path w="1555750" h="261620">
                  <a:moveTo>
                    <a:pt x="1057338" y="200786"/>
                  </a:moveTo>
                  <a:lnTo>
                    <a:pt x="1028191" y="200786"/>
                  </a:lnTo>
                  <a:lnTo>
                    <a:pt x="1013468" y="217674"/>
                  </a:lnTo>
                  <a:lnTo>
                    <a:pt x="998348" y="229084"/>
                  </a:lnTo>
                  <a:lnTo>
                    <a:pt x="981916" y="235543"/>
                  </a:lnTo>
                  <a:lnTo>
                    <a:pt x="963256" y="237578"/>
                  </a:lnTo>
                  <a:lnTo>
                    <a:pt x="1028178" y="237578"/>
                  </a:lnTo>
                  <a:lnTo>
                    <a:pt x="1038646" y="228547"/>
                  </a:lnTo>
                  <a:lnTo>
                    <a:pt x="1057338" y="200786"/>
                  </a:lnTo>
                  <a:close/>
                </a:path>
                <a:path w="1555750" h="261620">
                  <a:moveTo>
                    <a:pt x="1027817" y="85813"/>
                  </a:moveTo>
                  <a:lnTo>
                    <a:pt x="962240" y="85813"/>
                  </a:lnTo>
                  <a:lnTo>
                    <a:pt x="982370" y="88316"/>
                  </a:lnTo>
                  <a:lnTo>
                    <a:pt x="1000321" y="95697"/>
                  </a:lnTo>
                  <a:lnTo>
                    <a:pt x="1015767" y="107819"/>
                  </a:lnTo>
                  <a:lnTo>
                    <a:pt x="1028230" y="124345"/>
                  </a:lnTo>
                  <a:lnTo>
                    <a:pt x="1057084" y="124345"/>
                  </a:lnTo>
                  <a:lnTo>
                    <a:pt x="1041905" y="98503"/>
                  </a:lnTo>
                  <a:lnTo>
                    <a:pt x="1027817" y="85813"/>
                  </a:lnTo>
                  <a:close/>
                </a:path>
                <a:path w="1555750" h="261620">
                  <a:moveTo>
                    <a:pt x="503567" y="62128"/>
                  </a:moveTo>
                  <a:lnTo>
                    <a:pt x="463614" y="69792"/>
                  </a:lnTo>
                  <a:lnTo>
                    <a:pt x="431561" y="90871"/>
                  </a:lnTo>
                  <a:lnTo>
                    <a:pt x="410248" y="122500"/>
                  </a:lnTo>
                  <a:lnTo>
                    <a:pt x="402513" y="161810"/>
                  </a:lnTo>
                  <a:lnTo>
                    <a:pt x="410429" y="201065"/>
                  </a:lnTo>
                  <a:lnTo>
                    <a:pt x="432247" y="232571"/>
                  </a:lnTo>
                  <a:lnTo>
                    <a:pt x="465071" y="253529"/>
                  </a:lnTo>
                  <a:lnTo>
                    <a:pt x="506006" y="261137"/>
                  </a:lnTo>
                  <a:lnTo>
                    <a:pt x="527933" y="258917"/>
                  </a:lnTo>
                  <a:lnTo>
                    <a:pt x="546800" y="251975"/>
                  </a:lnTo>
                  <a:lnTo>
                    <a:pt x="563325" y="239893"/>
                  </a:lnTo>
                  <a:lnTo>
                    <a:pt x="565313" y="237540"/>
                  </a:lnTo>
                  <a:lnTo>
                    <a:pt x="505307" y="237540"/>
                  </a:lnTo>
                  <a:lnTo>
                    <a:pt x="475281" y="231466"/>
                  </a:lnTo>
                  <a:lnTo>
                    <a:pt x="475081" y="231466"/>
                  </a:lnTo>
                  <a:lnTo>
                    <a:pt x="450651" y="214791"/>
                  </a:lnTo>
                  <a:lnTo>
                    <a:pt x="434446" y="190359"/>
                  </a:lnTo>
                  <a:lnTo>
                    <a:pt x="428632" y="161137"/>
                  </a:lnTo>
                  <a:lnTo>
                    <a:pt x="428561" y="160781"/>
                  </a:lnTo>
                  <a:lnTo>
                    <a:pt x="434299" y="131777"/>
                  </a:lnTo>
                  <a:lnTo>
                    <a:pt x="434358" y="131477"/>
                  </a:lnTo>
                  <a:lnTo>
                    <a:pt x="450093" y="107826"/>
                  </a:lnTo>
                  <a:lnTo>
                    <a:pt x="450211" y="107648"/>
                  </a:lnTo>
                  <a:lnTo>
                    <a:pt x="473731" y="91689"/>
                  </a:lnTo>
                  <a:lnTo>
                    <a:pt x="473538" y="91689"/>
                  </a:lnTo>
                  <a:lnTo>
                    <a:pt x="502856" y="85775"/>
                  </a:lnTo>
                  <a:lnTo>
                    <a:pt x="566833" y="85775"/>
                  </a:lnTo>
                  <a:lnTo>
                    <a:pt x="562850" y="81909"/>
                  </a:lnTo>
                  <a:lnTo>
                    <a:pt x="545061" y="71034"/>
                  </a:lnTo>
                  <a:lnTo>
                    <a:pt x="525192" y="64383"/>
                  </a:lnTo>
                  <a:lnTo>
                    <a:pt x="503567" y="62128"/>
                  </a:lnTo>
                  <a:close/>
                </a:path>
                <a:path w="1555750" h="261620">
                  <a:moveTo>
                    <a:pt x="603910" y="222250"/>
                  </a:moveTo>
                  <a:lnTo>
                    <a:pt x="578230" y="222250"/>
                  </a:lnTo>
                  <a:lnTo>
                    <a:pt x="578230" y="256641"/>
                  </a:lnTo>
                  <a:lnTo>
                    <a:pt x="603910" y="256641"/>
                  </a:lnTo>
                  <a:lnTo>
                    <a:pt x="603910" y="222250"/>
                  </a:lnTo>
                  <a:close/>
                </a:path>
                <a:path w="1555750" h="261620">
                  <a:moveTo>
                    <a:pt x="566833" y="85775"/>
                  </a:moveTo>
                  <a:lnTo>
                    <a:pt x="502856" y="85775"/>
                  </a:lnTo>
                  <a:lnTo>
                    <a:pt x="532512" y="91689"/>
                  </a:lnTo>
                  <a:lnTo>
                    <a:pt x="556807" y="107826"/>
                  </a:lnTo>
                  <a:lnTo>
                    <a:pt x="573227" y="131777"/>
                  </a:lnTo>
                  <a:lnTo>
                    <a:pt x="579186" y="160781"/>
                  </a:lnTo>
                  <a:lnTo>
                    <a:pt x="579259" y="161137"/>
                  </a:lnTo>
                  <a:lnTo>
                    <a:pt x="573476" y="190359"/>
                  </a:lnTo>
                  <a:lnTo>
                    <a:pt x="573416" y="190665"/>
                  </a:lnTo>
                  <a:lnTo>
                    <a:pt x="557633" y="214791"/>
                  </a:lnTo>
                  <a:lnTo>
                    <a:pt x="557514" y="214974"/>
                  </a:lnTo>
                  <a:lnTo>
                    <a:pt x="533996" y="231466"/>
                  </a:lnTo>
                  <a:lnTo>
                    <a:pt x="505307" y="237540"/>
                  </a:lnTo>
                  <a:lnTo>
                    <a:pt x="565313" y="237540"/>
                  </a:lnTo>
                  <a:lnTo>
                    <a:pt x="578230" y="222250"/>
                  </a:lnTo>
                  <a:lnTo>
                    <a:pt x="603910" y="222250"/>
                  </a:lnTo>
                  <a:lnTo>
                    <a:pt x="603910" y="96837"/>
                  </a:lnTo>
                  <a:lnTo>
                    <a:pt x="578230" y="96837"/>
                  </a:lnTo>
                  <a:lnTo>
                    <a:pt x="566833" y="85775"/>
                  </a:lnTo>
                  <a:close/>
                </a:path>
                <a:path w="1555750" h="261620">
                  <a:moveTo>
                    <a:pt x="603910" y="0"/>
                  </a:moveTo>
                  <a:lnTo>
                    <a:pt x="578230" y="0"/>
                  </a:lnTo>
                  <a:lnTo>
                    <a:pt x="578230" y="96837"/>
                  </a:lnTo>
                  <a:lnTo>
                    <a:pt x="603910" y="96837"/>
                  </a:lnTo>
                  <a:lnTo>
                    <a:pt x="603910" y="0"/>
                  </a:lnTo>
                  <a:close/>
                </a:path>
                <a:path w="1555750" h="261620">
                  <a:moveTo>
                    <a:pt x="246926" y="0"/>
                  </a:moveTo>
                  <a:lnTo>
                    <a:pt x="221233" y="0"/>
                  </a:lnTo>
                  <a:lnTo>
                    <a:pt x="221233" y="256641"/>
                  </a:lnTo>
                  <a:lnTo>
                    <a:pt x="246926" y="256641"/>
                  </a:lnTo>
                  <a:lnTo>
                    <a:pt x="246926" y="152476"/>
                  </a:lnTo>
                  <a:lnTo>
                    <a:pt x="251100" y="122434"/>
                  </a:lnTo>
                  <a:lnTo>
                    <a:pt x="262889" y="101700"/>
                  </a:lnTo>
                  <a:lnTo>
                    <a:pt x="278699" y="91325"/>
                  </a:lnTo>
                  <a:lnTo>
                    <a:pt x="246926" y="91325"/>
                  </a:lnTo>
                  <a:lnTo>
                    <a:pt x="246926" y="0"/>
                  </a:lnTo>
                  <a:close/>
                </a:path>
                <a:path w="1555750" h="261620">
                  <a:moveTo>
                    <a:pt x="367576" y="85813"/>
                  </a:moveTo>
                  <a:lnTo>
                    <a:pt x="304914" y="85813"/>
                  </a:lnTo>
                  <a:lnTo>
                    <a:pt x="328752" y="89913"/>
                  </a:lnTo>
                  <a:lnTo>
                    <a:pt x="347305" y="102476"/>
                  </a:lnTo>
                  <a:lnTo>
                    <a:pt x="359340" y="123897"/>
                  </a:lnTo>
                  <a:lnTo>
                    <a:pt x="363626" y="154571"/>
                  </a:lnTo>
                  <a:lnTo>
                    <a:pt x="363626" y="256641"/>
                  </a:lnTo>
                  <a:lnTo>
                    <a:pt x="389318" y="256641"/>
                  </a:lnTo>
                  <a:lnTo>
                    <a:pt x="389318" y="154571"/>
                  </a:lnTo>
                  <a:lnTo>
                    <a:pt x="383449" y="113322"/>
                  </a:lnTo>
                  <a:lnTo>
                    <a:pt x="367576" y="85813"/>
                  </a:lnTo>
                  <a:close/>
                </a:path>
                <a:path w="1555750" h="261620">
                  <a:moveTo>
                    <a:pt x="307365" y="62166"/>
                  </a:moveTo>
                  <a:lnTo>
                    <a:pt x="288740" y="64086"/>
                  </a:lnTo>
                  <a:lnTo>
                    <a:pt x="272197" y="69716"/>
                  </a:lnTo>
                  <a:lnTo>
                    <a:pt x="258128" y="78861"/>
                  </a:lnTo>
                  <a:lnTo>
                    <a:pt x="246926" y="91325"/>
                  </a:lnTo>
                  <a:lnTo>
                    <a:pt x="278699" y="91325"/>
                  </a:lnTo>
                  <a:lnTo>
                    <a:pt x="281194" y="89687"/>
                  </a:lnTo>
                  <a:lnTo>
                    <a:pt x="304914" y="85813"/>
                  </a:lnTo>
                  <a:lnTo>
                    <a:pt x="367576" y="85813"/>
                  </a:lnTo>
                  <a:lnTo>
                    <a:pt x="366839" y="84537"/>
                  </a:lnTo>
                  <a:lnTo>
                    <a:pt x="340980" y="67667"/>
                  </a:lnTo>
                  <a:lnTo>
                    <a:pt x="307365" y="62166"/>
                  </a:lnTo>
                  <a:close/>
                </a:path>
                <a:path w="1555750" h="261620">
                  <a:moveTo>
                    <a:pt x="99999" y="62166"/>
                  </a:moveTo>
                  <a:lnTo>
                    <a:pt x="60361" y="69829"/>
                  </a:lnTo>
                  <a:lnTo>
                    <a:pt x="28654" y="90935"/>
                  </a:lnTo>
                  <a:lnTo>
                    <a:pt x="7620" y="122656"/>
                  </a:lnTo>
                  <a:lnTo>
                    <a:pt x="0" y="162166"/>
                  </a:lnTo>
                  <a:lnTo>
                    <a:pt x="7695" y="201516"/>
                  </a:lnTo>
                  <a:lnTo>
                    <a:pt x="29000" y="232887"/>
                  </a:lnTo>
                  <a:lnTo>
                    <a:pt x="61239" y="253650"/>
                  </a:lnTo>
                  <a:lnTo>
                    <a:pt x="101739" y="261175"/>
                  </a:lnTo>
                  <a:lnTo>
                    <a:pt x="123989" y="259065"/>
                  </a:lnTo>
                  <a:lnTo>
                    <a:pt x="142946" y="252395"/>
                  </a:lnTo>
                  <a:lnTo>
                    <a:pt x="159620" y="240649"/>
                  </a:lnTo>
                  <a:lnTo>
                    <a:pt x="162382" y="237540"/>
                  </a:lnTo>
                  <a:lnTo>
                    <a:pt x="102095" y="237540"/>
                  </a:lnTo>
                  <a:lnTo>
                    <a:pt x="72071" y="231603"/>
                  </a:lnTo>
                  <a:lnTo>
                    <a:pt x="47985" y="215311"/>
                  </a:lnTo>
                  <a:lnTo>
                    <a:pt x="31968" y="190943"/>
                  </a:lnTo>
                  <a:lnTo>
                    <a:pt x="31874" y="190799"/>
                  </a:lnTo>
                  <a:lnTo>
                    <a:pt x="26113" y="160781"/>
                  </a:lnTo>
                  <a:lnTo>
                    <a:pt x="26047" y="160439"/>
                  </a:lnTo>
                  <a:lnTo>
                    <a:pt x="31902" y="131333"/>
                  </a:lnTo>
                  <a:lnTo>
                    <a:pt x="47882" y="107605"/>
                  </a:lnTo>
                  <a:lnTo>
                    <a:pt x="71610" y="91628"/>
                  </a:lnTo>
                  <a:lnTo>
                    <a:pt x="100710" y="85775"/>
                  </a:lnTo>
                  <a:lnTo>
                    <a:pt x="162207" y="85775"/>
                  </a:lnTo>
                  <a:lnTo>
                    <a:pt x="160021" y="83281"/>
                  </a:lnTo>
                  <a:lnTo>
                    <a:pt x="142843" y="71378"/>
                  </a:lnTo>
                  <a:lnTo>
                    <a:pt x="122997" y="64426"/>
                  </a:lnTo>
                  <a:lnTo>
                    <a:pt x="99999" y="62166"/>
                  </a:lnTo>
                  <a:close/>
                </a:path>
                <a:path w="1555750" h="261620">
                  <a:moveTo>
                    <a:pt x="200698" y="223316"/>
                  </a:moveTo>
                  <a:lnTo>
                    <a:pt x="175018" y="223316"/>
                  </a:lnTo>
                  <a:lnTo>
                    <a:pt x="175018" y="256641"/>
                  </a:lnTo>
                  <a:lnTo>
                    <a:pt x="200698" y="256641"/>
                  </a:lnTo>
                  <a:lnTo>
                    <a:pt x="200698" y="223316"/>
                  </a:lnTo>
                  <a:close/>
                </a:path>
                <a:path w="1555750" h="261620">
                  <a:moveTo>
                    <a:pt x="162207" y="85775"/>
                  </a:moveTo>
                  <a:lnTo>
                    <a:pt x="100710" y="85775"/>
                  </a:lnTo>
                  <a:lnTo>
                    <a:pt x="129905" y="91441"/>
                  </a:lnTo>
                  <a:lnTo>
                    <a:pt x="153495" y="107134"/>
                  </a:lnTo>
                  <a:lnTo>
                    <a:pt x="169269" y="130899"/>
                  </a:lnTo>
                  <a:lnTo>
                    <a:pt x="174952" y="160439"/>
                  </a:lnTo>
                  <a:lnTo>
                    <a:pt x="175018" y="160781"/>
                  </a:lnTo>
                  <a:lnTo>
                    <a:pt x="169704" y="190799"/>
                  </a:lnTo>
                  <a:lnTo>
                    <a:pt x="169678" y="190943"/>
                  </a:lnTo>
                  <a:lnTo>
                    <a:pt x="154701" y="215311"/>
                  </a:lnTo>
                  <a:lnTo>
                    <a:pt x="131652" y="231603"/>
                  </a:lnTo>
                  <a:lnTo>
                    <a:pt x="102095" y="237540"/>
                  </a:lnTo>
                  <a:lnTo>
                    <a:pt x="162382" y="237540"/>
                  </a:lnTo>
                  <a:lnTo>
                    <a:pt x="175018" y="223316"/>
                  </a:lnTo>
                  <a:lnTo>
                    <a:pt x="200698" y="223316"/>
                  </a:lnTo>
                  <a:lnTo>
                    <a:pt x="200698" y="100393"/>
                  </a:lnTo>
                  <a:lnTo>
                    <a:pt x="175018" y="100393"/>
                  </a:lnTo>
                  <a:lnTo>
                    <a:pt x="162207" y="85775"/>
                  </a:lnTo>
                  <a:close/>
                </a:path>
                <a:path w="1555750" h="261620">
                  <a:moveTo>
                    <a:pt x="200698" y="66713"/>
                  </a:moveTo>
                  <a:lnTo>
                    <a:pt x="175018" y="66713"/>
                  </a:lnTo>
                  <a:lnTo>
                    <a:pt x="175018" y="100393"/>
                  </a:lnTo>
                  <a:lnTo>
                    <a:pt x="200698" y="100393"/>
                  </a:lnTo>
                  <a:lnTo>
                    <a:pt x="200698" y="66713"/>
                  </a:lnTo>
                  <a:close/>
                </a:path>
              </a:pathLst>
            </a:custGeom>
            <a:solidFill>
              <a:srgbClr val="004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79302" y="3096224"/>
              <a:ext cx="201320" cy="20132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455588" y="3333626"/>
              <a:ext cx="1564640" cy="66675"/>
            </a:xfrm>
            <a:custGeom>
              <a:avLst/>
              <a:gdLst/>
              <a:ahLst/>
              <a:cxnLst/>
              <a:rect l="l" t="t" r="r" b="b"/>
              <a:pathLst>
                <a:path w="1564640" h="66675">
                  <a:moveTo>
                    <a:pt x="1559725" y="0"/>
                  </a:moveTo>
                  <a:lnTo>
                    <a:pt x="1548079" y="0"/>
                  </a:lnTo>
                  <a:lnTo>
                    <a:pt x="1546179" y="1904"/>
                  </a:lnTo>
                  <a:lnTo>
                    <a:pt x="1543418" y="4787"/>
                  </a:lnTo>
                  <a:lnTo>
                    <a:pt x="1543418" y="16217"/>
                  </a:lnTo>
                  <a:lnTo>
                    <a:pt x="1548130" y="20929"/>
                  </a:lnTo>
                  <a:lnTo>
                    <a:pt x="1559725" y="20929"/>
                  </a:lnTo>
                  <a:lnTo>
                    <a:pt x="1561659" y="18973"/>
                  </a:lnTo>
                  <a:lnTo>
                    <a:pt x="1549196" y="18973"/>
                  </a:lnTo>
                  <a:lnTo>
                    <a:pt x="1545501" y="15201"/>
                  </a:lnTo>
                  <a:lnTo>
                    <a:pt x="1545501" y="5689"/>
                  </a:lnTo>
                  <a:lnTo>
                    <a:pt x="1549234" y="1904"/>
                  </a:lnTo>
                  <a:lnTo>
                    <a:pt x="1561624" y="1904"/>
                  </a:lnTo>
                  <a:lnTo>
                    <a:pt x="1559725" y="0"/>
                  </a:lnTo>
                  <a:close/>
                </a:path>
                <a:path w="1564640" h="66675">
                  <a:moveTo>
                    <a:pt x="1561624" y="1904"/>
                  </a:moveTo>
                  <a:lnTo>
                    <a:pt x="1558569" y="1904"/>
                  </a:lnTo>
                  <a:lnTo>
                    <a:pt x="1562252" y="5689"/>
                  </a:lnTo>
                  <a:lnTo>
                    <a:pt x="1562252" y="15201"/>
                  </a:lnTo>
                  <a:lnTo>
                    <a:pt x="1558607" y="18973"/>
                  </a:lnTo>
                  <a:lnTo>
                    <a:pt x="1561659" y="18973"/>
                  </a:lnTo>
                  <a:lnTo>
                    <a:pt x="1564386" y="16217"/>
                  </a:lnTo>
                  <a:lnTo>
                    <a:pt x="1564386" y="4787"/>
                  </a:lnTo>
                  <a:lnTo>
                    <a:pt x="1561624" y="1904"/>
                  </a:lnTo>
                  <a:close/>
                </a:path>
                <a:path w="1564640" h="66675">
                  <a:moveTo>
                    <a:pt x="1556613" y="4787"/>
                  </a:moveTo>
                  <a:lnTo>
                    <a:pt x="1550212" y="4787"/>
                  </a:lnTo>
                  <a:lnTo>
                    <a:pt x="1550212" y="16078"/>
                  </a:lnTo>
                  <a:lnTo>
                    <a:pt x="1552308" y="16078"/>
                  </a:lnTo>
                  <a:lnTo>
                    <a:pt x="1552308" y="11595"/>
                  </a:lnTo>
                  <a:lnTo>
                    <a:pt x="1556044" y="11595"/>
                  </a:lnTo>
                  <a:lnTo>
                    <a:pt x="1555902" y="11328"/>
                  </a:lnTo>
                  <a:lnTo>
                    <a:pt x="1557147" y="10883"/>
                  </a:lnTo>
                  <a:lnTo>
                    <a:pt x="1558039" y="9956"/>
                  </a:lnTo>
                  <a:lnTo>
                    <a:pt x="1552308" y="9956"/>
                  </a:lnTo>
                  <a:lnTo>
                    <a:pt x="1552308" y="6527"/>
                  </a:lnTo>
                  <a:lnTo>
                    <a:pt x="1558124" y="6527"/>
                  </a:lnTo>
                  <a:lnTo>
                    <a:pt x="1558124" y="6388"/>
                  </a:lnTo>
                  <a:lnTo>
                    <a:pt x="1556613" y="4787"/>
                  </a:lnTo>
                  <a:close/>
                </a:path>
                <a:path w="1564640" h="66675">
                  <a:moveTo>
                    <a:pt x="1556044" y="11595"/>
                  </a:moveTo>
                  <a:lnTo>
                    <a:pt x="1553768" y="11595"/>
                  </a:lnTo>
                  <a:lnTo>
                    <a:pt x="1556080" y="16078"/>
                  </a:lnTo>
                  <a:lnTo>
                    <a:pt x="1558429" y="16078"/>
                  </a:lnTo>
                  <a:lnTo>
                    <a:pt x="1556044" y="11595"/>
                  </a:lnTo>
                  <a:close/>
                </a:path>
                <a:path w="1564640" h="66675">
                  <a:moveTo>
                    <a:pt x="1558124" y="6527"/>
                  </a:moveTo>
                  <a:lnTo>
                    <a:pt x="1555318" y="6527"/>
                  </a:lnTo>
                  <a:lnTo>
                    <a:pt x="1556080" y="7238"/>
                  </a:lnTo>
                  <a:lnTo>
                    <a:pt x="1556080" y="9194"/>
                  </a:lnTo>
                  <a:lnTo>
                    <a:pt x="1555318" y="9956"/>
                  </a:lnTo>
                  <a:lnTo>
                    <a:pt x="1558124" y="9956"/>
                  </a:lnTo>
                  <a:lnTo>
                    <a:pt x="1558124" y="6527"/>
                  </a:lnTo>
                  <a:close/>
                </a:path>
                <a:path w="1564640" h="66675">
                  <a:moveTo>
                    <a:pt x="1505153" y="5067"/>
                  </a:moveTo>
                  <a:lnTo>
                    <a:pt x="1495158" y="5067"/>
                  </a:lnTo>
                  <a:lnTo>
                    <a:pt x="1513243" y="40665"/>
                  </a:lnTo>
                  <a:lnTo>
                    <a:pt x="1513243" y="65595"/>
                  </a:lnTo>
                  <a:lnTo>
                    <a:pt x="1522437" y="65595"/>
                  </a:lnTo>
                  <a:lnTo>
                    <a:pt x="1522437" y="40665"/>
                  </a:lnTo>
                  <a:lnTo>
                    <a:pt x="1527018" y="31648"/>
                  </a:lnTo>
                  <a:lnTo>
                    <a:pt x="1517865" y="31648"/>
                  </a:lnTo>
                  <a:lnTo>
                    <a:pt x="1505153" y="5067"/>
                  </a:lnTo>
                  <a:close/>
                </a:path>
                <a:path w="1564640" h="66675">
                  <a:moveTo>
                    <a:pt x="1540522" y="5067"/>
                  </a:moveTo>
                  <a:lnTo>
                    <a:pt x="1530527" y="5067"/>
                  </a:lnTo>
                  <a:lnTo>
                    <a:pt x="1517865" y="31648"/>
                  </a:lnTo>
                  <a:lnTo>
                    <a:pt x="1527018" y="31648"/>
                  </a:lnTo>
                  <a:lnTo>
                    <a:pt x="1540522" y="5067"/>
                  </a:lnTo>
                  <a:close/>
                </a:path>
                <a:path w="1564640" h="66675">
                  <a:moveTo>
                    <a:pt x="1461198" y="5105"/>
                  </a:moveTo>
                  <a:lnTo>
                    <a:pt x="1437741" y="5105"/>
                  </a:lnTo>
                  <a:lnTo>
                    <a:pt x="1437741" y="65671"/>
                  </a:lnTo>
                  <a:lnTo>
                    <a:pt x="1446936" y="65671"/>
                  </a:lnTo>
                  <a:lnTo>
                    <a:pt x="1446936" y="40131"/>
                  </a:lnTo>
                  <a:lnTo>
                    <a:pt x="1468564" y="40131"/>
                  </a:lnTo>
                  <a:lnTo>
                    <a:pt x="1467916" y="38887"/>
                  </a:lnTo>
                  <a:lnTo>
                    <a:pt x="1474711" y="36982"/>
                  </a:lnTo>
                  <a:lnTo>
                    <a:pt x="1479228" y="32270"/>
                  </a:lnTo>
                  <a:lnTo>
                    <a:pt x="1446936" y="32270"/>
                  </a:lnTo>
                  <a:lnTo>
                    <a:pt x="1446936" y="13322"/>
                  </a:lnTo>
                  <a:lnTo>
                    <a:pt x="1477091" y="13322"/>
                  </a:lnTo>
                  <a:lnTo>
                    <a:pt x="1474903" y="10082"/>
                  </a:lnTo>
                  <a:lnTo>
                    <a:pt x="1468975" y="6419"/>
                  </a:lnTo>
                  <a:lnTo>
                    <a:pt x="1461198" y="5105"/>
                  </a:lnTo>
                  <a:close/>
                </a:path>
                <a:path w="1564640" h="66675">
                  <a:moveTo>
                    <a:pt x="1468564" y="40131"/>
                  </a:moveTo>
                  <a:lnTo>
                    <a:pt x="1458391" y="40131"/>
                  </a:lnTo>
                  <a:lnTo>
                    <a:pt x="1471168" y="65671"/>
                  </a:lnTo>
                  <a:lnTo>
                    <a:pt x="1481861" y="65671"/>
                  </a:lnTo>
                  <a:lnTo>
                    <a:pt x="1468564" y="40131"/>
                  </a:lnTo>
                  <a:close/>
                </a:path>
                <a:path w="1564640" h="66675">
                  <a:moveTo>
                    <a:pt x="1477091" y="13322"/>
                  </a:moveTo>
                  <a:lnTo>
                    <a:pt x="1466621" y="13322"/>
                  </a:lnTo>
                  <a:lnTo>
                    <a:pt x="1470799" y="16890"/>
                  </a:lnTo>
                  <a:lnTo>
                    <a:pt x="1470799" y="28790"/>
                  </a:lnTo>
                  <a:lnTo>
                    <a:pt x="1466672" y="32270"/>
                  </a:lnTo>
                  <a:lnTo>
                    <a:pt x="1479228" y="32270"/>
                  </a:lnTo>
                  <a:lnTo>
                    <a:pt x="1480007" y="31457"/>
                  </a:lnTo>
                  <a:lnTo>
                    <a:pt x="1480007" y="22783"/>
                  </a:lnTo>
                  <a:lnTo>
                    <a:pt x="1478681" y="15676"/>
                  </a:lnTo>
                  <a:lnTo>
                    <a:pt x="1477091" y="13322"/>
                  </a:lnTo>
                  <a:close/>
                </a:path>
                <a:path w="1564640" h="66675">
                  <a:moveTo>
                    <a:pt x="1399336" y="4483"/>
                  </a:moveTo>
                  <a:lnTo>
                    <a:pt x="1386090" y="4483"/>
                  </a:lnTo>
                  <a:lnTo>
                    <a:pt x="1380985" y="6705"/>
                  </a:lnTo>
                  <a:lnTo>
                    <a:pt x="1377073" y="10617"/>
                  </a:lnTo>
                  <a:lnTo>
                    <a:pt x="1373602" y="15203"/>
                  </a:lnTo>
                  <a:lnTo>
                    <a:pt x="1371773" y="20434"/>
                  </a:lnTo>
                  <a:lnTo>
                    <a:pt x="1371060" y="26922"/>
                  </a:lnTo>
                  <a:lnTo>
                    <a:pt x="1371060" y="43645"/>
                  </a:lnTo>
                  <a:lnTo>
                    <a:pt x="1386090" y="66090"/>
                  </a:lnTo>
                  <a:lnTo>
                    <a:pt x="1399336" y="66090"/>
                  </a:lnTo>
                  <a:lnTo>
                    <a:pt x="1404442" y="63855"/>
                  </a:lnTo>
                  <a:lnTo>
                    <a:pt x="1408353" y="59943"/>
                  </a:lnTo>
                  <a:lnTo>
                    <a:pt x="1409867" y="57950"/>
                  </a:lnTo>
                  <a:lnTo>
                    <a:pt x="1389075" y="57950"/>
                  </a:lnTo>
                  <a:lnTo>
                    <a:pt x="1386001" y="56527"/>
                  </a:lnTo>
                  <a:lnTo>
                    <a:pt x="1383703" y="54127"/>
                  </a:lnTo>
                  <a:lnTo>
                    <a:pt x="1380800" y="50965"/>
                  </a:lnTo>
                  <a:lnTo>
                    <a:pt x="1380597" y="50136"/>
                  </a:lnTo>
                  <a:lnTo>
                    <a:pt x="1380134" y="47320"/>
                  </a:lnTo>
                  <a:lnTo>
                    <a:pt x="1380134" y="23317"/>
                  </a:lnTo>
                  <a:lnTo>
                    <a:pt x="1389075" y="12712"/>
                  </a:lnTo>
                  <a:lnTo>
                    <a:pt x="1409942" y="12712"/>
                  </a:lnTo>
                  <a:lnTo>
                    <a:pt x="1408353" y="10617"/>
                  </a:lnTo>
                  <a:lnTo>
                    <a:pt x="1404442" y="6705"/>
                  </a:lnTo>
                  <a:lnTo>
                    <a:pt x="1399336" y="4483"/>
                  </a:lnTo>
                  <a:close/>
                </a:path>
                <a:path w="1564640" h="66675">
                  <a:moveTo>
                    <a:pt x="1409942" y="12712"/>
                  </a:moveTo>
                  <a:lnTo>
                    <a:pt x="1396365" y="12712"/>
                  </a:lnTo>
                  <a:lnTo>
                    <a:pt x="1399462" y="14084"/>
                  </a:lnTo>
                  <a:lnTo>
                    <a:pt x="1401749" y="16433"/>
                  </a:lnTo>
                  <a:lnTo>
                    <a:pt x="1404822" y="19684"/>
                  </a:lnTo>
                  <a:lnTo>
                    <a:pt x="1405293" y="23317"/>
                  </a:lnTo>
                  <a:lnTo>
                    <a:pt x="1405293" y="47320"/>
                  </a:lnTo>
                  <a:lnTo>
                    <a:pt x="1404920" y="50136"/>
                  </a:lnTo>
                  <a:lnTo>
                    <a:pt x="1404810" y="50965"/>
                  </a:lnTo>
                  <a:lnTo>
                    <a:pt x="1400531" y="55365"/>
                  </a:lnTo>
                  <a:lnTo>
                    <a:pt x="1399345" y="56527"/>
                  </a:lnTo>
                  <a:lnTo>
                    <a:pt x="1396365" y="57950"/>
                  </a:lnTo>
                  <a:lnTo>
                    <a:pt x="1409867" y="57950"/>
                  </a:lnTo>
                  <a:lnTo>
                    <a:pt x="1411830" y="55365"/>
                  </a:lnTo>
                  <a:lnTo>
                    <a:pt x="1413659" y="50136"/>
                  </a:lnTo>
                  <a:lnTo>
                    <a:pt x="1414368" y="43645"/>
                  </a:lnTo>
                  <a:lnTo>
                    <a:pt x="1414368" y="26922"/>
                  </a:lnTo>
                  <a:lnTo>
                    <a:pt x="1413659" y="20434"/>
                  </a:lnTo>
                  <a:lnTo>
                    <a:pt x="1411830" y="15203"/>
                  </a:lnTo>
                  <a:lnTo>
                    <a:pt x="1409942" y="12712"/>
                  </a:lnTo>
                  <a:close/>
                </a:path>
                <a:path w="1564640" h="66675">
                  <a:moveTo>
                    <a:pt x="1338148" y="13284"/>
                  </a:moveTo>
                  <a:lnTo>
                    <a:pt x="1328940" y="13284"/>
                  </a:lnTo>
                  <a:lnTo>
                    <a:pt x="1328940" y="65595"/>
                  </a:lnTo>
                  <a:lnTo>
                    <a:pt x="1338148" y="65595"/>
                  </a:lnTo>
                  <a:lnTo>
                    <a:pt x="1338148" y="13284"/>
                  </a:lnTo>
                  <a:close/>
                </a:path>
                <a:path w="1564640" h="66675">
                  <a:moveTo>
                    <a:pt x="1354810" y="5067"/>
                  </a:moveTo>
                  <a:lnTo>
                    <a:pt x="1312278" y="5067"/>
                  </a:lnTo>
                  <a:lnTo>
                    <a:pt x="1312278" y="13284"/>
                  </a:lnTo>
                  <a:lnTo>
                    <a:pt x="1354810" y="13284"/>
                  </a:lnTo>
                  <a:lnTo>
                    <a:pt x="1354810" y="5067"/>
                  </a:lnTo>
                  <a:close/>
                </a:path>
                <a:path w="1564640" h="66675">
                  <a:moveTo>
                    <a:pt x="1275880" y="4483"/>
                  </a:moveTo>
                  <a:lnTo>
                    <a:pt x="1269263" y="4483"/>
                  </a:lnTo>
                  <a:lnTo>
                    <a:pt x="1264158" y="6705"/>
                  </a:lnTo>
                  <a:lnTo>
                    <a:pt x="1254112" y="35280"/>
                  </a:lnTo>
                  <a:lnTo>
                    <a:pt x="1254243" y="43645"/>
                  </a:lnTo>
                  <a:lnTo>
                    <a:pt x="1269263" y="66090"/>
                  </a:lnTo>
                  <a:lnTo>
                    <a:pt x="1275918" y="66090"/>
                  </a:lnTo>
                  <a:lnTo>
                    <a:pt x="1283667" y="64867"/>
                  </a:lnTo>
                  <a:lnTo>
                    <a:pt x="1290078" y="61275"/>
                  </a:lnTo>
                  <a:lnTo>
                    <a:pt x="1292815" y="57899"/>
                  </a:lnTo>
                  <a:lnTo>
                    <a:pt x="1272273" y="57899"/>
                  </a:lnTo>
                  <a:lnTo>
                    <a:pt x="1269212" y="56578"/>
                  </a:lnTo>
                  <a:lnTo>
                    <a:pt x="1266990" y="54165"/>
                  </a:lnTo>
                  <a:lnTo>
                    <a:pt x="1263929" y="50926"/>
                  </a:lnTo>
                  <a:lnTo>
                    <a:pt x="1263373" y="47459"/>
                  </a:lnTo>
                  <a:lnTo>
                    <a:pt x="1263373" y="23113"/>
                  </a:lnTo>
                  <a:lnTo>
                    <a:pt x="1263929" y="19634"/>
                  </a:lnTo>
                  <a:lnTo>
                    <a:pt x="1269212" y="14046"/>
                  </a:lnTo>
                  <a:lnTo>
                    <a:pt x="1272273" y="12661"/>
                  </a:lnTo>
                  <a:lnTo>
                    <a:pt x="1292776" y="12661"/>
                  </a:lnTo>
                  <a:lnTo>
                    <a:pt x="1290062" y="9297"/>
                  </a:lnTo>
                  <a:lnTo>
                    <a:pt x="1283659" y="5706"/>
                  </a:lnTo>
                  <a:lnTo>
                    <a:pt x="1275880" y="4483"/>
                  </a:lnTo>
                  <a:close/>
                </a:path>
                <a:path w="1564640" h="66675">
                  <a:moveTo>
                    <a:pt x="1297533" y="47459"/>
                  </a:moveTo>
                  <a:lnTo>
                    <a:pt x="1288326" y="47459"/>
                  </a:lnTo>
                  <a:lnTo>
                    <a:pt x="1286903" y="53632"/>
                  </a:lnTo>
                  <a:lnTo>
                    <a:pt x="1282636" y="57899"/>
                  </a:lnTo>
                  <a:lnTo>
                    <a:pt x="1292815" y="57899"/>
                  </a:lnTo>
                  <a:lnTo>
                    <a:pt x="1294813" y="55434"/>
                  </a:lnTo>
                  <a:lnTo>
                    <a:pt x="1297533" y="47459"/>
                  </a:lnTo>
                  <a:close/>
                </a:path>
                <a:path w="1564640" h="66675">
                  <a:moveTo>
                    <a:pt x="1292776" y="12661"/>
                  </a:moveTo>
                  <a:lnTo>
                    <a:pt x="1282636" y="12661"/>
                  </a:lnTo>
                  <a:lnTo>
                    <a:pt x="1286776" y="16890"/>
                  </a:lnTo>
                  <a:lnTo>
                    <a:pt x="1288148" y="23113"/>
                  </a:lnTo>
                  <a:lnTo>
                    <a:pt x="1297482" y="23113"/>
                  </a:lnTo>
                  <a:lnTo>
                    <a:pt x="1294796" y="15203"/>
                  </a:lnTo>
                  <a:lnTo>
                    <a:pt x="1292776" y="12661"/>
                  </a:lnTo>
                  <a:close/>
                </a:path>
                <a:path w="1564640" h="66675">
                  <a:moveTo>
                    <a:pt x="1234097" y="5067"/>
                  </a:moveTo>
                  <a:lnTo>
                    <a:pt x="1195438" y="5067"/>
                  </a:lnTo>
                  <a:lnTo>
                    <a:pt x="1195438" y="65595"/>
                  </a:lnTo>
                  <a:lnTo>
                    <a:pt x="1234097" y="65595"/>
                  </a:lnTo>
                  <a:lnTo>
                    <a:pt x="1234097" y="57327"/>
                  </a:lnTo>
                  <a:lnTo>
                    <a:pt x="1204595" y="57327"/>
                  </a:lnTo>
                  <a:lnTo>
                    <a:pt x="1204595" y="39154"/>
                  </a:lnTo>
                  <a:lnTo>
                    <a:pt x="1229791" y="39154"/>
                  </a:lnTo>
                  <a:lnTo>
                    <a:pt x="1229791" y="30975"/>
                  </a:lnTo>
                  <a:lnTo>
                    <a:pt x="1204595" y="30975"/>
                  </a:lnTo>
                  <a:lnTo>
                    <a:pt x="1204595" y="13284"/>
                  </a:lnTo>
                  <a:lnTo>
                    <a:pt x="1234097" y="13284"/>
                  </a:lnTo>
                  <a:lnTo>
                    <a:pt x="1234097" y="5067"/>
                  </a:lnTo>
                  <a:close/>
                </a:path>
                <a:path w="1564640" h="66675">
                  <a:moveTo>
                    <a:pt x="1153591" y="5105"/>
                  </a:moveTo>
                  <a:lnTo>
                    <a:pt x="1130122" y="5105"/>
                  </a:lnTo>
                  <a:lnTo>
                    <a:pt x="1130122" y="65671"/>
                  </a:lnTo>
                  <a:lnTo>
                    <a:pt x="1139304" y="65671"/>
                  </a:lnTo>
                  <a:lnTo>
                    <a:pt x="1139304" y="40131"/>
                  </a:lnTo>
                  <a:lnTo>
                    <a:pt x="1160945" y="40131"/>
                  </a:lnTo>
                  <a:lnTo>
                    <a:pt x="1160297" y="38887"/>
                  </a:lnTo>
                  <a:lnTo>
                    <a:pt x="1167091" y="36982"/>
                  </a:lnTo>
                  <a:lnTo>
                    <a:pt x="1171597" y="32270"/>
                  </a:lnTo>
                  <a:lnTo>
                    <a:pt x="1139304" y="32270"/>
                  </a:lnTo>
                  <a:lnTo>
                    <a:pt x="1139304" y="13322"/>
                  </a:lnTo>
                  <a:lnTo>
                    <a:pt x="1169463" y="13322"/>
                  </a:lnTo>
                  <a:lnTo>
                    <a:pt x="1167279" y="10082"/>
                  </a:lnTo>
                  <a:lnTo>
                    <a:pt x="1161359" y="6419"/>
                  </a:lnTo>
                  <a:lnTo>
                    <a:pt x="1153591" y="5105"/>
                  </a:lnTo>
                  <a:close/>
                </a:path>
                <a:path w="1564640" h="66675">
                  <a:moveTo>
                    <a:pt x="1160945" y="40131"/>
                  </a:moveTo>
                  <a:lnTo>
                    <a:pt x="1150785" y="40131"/>
                  </a:lnTo>
                  <a:lnTo>
                    <a:pt x="1163548" y="65671"/>
                  </a:lnTo>
                  <a:lnTo>
                    <a:pt x="1174242" y="65671"/>
                  </a:lnTo>
                  <a:lnTo>
                    <a:pt x="1160945" y="40131"/>
                  </a:lnTo>
                  <a:close/>
                </a:path>
                <a:path w="1564640" h="66675">
                  <a:moveTo>
                    <a:pt x="1169463" y="13322"/>
                  </a:moveTo>
                  <a:lnTo>
                    <a:pt x="1159002" y="13322"/>
                  </a:lnTo>
                  <a:lnTo>
                    <a:pt x="1163180" y="16890"/>
                  </a:lnTo>
                  <a:lnTo>
                    <a:pt x="1163180" y="28790"/>
                  </a:lnTo>
                  <a:lnTo>
                    <a:pt x="1159040" y="32270"/>
                  </a:lnTo>
                  <a:lnTo>
                    <a:pt x="1171597" y="32270"/>
                  </a:lnTo>
                  <a:lnTo>
                    <a:pt x="1172375" y="31457"/>
                  </a:lnTo>
                  <a:lnTo>
                    <a:pt x="1172375" y="22783"/>
                  </a:lnTo>
                  <a:lnTo>
                    <a:pt x="1171051" y="15676"/>
                  </a:lnTo>
                  <a:lnTo>
                    <a:pt x="1169463" y="13322"/>
                  </a:lnTo>
                  <a:close/>
                </a:path>
                <a:path w="1564640" h="66675">
                  <a:moveTo>
                    <a:pt x="1104696" y="5067"/>
                  </a:moveTo>
                  <a:lnTo>
                    <a:pt x="1095489" y="5067"/>
                  </a:lnTo>
                  <a:lnTo>
                    <a:pt x="1095489" y="65595"/>
                  </a:lnTo>
                  <a:lnTo>
                    <a:pt x="1104696" y="65595"/>
                  </a:lnTo>
                  <a:lnTo>
                    <a:pt x="1104696" y="5067"/>
                  </a:lnTo>
                  <a:close/>
                </a:path>
                <a:path w="1564640" h="66675">
                  <a:moveTo>
                    <a:pt x="1058075" y="5016"/>
                  </a:moveTo>
                  <a:lnTo>
                    <a:pt x="1029271" y="5016"/>
                  </a:lnTo>
                  <a:lnTo>
                    <a:pt x="1029271" y="65557"/>
                  </a:lnTo>
                  <a:lnTo>
                    <a:pt x="1058075" y="65557"/>
                  </a:lnTo>
                  <a:lnTo>
                    <a:pt x="1063409" y="63195"/>
                  </a:lnTo>
                  <a:lnTo>
                    <a:pt x="1068065" y="57416"/>
                  </a:lnTo>
                  <a:lnTo>
                    <a:pt x="1038428" y="57416"/>
                  </a:lnTo>
                  <a:lnTo>
                    <a:pt x="1038428" y="13195"/>
                  </a:lnTo>
                  <a:lnTo>
                    <a:pt x="1068109" y="13195"/>
                  </a:lnTo>
                  <a:lnTo>
                    <a:pt x="1063459" y="7429"/>
                  </a:lnTo>
                  <a:lnTo>
                    <a:pt x="1058075" y="5016"/>
                  </a:lnTo>
                  <a:close/>
                </a:path>
                <a:path w="1564640" h="66675">
                  <a:moveTo>
                    <a:pt x="1068109" y="13195"/>
                  </a:moveTo>
                  <a:lnTo>
                    <a:pt x="1053807" y="13195"/>
                  </a:lnTo>
                  <a:lnTo>
                    <a:pt x="1057313" y="14389"/>
                  </a:lnTo>
                  <a:lnTo>
                    <a:pt x="1059865" y="17373"/>
                  </a:lnTo>
                  <a:lnTo>
                    <a:pt x="1062837" y="20662"/>
                  </a:lnTo>
                  <a:lnTo>
                    <a:pt x="1063072" y="25590"/>
                  </a:lnTo>
                  <a:lnTo>
                    <a:pt x="1063072" y="44983"/>
                  </a:lnTo>
                  <a:lnTo>
                    <a:pt x="1062837" y="49898"/>
                  </a:lnTo>
                  <a:lnTo>
                    <a:pt x="1059865" y="53238"/>
                  </a:lnTo>
                  <a:lnTo>
                    <a:pt x="1057313" y="56210"/>
                  </a:lnTo>
                  <a:lnTo>
                    <a:pt x="1053807" y="57416"/>
                  </a:lnTo>
                  <a:lnTo>
                    <a:pt x="1068065" y="57416"/>
                  </a:lnTo>
                  <a:lnTo>
                    <a:pt x="1072083" y="52438"/>
                  </a:lnTo>
                  <a:lnTo>
                    <a:pt x="1072083" y="18084"/>
                  </a:lnTo>
                  <a:lnTo>
                    <a:pt x="1068109" y="13195"/>
                  </a:lnTo>
                  <a:close/>
                </a:path>
                <a:path w="1564640" h="66675">
                  <a:moveTo>
                    <a:pt x="949998" y="5067"/>
                  </a:moveTo>
                  <a:lnTo>
                    <a:pt x="940803" y="5067"/>
                  </a:lnTo>
                  <a:lnTo>
                    <a:pt x="940803" y="65595"/>
                  </a:lnTo>
                  <a:lnTo>
                    <a:pt x="979144" y="65595"/>
                  </a:lnTo>
                  <a:lnTo>
                    <a:pt x="979144" y="57327"/>
                  </a:lnTo>
                  <a:lnTo>
                    <a:pt x="949998" y="57327"/>
                  </a:lnTo>
                  <a:lnTo>
                    <a:pt x="949998" y="5067"/>
                  </a:lnTo>
                  <a:close/>
                </a:path>
                <a:path w="1564640" h="66675">
                  <a:moveTo>
                    <a:pt x="900493" y="5067"/>
                  </a:moveTo>
                  <a:lnTo>
                    <a:pt x="893025" y="5067"/>
                  </a:lnTo>
                  <a:lnTo>
                    <a:pt x="870851" y="65595"/>
                  </a:lnTo>
                  <a:lnTo>
                    <a:pt x="880618" y="65595"/>
                  </a:lnTo>
                  <a:lnTo>
                    <a:pt x="884796" y="53416"/>
                  </a:lnTo>
                  <a:lnTo>
                    <a:pt x="918205" y="53416"/>
                  </a:lnTo>
                  <a:lnTo>
                    <a:pt x="915353" y="45631"/>
                  </a:lnTo>
                  <a:lnTo>
                    <a:pt x="887514" y="45631"/>
                  </a:lnTo>
                  <a:lnTo>
                    <a:pt x="896937" y="18745"/>
                  </a:lnTo>
                  <a:lnTo>
                    <a:pt x="905504" y="18745"/>
                  </a:lnTo>
                  <a:lnTo>
                    <a:pt x="900493" y="5067"/>
                  </a:lnTo>
                  <a:close/>
                </a:path>
                <a:path w="1564640" h="66675">
                  <a:moveTo>
                    <a:pt x="918205" y="53416"/>
                  </a:moveTo>
                  <a:lnTo>
                    <a:pt x="908710" y="53416"/>
                  </a:lnTo>
                  <a:lnTo>
                    <a:pt x="912888" y="65595"/>
                  </a:lnTo>
                  <a:lnTo>
                    <a:pt x="922667" y="65595"/>
                  </a:lnTo>
                  <a:lnTo>
                    <a:pt x="918205" y="53416"/>
                  </a:lnTo>
                  <a:close/>
                </a:path>
                <a:path w="1564640" h="66675">
                  <a:moveTo>
                    <a:pt x="905504" y="18745"/>
                  </a:moveTo>
                  <a:lnTo>
                    <a:pt x="896937" y="18745"/>
                  </a:lnTo>
                  <a:lnTo>
                    <a:pt x="906132" y="45631"/>
                  </a:lnTo>
                  <a:lnTo>
                    <a:pt x="915353" y="45631"/>
                  </a:lnTo>
                  <a:lnTo>
                    <a:pt x="905504" y="18745"/>
                  </a:lnTo>
                  <a:close/>
                </a:path>
                <a:path w="1564640" h="66675">
                  <a:moveTo>
                    <a:pt x="846404" y="13284"/>
                  </a:moveTo>
                  <a:lnTo>
                    <a:pt x="837196" y="13284"/>
                  </a:lnTo>
                  <a:lnTo>
                    <a:pt x="837196" y="65595"/>
                  </a:lnTo>
                  <a:lnTo>
                    <a:pt x="846404" y="65595"/>
                  </a:lnTo>
                  <a:lnTo>
                    <a:pt x="846404" y="13284"/>
                  </a:lnTo>
                  <a:close/>
                </a:path>
                <a:path w="1564640" h="66675">
                  <a:moveTo>
                    <a:pt x="863079" y="5067"/>
                  </a:moveTo>
                  <a:lnTo>
                    <a:pt x="820547" y="5067"/>
                  </a:lnTo>
                  <a:lnTo>
                    <a:pt x="820547" y="13284"/>
                  </a:lnTo>
                  <a:lnTo>
                    <a:pt x="863079" y="13284"/>
                  </a:lnTo>
                  <a:lnTo>
                    <a:pt x="863079" y="5067"/>
                  </a:lnTo>
                  <a:close/>
                </a:path>
                <a:path w="1564640" h="66675">
                  <a:moveTo>
                    <a:pt x="800506" y="5067"/>
                  </a:moveTo>
                  <a:lnTo>
                    <a:pt x="791298" y="5067"/>
                  </a:lnTo>
                  <a:lnTo>
                    <a:pt x="791298" y="65595"/>
                  </a:lnTo>
                  <a:lnTo>
                    <a:pt x="800506" y="65595"/>
                  </a:lnTo>
                  <a:lnTo>
                    <a:pt x="800506" y="5067"/>
                  </a:lnTo>
                  <a:close/>
                </a:path>
                <a:path w="1564640" h="66675">
                  <a:moveTo>
                    <a:pt x="751078" y="5016"/>
                  </a:moveTo>
                  <a:lnTo>
                    <a:pt x="728141" y="5016"/>
                  </a:lnTo>
                  <a:lnTo>
                    <a:pt x="728141" y="65557"/>
                  </a:lnTo>
                  <a:lnTo>
                    <a:pt x="737349" y="65557"/>
                  </a:lnTo>
                  <a:lnTo>
                    <a:pt x="737349" y="41643"/>
                  </a:lnTo>
                  <a:lnTo>
                    <a:pt x="751078" y="41643"/>
                  </a:lnTo>
                  <a:lnTo>
                    <a:pt x="759094" y="40268"/>
                  </a:lnTo>
                  <a:lnTo>
                    <a:pt x="765201" y="36453"/>
                  </a:lnTo>
                  <a:lnTo>
                    <a:pt x="767185" y="33502"/>
                  </a:lnTo>
                  <a:lnTo>
                    <a:pt x="737387" y="33502"/>
                  </a:lnTo>
                  <a:lnTo>
                    <a:pt x="737387" y="13284"/>
                  </a:lnTo>
                  <a:lnTo>
                    <a:pt x="767236" y="13284"/>
                  </a:lnTo>
                  <a:lnTo>
                    <a:pt x="765201" y="10244"/>
                  </a:lnTo>
                  <a:lnTo>
                    <a:pt x="759094" y="6403"/>
                  </a:lnTo>
                  <a:lnTo>
                    <a:pt x="751078" y="5016"/>
                  </a:lnTo>
                  <a:close/>
                </a:path>
                <a:path w="1564640" h="66675">
                  <a:moveTo>
                    <a:pt x="767236" y="13284"/>
                  </a:moveTo>
                  <a:lnTo>
                    <a:pt x="757128" y="13284"/>
                  </a:lnTo>
                  <a:lnTo>
                    <a:pt x="761352" y="16967"/>
                  </a:lnTo>
                  <a:lnTo>
                    <a:pt x="761352" y="29768"/>
                  </a:lnTo>
                  <a:lnTo>
                    <a:pt x="757085" y="33502"/>
                  </a:lnTo>
                  <a:lnTo>
                    <a:pt x="767185" y="33502"/>
                  </a:lnTo>
                  <a:lnTo>
                    <a:pt x="769092" y="30665"/>
                  </a:lnTo>
                  <a:lnTo>
                    <a:pt x="770458" y="23367"/>
                  </a:lnTo>
                  <a:lnTo>
                    <a:pt x="769092" y="16058"/>
                  </a:lnTo>
                  <a:lnTo>
                    <a:pt x="767236" y="13284"/>
                  </a:lnTo>
                  <a:close/>
                </a:path>
                <a:path w="1564640" h="66675">
                  <a:moveTo>
                    <a:pt x="669086" y="52031"/>
                  </a:moveTo>
                  <a:lnTo>
                    <a:pt x="663054" y="58089"/>
                  </a:lnTo>
                  <a:lnTo>
                    <a:pt x="668909" y="63957"/>
                  </a:lnTo>
                  <a:lnTo>
                    <a:pt x="675347" y="66090"/>
                  </a:lnTo>
                  <a:lnTo>
                    <a:pt x="684466" y="66090"/>
                  </a:lnTo>
                  <a:lnTo>
                    <a:pt x="693248" y="64880"/>
                  </a:lnTo>
                  <a:lnTo>
                    <a:pt x="700138" y="61380"/>
                  </a:lnTo>
                  <a:lnTo>
                    <a:pt x="702938" y="57899"/>
                  </a:lnTo>
                  <a:lnTo>
                    <a:pt x="678510" y="57899"/>
                  </a:lnTo>
                  <a:lnTo>
                    <a:pt x="673531" y="56438"/>
                  </a:lnTo>
                  <a:lnTo>
                    <a:pt x="669086" y="52031"/>
                  </a:lnTo>
                  <a:close/>
                </a:path>
                <a:path w="1564640" h="66675">
                  <a:moveTo>
                    <a:pt x="693394" y="4533"/>
                  </a:moveTo>
                  <a:lnTo>
                    <a:pt x="685304" y="4533"/>
                  </a:lnTo>
                  <a:lnTo>
                    <a:pt x="676843" y="5815"/>
                  </a:lnTo>
                  <a:lnTo>
                    <a:pt x="670486" y="9426"/>
                  </a:lnTo>
                  <a:lnTo>
                    <a:pt x="666488" y="15013"/>
                  </a:lnTo>
                  <a:lnTo>
                    <a:pt x="665099" y="22224"/>
                  </a:lnTo>
                  <a:lnTo>
                    <a:pt x="665099" y="27241"/>
                  </a:lnTo>
                  <a:lnTo>
                    <a:pt x="666597" y="31153"/>
                  </a:lnTo>
                  <a:lnTo>
                    <a:pt x="669569" y="33870"/>
                  </a:lnTo>
                  <a:lnTo>
                    <a:pt x="672198" y="36398"/>
                  </a:lnTo>
                  <a:lnTo>
                    <a:pt x="676021" y="37947"/>
                  </a:lnTo>
                  <a:lnTo>
                    <a:pt x="688111" y="39725"/>
                  </a:lnTo>
                  <a:lnTo>
                    <a:pt x="691172" y="40131"/>
                  </a:lnTo>
                  <a:lnTo>
                    <a:pt x="693216" y="40881"/>
                  </a:lnTo>
                  <a:lnTo>
                    <a:pt x="694740" y="42265"/>
                  </a:lnTo>
                  <a:lnTo>
                    <a:pt x="696455" y="43687"/>
                  </a:lnTo>
                  <a:lnTo>
                    <a:pt x="697128" y="45821"/>
                  </a:lnTo>
                  <a:lnTo>
                    <a:pt x="697128" y="54482"/>
                  </a:lnTo>
                  <a:lnTo>
                    <a:pt x="692645" y="57899"/>
                  </a:lnTo>
                  <a:lnTo>
                    <a:pt x="702938" y="57899"/>
                  </a:lnTo>
                  <a:lnTo>
                    <a:pt x="704636" y="55787"/>
                  </a:lnTo>
                  <a:lnTo>
                    <a:pt x="706247" y="48298"/>
                  </a:lnTo>
                  <a:lnTo>
                    <a:pt x="706247" y="43052"/>
                  </a:lnTo>
                  <a:lnTo>
                    <a:pt x="679577" y="29819"/>
                  </a:lnTo>
                  <a:lnTo>
                    <a:pt x="677760" y="28981"/>
                  </a:lnTo>
                  <a:lnTo>
                    <a:pt x="676249" y="27584"/>
                  </a:lnTo>
                  <a:lnTo>
                    <a:pt x="674598" y="26263"/>
                  </a:lnTo>
                  <a:lnTo>
                    <a:pt x="674027" y="24218"/>
                  </a:lnTo>
                  <a:lnTo>
                    <a:pt x="674027" y="16433"/>
                  </a:lnTo>
                  <a:lnTo>
                    <a:pt x="677849" y="12534"/>
                  </a:lnTo>
                  <a:lnTo>
                    <a:pt x="702995" y="12534"/>
                  </a:lnTo>
                  <a:lnTo>
                    <a:pt x="704113" y="11417"/>
                  </a:lnTo>
                  <a:lnTo>
                    <a:pt x="698906" y="6578"/>
                  </a:lnTo>
                  <a:lnTo>
                    <a:pt x="693394" y="4533"/>
                  </a:lnTo>
                  <a:close/>
                </a:path>
                <a:path w="1564640" h="66675">
                  <a:moveTo>
                    <a:pt x="702995" y="12534"/>
                  </a:moveTo>
                  <a:lnTo>
                    <a:pt x="690143" y="12534"/>
                  </a:lnTo>
                  <a:lnTo>
                    <a:pt x="694601" y="13639"/>
                  </a:lnTo>
                  <a:lnTo>
                    <a:pt x="698334" y="17195"/>
                  </a:lnTo>
                  <a:lnTo>
                    <a:pt x="702995" y="12534"/>
                  </a:lnTo>
                  <a:close/>
                </a:path>
                <a:path w="1564640" h="66675">
                  <a:moveTo>
                    <a:pt x="630021" y="4483"/>
                  </a:moveTo>
                  <a:lnTo>
                    <a:pt x="616788" y="4483"/>
                  </a:lnTo>
                  <a:lnTo>
                    <a:pt x="611670" y="6705"/>
                  </a:lnTo>
                  <a:lnTo>
                    <a:pt x="601755" y="43645"/>
                  </a:lnTo>
                  <a:lnTo>
                    <a:pt x="602464" y="50136"/>
                  </a:lnTo>
                  <a:lnTo>
                    <a:pt x="604289" y="55365"/>
                  </a:lnTo>
                  <a:lnTo>
                    <a:pt x="607758" y="59943"/>
                  </a:lnTo>
                  <a:lnTo>
                    <a:pt x="611670" y="63855"/>
                  </a:lnTo>
                  <a:lnTo>
                    <a:pt x="616788" y="66090"/>
                  </a:lnTo>
                  <a:lnTo>
                    <a:pt x="630021" y="66090"/>
                  </a:lnTo>
                  <a:lnTo>
                    <a:pt x="635127" y="63855"/>
                  </a:lnTo>
                  <a:lnTo>
                    <a:pt x="639051" y="59943"/>
                  </a:lnTo>
                  <a:lnTo>
                    <a:pt x="640562" y="57950"/>
                  </a:lnTo>
                  <a:lnTo>
                    <a:pt x="619760" y="57950"/>
                  </a:lnTo>
                  <a:lnTo>
                    <a:pt x="616686" y="56527"/>
                  </a:lnTo>
                  <a:lnTo>
                    <a:pt x="614375" y="54127"/>
                  </a:lnTo>
                  <a:lnTo>
                    <a:pt x="611484" y="50965"/>
                  </a:lnTo>
                  <a:lnTo>
                    <a:pt x="611281" y="50136"/>
                  </a:lnTo>
                  <a:lnTo>
                    <a:pt x="610819" y="47320"/>
                  </a:lnTo>
                  <a:lnTo>
                    <a:pt x="610819" y="23317"/>
                  </a:lnTo>
                  <a:lnTo>
                    <a:pt x="619760" y="12712"/>
                  </a:lnTo>
                  <a:lnTo>
                    <a:pt x="640636" y="12712"/>
                  </a:lnTo>
                  <a:lnTo>
                    <a:pt x="639051" y="10617"/>
                  </a:lnTo>
                  <a:lnTo>
                    <a:pt x="635127" y="6705"/>
                  </a:lnTo>
                  <a:lnTo>
                    <a:pt x="630021" y="4483"/>
                  </a:lnTo>
                  <a:close/>
                </a:path>
                <a:path w="1564640" h="66675">
                  <a:moveTo>
                    <a:pt x="640636" y="12712"/>
                  </a:moveTo>
                  <a:lnTo>
                    <a:pt x="627049" y="12712"/>
                  </a:lnTo>
                  <a:lnTo>
                    <a:pt x="630147" y="14084"/>
                  </a:lnTo>
                  <a:lnTo>
                    <a:pt x="632421" y="16433"/>
                  </a:lnTo>
                  <a:lnTo>
                    <a:pt x="635506" y="19684"/>
                  </a:lnTo>
                  <a:lnTo>
                    <a:pt x="635977" y="23317"/>
                  </a:lnTo>
                  <a:lnTo>
                    <a:pt x="635977" y="47320"/>
                  </a:lnTo>
                  <a:lnTo>
                    <a:pt x="627049" y="57950"/>
                  </a:lnTo>
                  <a:lnTo>
                    <a:pt x="640562" y="57950"/>
                  </a:lnTo>
                  <a:lnTo>
                    <a:pt x="642520" y="55365"/>
                  </a:lnTo>
                  <a:lnTo>
                    <a:pt x="644345" y="50136"/>
                  </a:lnTo>
                  <a:lnTo>
                    <a:pt x="645053" y="43645"/>
                  </a:lnTo>
                  <a:lnTo>
                    <a:pt x="645053" y="26922"/>
                  </a:lnTo>
                  <a:lnTo>
                    <a:pt x="644345" y="20434"/>
                  </a:lnTo>
                  <a:lnTo>
                    <a:pt x="642520" y="15203"/>
                  </a:lnTo>
                  <a:lnTo>
                    <a:pt x="640636" y="12712"/>
                  </a:lnTo>
                  <a:close/>
                </a:path>
                <a:path w="1564640" h="66675">
                  <a:moveTo>
                    <a:pt x="544652" y="5067"/>
                  </a:moveTo>
                  <a:lnTo>
                    <a:pt x="535508" y="5067"/>
                  </a:lnTo>
                  <a:lnTo>
                    <a:pt x="535508" y="65595"/>
                  </a:lnTo>
                  <a:lnTo>
                    <a:pt x="544652" y="65595"/>
                  </a:lnTo>
                  <a:lnTo>
                    <a:pt x="544652" y="39154"/>
                  </a:lnTo>
                  <a:lnTo>
                    <a:pt x="578421" y="39154"/>
                  </a:lnTo>
                  <a:lnTo>
                    <a:pt x="578421" y="30886"/>
                  </a:lnTo>
                  <a:lnTo>
                    <a:pt x="544652" y="30886"/>
                  </a:lnTo>
                  <a:lnTo>
                    <a:pt x="544652" y="5067"/>
                  </a:lnTo>
                  <a:close/>
                </a:path>
                <a:path w="1564640" h="66675">
                  <a:moveTo>
                    <a:pt x="578421" y="39154"/>
                  </a:moveTo>
                  <a:lnTo>
                    <a:pt x="569226" y="39154"/>
                  </a:lnTo>
                  <a:lnTo>
                    <a:pt x="569226" y="65595"/>
                  </a:lnTo>
                  <a:lnTo>
                    <a:pt x="578421" y="65595"/>
                  </a:lnTo>
                  <a:lnTo>
                    <a:pt x="578421" y="39154"/>
                  </a:lnTo>
                  <a:close/>
                </a:path>
                <a:path w="1564640" h="66675">
                  <a:moveTo>
                    <a:pt x="578421" y="5067"/>
                  </a:moveTo>
                  <a:lnTo>
                    <a:pt x="569226" y="5067"/>
                  </a:lnTo>
                  <a:lnTo>
                    <a:pt x="569226" y="30886"/>
                  </a:lnTo>
                  <a:lnTo>
                    <a:pt x="578421" y="30886"/>
                  </a:lnTo>
                  <a:lnTo>
                    <a:pt x="578421" y="5067"/>
                  </a:lnTo>
                  <a:close/>
                </a:path>
                <a:path w="1564640" h="66675">
                  <a:moveTo>
                    <a:pt x="442887" y="5067"/>
                  </a:moveTo>
                  <a:lnTo>
                    <a:pt x="434441" y="5067"/>
                  </a:lnTo>
                  <a:lnTo>
                    <a:pt x="434441" y="65595"/>
                  </a:lnTo>
                  <a:lnTo>
                    <a:pt x="443636" y="65595"/>
                  </a:lnTo>
                  <a:lnTo>
                    <a:pt x="443636" y="23012"/>
                  </a:lnTo>
                  <a:lnTo>
                    <a:pt x="454694" y="23012"/>
                  </a:lnTo>
                  <a:lnTo>
                    <a:pt x="442887" y="5067"/>
                  </a:lnTo>
                  <a:close/>
                </a:path>
                <a:path w="1564640" h="66675">
                  <a:moveTo>
                    <a:pt x="454694" y="23012"/>
                  </a:moveTo>
                  <a:lnTo>
                    <a:pt x="443636" y="23012"/>
                  </a:lnTo>
                  <a:lnTo>
                    <a:pt x="471589" y="65595"/>
                  </a:lnTo>
                  <a:lnTo>
                    <a:pt x="480034" y="65595"/>
                  </a:lnTo>
                  <a:lnTo>
                    <a:pt x="480034" y="47548"/>
                  </a:lnTo>
                  <a:lnTo>
                    <a:pt x="470839" y="47548"/>
                  </a:lnTo>
                  <a:lnTo>
                    <a:pt x="454694" y="23012"/>
                  </a:lnTo>
                  <a:close/>
                </a:path>
                <a:path w="1564640" h="66675">
                  <a:moveTo>
                    <a:pt x="480034" y="5067"/>
                  </a:moveTo>
                  <a:lnTo>
                    <a:pt x="470839" y="5067"/>
                  </a:lnTo>
                  <a:lnTo>
                    <a:pt x="470839" y="47548"/>
                  </a:lnTo>
                  <a:lnTo>
                    <a:pt x="480034" y="47548"/>
                  </a:lnTo>
                  <a:lnTo>
                    <a:pt x="480034" y="5067"/>
                  </a:lnTo>
                  <a:close/>
                </a:path>
                <a:path w="1564640" h="66675">
                  <a:moveTo>
                    <a:pt x="394131" y="5067"/>
                  </a:moveTo>
                  <a:lnTo>
                    <a:pt x="386664" y="5067"/>
                  </a:lnTo>
                  <a:lnTo>
                    <a:pt x="364490" y="65595"/>
                  </a:lnTo>
                  <a:lnTo>
                    <a:pt x="374269" y="65595"/>
                  </a:lnTo>
                  <a:lnTo>
                    <a:pt x="378447" y="53416"/>
                  </a:lnTo>
                  <a:lnTo>
                    <a:pt x="411844" y="53416"/>
                  </a:lnTo>
                  <a:lnTo>
                    <a:pt x="408992" y="45631"/>
                  </a:lnTo>
                  <a:lnTo>
                    <a:pt x="381152" y="45631"/>
                  </a:lnTo>
                  <a:lnTo>
                    <a:pt x="390575" y="18745"/>
                  </a:lnTo>
                  <a:lnTo>
                    <a:pt x="399142" y="18745"/>
                  </a:lnTo>
                  <a:lnTo>
                    <a:pt x="394131" y="5067"/>
                  </a:lnTo>
                  <a:close/>
                </a:path>
                <a:path w="1564640" h="66675">
                  <a:moveTo>
                    <a:pt x="411844" y="53416"/>
                  </a:moveTo>
                  <a:lnTo>
                    <a:pt x="402348" y="53416"/>
                  </a:lnTo>
                  <a:lnTo>
                    <a:pt x="406527" y="65595"/>
                  </a:lnTo>
                  <a:lnTo>
                    <a:pt x="416306" y="65595"/>
                  </a:lnTo>
                  <a:lnTo>
                    <a:pt x="411844" y="53416"/>
                  </a:lnTo>
                  <a:close/>
                </a:path>
                <a:path w="1564640" h="66675">
                  <a:moveTo>
                    <a:pt x="399142" y="18745"/>
                  </a:moveTo>
                  <a:lnTo>
                    <a:pt x="390575" y="18745"/>
                  </a:lnTo>
                  <a:lnTo>
                    <a:pt x="399770" y="45631"/>
                  </a:lnTo>
                  <a:lnTo>
                    <a:pt x="408992" y="45631"/>
                  </a:lnTo>
                  <a:lnTo>
                    <a:pt x="399142" y="18745"/>
                  </a:lnTo>
                  <a:close/>
                </a:path>
                <a:path w="1564640" h="66675">
                  <a:moveTo>
                    <a:pt x="329082" y="4483"/>
                  </a:moveTo>
                  <a:lnTo>
                    <a:pt x="322453" y="4483"/>
                  </a:lnTo>
                  <a:lnTo>
                    <a:pt x="317347" y="6705"/>
                  </a:lnTo>
                  <a:lnTo>
                    <a:pt x="307301" y="35280"/>
                  </a:lnTo>
                  <a:lnTo>
                    <a:pt x="307433" y="43645"/>
                  </a:lnTo>
                  <a:lnTo>
                    <a:pt x="322453" y="66090"/>
                  </a:lnTo>
                  <a:lnTo>
                    <a:pt x="329082" y="66090"/>
                  </a:lnTo>
                  <a:lnTo>
                    <a:pt x="336822" y="64867"/>
                  </a:lnTo>
                  <a:lnTo>
                    <a:pt x="343225" y="61275"/>
                  </a:lnTo>
                  <a:lnTo>
                    <a:pt x="345958" y="57899"/>
                  </a:lnTo>
                  <a:lnTo>
                    <a:pt x="325437" y="57899"/>
                  </a:lnTo>
                  <a:lnTo>
                    <a:pt x="322351" y="56578"/>
                  </a:lnTo>
                  <a:lnTo>
                    <a:pt x="320141" y="54165"/>
                  </a:lnTo>
                  <a:lnTo>
                    <a:pt x="317068" y="50926"/>
                  </a:lnTo>
                  <a:lnTo>
                    <a:pt x="316512" y="47459"/>
                  </a:lnTo>
                  <a:lnTo>
                    <a:pt x="316512" y="23113"/>
                  </a:lnTo>
                  <a:lnTo>
                    <a:pt x="317068" y="19634"/>
                  </a:lnTo>
                  <a:lnTo>
                    <a:pt x="322351" y="14046"/>
                  </a:lnTo>
                  <a:lnTo>
                    <a:pt x="325437" y="12661"/>
                  </a:lnTo>
                  <a:lnTo>
                    <a:pt x="345969" y="12661"/>
                  </a:lnTo>
                  <a:lnTo>
                    <a:pt x="343258" y="9297"/>
                  </a:lnTo>
                  <a:lnTo>
                    <a:pt x="336859" y="5706"/>
                  </a:lnTo>
                  <a:lnTo>
                    <a:pt x="329082" y="4483"/>
                  </a:lnTo>
                  <a:close/>
                </a:path>
                <a:path w="1564640" h="66675">
                  <a:moveTo>
                    <a:pt x="350672" y="47459"/>
                  </a:moveTo>
                  <a:lnTo>
                    <a:pt x="341464" y="47459"/>
                  </a:lnTo>
                  <a:lnTo>
                    <a:pt x="340055" y="53632"/>
                  </a:lnTo>
                  <a:lnTo>
                    <a:pt x="335788" y="57899"/>
                  </a:lnTo>
                  <a:lnTo>
                    <a:pt x="345958" y="57899"/>
                  </a:lnTo>
                  <a:lnTo>
                    <a:pt x="347954" y="55434"/>
                  </a:lnTo>
                  <a:lnTo>
                    <a:pt x="350672" y="47459"/>
                  </a:lnTo>
                  <a:close/>
                </a:path>
                <a:path w="1564640" h="66675">
                  <a:moveTo>
                    <a:pt x="345969" y="12661"/>
                  </a:moveTo>
                  <a:lnTo>
                    <a:pt x="335788" y="12661"/>
                  </a:lnTo>
                  <a:lnTo>
                    <a:pt x="339915" y="16890"/>
                  </a:lnTo>
                  <a:lnTo>
                    <a:pt x="341299" y="23113"/>
                  </a:lnTo>
                  <a:lnTo>
                    <a:pt x="350672" y="23113"/>
                  </a:lnTo>
                  <a:lnTo>
                    <a:pt x="347988" y="15203"/>
                  </a:lnTo>
                  <a:lnTo>
                    <a:pt x="345969" y="12661"/>
                  </a:lnTo>
                  <a:close/>
                </a:path>
                <a:path w="1564640" h="66675">
                  <a:moveTo>
                    <a:pt x="284099" y="5067"/>
                  </a:moveTo>
                  <a:lnTo>
                    <a:pt x="274904" y="5067"/>
                  </a:lnTo>
                  <a:lnTo>
                    <a:pt x="274904" y="65595"/>
                  </a:lnTo>
                  <a:lnTo>
                    <a:pt x="284099" y="65595"/>
                  </a:lnTo>
                  <a:lnTo>
                    <a:pt x="284099" y="5067"/>
                  </a:lnTo>
                  <a:close/>
                </a:path>
                <a:path w="1564640" h="66675">
                  <a:moveTo>
                    <a:pt x="233032" y="5105"/>
                  </a:moveTo>
                  <a:lnTo>
                    <a:pt x="209562" y="5105"/>
                  </a:lnTo>
                  <a:lnTo>
                    <a:pt x="209562" y="65671"/>
                  </a:lnTo>
                  <a:lnTo>
                    <a:pt x="218770" y="65671"/>
                  </a:lnTo>
                  <a:lnTo>
                    <a:pt x="218770" y="40131"/>
                  </a:lnTo>
                  <a:lnTo>
                    <a:pt x="240386" y="40131"/>
                  </a:lnTo>
                  <a:lnTo>
                    <a:pt x="239737" y="38887"/>
                  </a:lnTo>
                  <a:lnTo>
                    <a:pt x="246545" y="36982"/>
                  </a:lnTo>
                  <a:lnTo>
                    <a:pt x="251061" y="32270"/>
                  </a:lnTo>
                  <a:lnTo>
                    <a:pt x="218770" y="32270"/>
                  </a:lnTo>
                  <a:lnTo>
                    <a:pt x="218770" y="13322"/>
                  </a:lnTo>
                  <a:lnTo>
                    <a:pt x="248925" y="13322"/>
                  </a:lnTo>
                  <a:lnTo>
                    <a:pt x="246737" y="10082"/>
                  </a:lnTo>
                  <a:lnTo>
                    <a:pt x="240809" y="6419"/>
                  </a:lnTo>
                  <a:lnTo>
                    <a:pt x="233032" y="5105"/>
                  </a:lnTo>
                  <a:close/>
                </a:path>
                <a:path w="1564640" h="66675">
                  <a:moveTo>
                    <a:pt x="240386" y="40131"/>
                  </a:moveTo>
                  <a:lnTo>
                    <a:pt x="230225" y="40131"/>
                  </a:lnTo>
                  <a:lnTo>
                    <a:pt x="243001" y="65671"/>
                  </a:lnTo>
                  <a:lnTo>
                    <a:pt x="253695" y="65671"/>
                  </a:lnTo>
                  <a:lnTo>
                    <a:pt x="240386" y="40131"/>
                  </a:lnTo>
                  <a:close/>
                </a:path>
                <a:path w="1564640" h="66675">
                  <a:moveTo>
                    <a:pt x="248925" y="13322"/>
                  </a:moveTo>
                  <a:lnTo>
                    <a:pt x="238455" y="13322"/>
                  </a:lnTo>
                  <a:lnTo>
                    <a:pt x="242633" y="16890"/>
                  </a:lnTo>
                  <a:lnTo>
                    <a:pt x="242633" y="28790"/>
                  </a:lnTo>
                  <a:lnTo>
                    <a:pt x="238506" y="32270"/>
                  </a:lnTo>
                  <a:lnTo>
                    <a:pt x="251061" y="32270"/>
                  </a:lnTo>
                  <a:lnTo>
                    <a:pt x="251841" y="31457"/>
                  </a:lnTo>
                  <a:lnTo>
                    <a:pt x="251841" y="22783"/>
                  </a:lnTo>
                  <a:lnTo>
                    <a:pt x="250514" y="15676"/>
                  </a:lnTo>
                  <a:lnTo>
                    <a:pt x="248925" y="13322"/>
                  </a:lnTo>
                  <a:close/>
                </a:path>
                <a:path w="1564640" h="66675">
                  <a:moveTo>
                    <a:pt x="187388" y="5067"/>
                  </a:moveTo>
                  <a:lnTo>
                    <a:pt x="148691" y="5067"/>
                  </a:lnTo>
                  <a:lnTo>
                    <a:pt x="148691" y="65595"/>
                  </a:lnTo>
                  <a:lnTo>
                    <a:pt x="187388" y="65595"/>
                  </a:lnTo>
                  <a:lnTo>
                    <a:pt x="187388" y="57327"/>
                  </a:lnTo>
                  <a:lnTo>
                    <a:pt x="157886" y="57327"/>
                  </a:lnTo>
                  <a:lnTo>
                    <a:pt x="157886" y="39154"/>
                  </a:lnTo>
                  <a:lnTo>
                    <a:pt x="183045" y="39154"/>
                  </a:lnTo>
                  <a:lnTo>
                    <a:pt x="183045" y="30975"/>
                  </a:lnTo>
                  <a:lnTo>
                    <a:pt x="157886" y="30975"/>
                  </a:lnTo>
                  <a:lnTo>
                    <a:pt x="157886" y="13284"/>
                  </a:lnTo>
                  <a:lnTo>
                    <a:pt x="187388" y="13284"/>
                  </a:lnTo>
                  <a:lnTo>
                    <a:pt x="187388" y="5067"/>
                  </a:lnTo>
                  <a:close/>
                </a:path>
                <a:path w="1564640" h="66675">
                  <a:moveTo>
                    <a:pt x="79133" y="5067"/>
                  </a:moveTo>
                  <a:lnTo>
                    <a:pt x="69938" y="5067"/>
                  </a:lnTo>
                  <a:lnTo>
                    <a:pt x="69938" y="65595"/>
                  </a:lnTo>
                  <a:lnTo>
                    <a:pt x="79133" y="65595"/>
                  </a:lnTo>
                  <a:lnTo>
                    <a:pt x="79133" y="25107"/>
                  </a:lnTo>
                  <a:lnTo>
                    <a:pt x="88552" y="25107"/>
                  </a:lnTo>
                  <a:lnTo>
                    <a:pt x="79133" y="5067"/>
                  </a:lnTo>
                  <a:close/>
                </a:path>
                <a:path w="1564640" h="66675">
                  <a:moveTo>
                    <a:pt x="123355" y="25107"/>
                  </a:moveTo>
                  <a:lnTo>
                    <a:pt x="114160" y="25107"/>
                  </a:lnTo>
                  <a:lnTo>
                    <a:pt x="114160" y="65595"/>
                  </a:lnTo>
                  <a:lnTo>
                    <a:pt x="123355" y="65595"/>
                  </a:lnTo>
                  <a:lnTo>
                    <a:pt x="123355" y="25107"/>
                  </a:lnTo>
                  <a:close/>
                </a:path>
                <a:path w="1564640" h="66675">
                  <a:moveTo>
                    <a:pt x="88552" y="25107"/>
                  </a:moveTo>
                  <a:lnTo>
                    <a:pt x="79133" y="25107"/>
                  </a:lnTo>
                  <a:lnTo>
                    <a:pt x="93408" y="54609"/>
                  </a:lnTo>
                  <a:lnTo>
                    <a:pt x="100203" y="54609"/>
                  </a:lnTo>
                  <a:lnTo>
                    <a:pt x="105832" y="42710"/>
                  </a:lnTo>
                  <a:lnTo>
                    <a:pt x="96824" y="42710"/>
                  </a:lnTo>
                  <a:lnTo>
                    <a:pt x="88552" y="25107"/>
                  </a:lnTo>
                  <a:close/>
                </a:path>
                <a:path w="1564640" h="66675">
                  <a:moveTo>
                    <a:pt x="123355" y="5067"/>
                  </a:moveTo>
                  <a:lnTo>
                    <a:pt x="114160" y="5067"/>
                  </a:lnTo>
                  <a:lnTo>
                    <a:pt x="96824" y="42710"/>
                  </a:lnTo>
                  <a:lnTo>
                    <a:pt x="105832" y="42710"/>
                  </a:lnTo>
                  <a:lnTo>
                    <a:pt x="114160" y="25107"/>
                  </a:lnTo>
                  <a:lnTo>
                    <a:pt x="123355" y="25107"/>
                  </a:lnTo>
                  <a:lnTo>
                    <a:pt x="123355" y="5067"/>
                  </a:lnTo>
                  <a:close/>
                </a:path>
                <a:path w="1564640" h="66675">
                  <a:moveTo>
                    <a:pt x="29641" y="5067"/>
                  </a:moveTo>
                  <a:lnTo>
                    <a:pt x="22174" y="5067"/>
                  </a:lnTo>
                  <a:lnTo>
                    <a:pt x="0" y="65595"/>
                  </a:lnTo>
                  <a:lnTo>
                    <a:pt x="9766" y="65595"/>
                  </a:lnTo>
                  <a:lnTo>
                    <a:pt x="13944" y="53416"/>
                  </a:lnTo>
                  <a:lnTo>
                    <a:pt x="47354" y="53416"/>
                  </a:lnTo>
                  <a:lnTo>
                    <a:pt x="44502" y="45631"/>
                  </a:lnTo>
                  <a:lnTo>
                    <a:pt x="16649" y="45631"/>
                  </a:lnTo>
                  <a:lnTo>
                    <a:pt x="26073" y="18745"/>
                  </a:lnTo>
                  <a:lnTo>
                    <a:pt x="34652" y="18745"/>
                  </a:lnTo>
                  <a:lnTo>
                    <a:pt x="29641" y="5067"/>
                  </a:lnTo>
                  <a:close/>
                </a:path>
                <a:path w="1564640" h="66675">
                  <a:moveTo>
                    <a:pt x="47354" y="53416"/>
                  </a:moveTo>
                  <a:lnTo>
                    <a:pt x="37846" y="53416"/>
                  </a:lnTo>
                  <a:lnTo>
                    <a:pt x="42024" y="65595"/>
                  </a:lnTo>
                  <a:lnTo>
                    <a:pt x="51816" y="65595"/>
                  </a:lnTo>
                  <a:lnTo>
                    <a:pt x="47354" y="53416"/>
                  </a:lnTo>
                  <a:close/>
                </a:path>
                <a:path w="1564640" h="66675">
                  <a:moveTo>
                    <a:pt x="34652" y="18745"/>
                  </a:moveTo>
                  <a:lnTo>
                    <a:pt x="26073" y="18745"/>
                  </a:lnTo>
                  <a:lnTo>
                    <a:pt x="35280" y="45631"/>
                  </a:lnTo>
                  <a:lnTo>
                    <a:pt x="44502" y="45631"/>
                  </a:lnTo>
                  <a:lnTo>
                    <a:pt x="34652" y="18745"/>
                  </a:lnTo>
                  <a:close/>
                </a:path>
              </a:pathLst>
            </a:custGeom>
            <a:solidFill>
              <a:srgbClr val="004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42600" y="4288120"/>
              <a:ext cx="1665770" cy="43287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42600" y="2429433"/>
              <a:ext cx="1665770" cy="157621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07278" y="1233525"/>
              <a:ext cx="1394002" cy="139400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92749" y="4273207"/>
              <a:ext cx="1480676" cy="46271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38110" y="1584312"/>
              <a:ext cx="1805889" cy="69242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177496" y="251831"/>
              <a:ext cx="1966503" cy="78334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864677" y="3947451"/>
              <a:ext cx="1079225" cy="111420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514950" y="2763466"/>
              <a:ext cx="1804065" cy="90814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89892" y="304228"/>
              <a:ext cx="1828795" cy="67856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2250" y="365656"/>
            <a:ext cx="6254466" cy="1185888"/>
          </a:xfrm>
          <a:prstGeom prst="rect">
            <a:avLst/>
          </a:prstGeom>
        </p:spPr>
        <p:txBody>
          <a:bodyPr vert="horz" wrap="square" lIns="0" tIns="196519" rIns="0" bIns="0" rtlCol="0">
            <a:spAutoFit/>
          </a:bodyPr>
          <a:lstStyle/>
          <a:p>
            <a:pPr marL="3272790">
              <a:lnSpc>
                <a:spcPts val="5175"/>
              </a:lnSpc>
              <a:spcBef>
                <a:spcPts val="95"/>
              </a:spcBef>
            </a:pPr>
            <a:r>
              <a:rPr spc="-305">
                <a:solidFill>
                  <a:srgbClr val="06769F"/>
                </a:solidFill>
                <a:hlinkClick r:id="rId2"/>
              </a:rPr>
              <a:t>Demo</a:t>
            </a:r>
          </a:p>
          <a:p>
            <a:pPr marL="3324225">
              <a:lnSpc>
                <a:spcPts val="2535"/>
              </a:lnSpc>
            </a:pPr>
            <a:r>
              <a:rPr sz="2200" b="1" spc="105">
                <a:solidFill>
                  <a:srgbClr val="D57C1E"/>
                </a:solidFill>
                <a:latin typeface="Calibri"/>
                <a:cs typeface="Calibri"/>
                <a:hlinkClick r:id="rId2"/>
              </a:rPr>
              <a:t>Demo</a:t>
            </a:r>
            <a:r>
              <a:rPr sz="2200" b="1" spc="20">
                <a:solidFill>
                  <a:srgbClr val="D57C1E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2200" b="1" spc="114">
                <a:solidFill>
                  <a:srgbClr val="D57C1E"/>
                </a:solidFill>
                <a:latin typeface="Calibri"/>
                <a:cs typeface="Calibri"/>
                <a:hlinkClick r:id="rId2"/>
              </a:rPr>
              <a:t>Link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8519" y="1485696"/>
            <a:ext cx="6786880" cy="3334385"/>
          </a:xfrm>
          <a:custGeom>
            <a:avLst/>
            <a:gdLst/>
            <a:ahLst/>
            <a:cxnLst/>
            <a:rect l="l" t="t" r="r" b="b"/>
            <a:pathLst>
              <a:path w="6786880" h="3334385">
                <a:moveTo>
                  <a:pt x="6441401" y="0"/>
                </a:moveTo>
                <a:lnTo>
                  <a:pt x="344868" y="0"/>
                </a:lnTo>
                <a:lnTo>
                  <a:pt x="298069" y="3148"/>
                </a:lnTo>
                <a:lnTo>
                  <a:pt x="253185" y="12318"/>
                </a:lnTo>
                <a:lnTo>
                  <a:pt x="210626" y="27100"/>
                </a:lnTo>
                <a:lnTo>
                  <a:pt x="170802" y="47082"/>
                </a:lnTo>
                <a:lnTo>
                  <a:pt x="134125" y="71854"/>
                </a:lnTo>
                <a:lnTo>
                  <a:pt x="101006" y="101006"/>
                </a:lnTo>
                <a:lnTo>
                  <a:pt x="71854" y="134125"/>
                </a:lnTo>
                <a:lnTo>
                  <a:pt x="47082" y="170802"/>
                </a:lnTo>
                <a:lnTo>
                  <a:pt x="27100" y="210626"/>
                </a:lnTo>
                <a:lnTo>
                  <a:pt x="12318" y="253185"/>
                </a:lnTo>
                <a:lnTo>
                  <a:pt x="3148" y="298069"/>
                </a:lnTo>
                <a:lnTo>
                  <a:pt x="0" y="344868"/>
                </a:lnTo>
                <a:lnTo>
                  <a:pt x="0" y="2989465"/>
                </a:lnTo>
                <a:lnTo>
                  <a:pt x="3148" y="3036261"/>
                </a:lnTo>
                <a:lnTo>
                  <a:pt x="12318" y="3081144"/>
                </a:lnTo>
                <a:lnTo>
                  <a:pt x="27100" y="3123702"/>
                </a:lnTo>
                <a:lnTo>
                  <a:pt x="47082" y="3163525"/>
                </a:lnTo>
                <a:lnTo>
                  <a:pt x="71854" y="3200202"/>
                </a:lnTo>
                <a:lnTo>
                  <a:pt x="101006" y="3233323"/>
                </a:lnTo>
                <a:lnTo>
                  <a:pt x="134125" y="3262475"/>
                </a:lnTo>
                <a:lnTo>
                  <a:pt x="170802" y="3287248"/>
                </a:lnTo>
                <a:lnTo>
                  <a:pt x="210626" y="3307232"/>
                </a:lnTo>
                <a:lnTo>
                  <a:pt x="253185" y="3322014"/>
                </a:lnTo>
                <a:lnTo>
                  <a:pt x="298069" y="3331185"/>
                </a:lnTo>
                <a:lnTo>
                  <a:pt x="344868" y="3334334"/>
                </a:lnTo>
                <a:lnTo>
                  <a:pt x="6441401" y="3334334"/>
                </a:lnTo>
                <a:lnTo>
                  <a:pt x="6488197" y="3331185"/>
                </a:lnTo>
                <a:lnTo>
                  <a:pt x="6533080" y="3322014"/>
                </a:lnTo>
                <a:lnTo>
                  <a:pt x="6575638" y="3307232"/>
                </a:lnTo>
                <a:lnTo>
                  <a:pt x="6615461" y="3287248"/>
                </a:lnTo>
                <a:lnTo>
                  <a:pt x="6652139" y="3262475"/>
                </a:lnTo>
                <a:lnTo>
                  <a:pt x="6685259" y="3233323"/>
                </a:lnTo>
                <a:lnTo>
                  <a:pt x="6714411" y="3200202"/>
                </a:lnTo>
                <a:lnTo>
                  <a:pt x="6739184" y="3163525"/>
                </a:lnTo>
                <a:lnTo>
                  <a:pt x="6759168" y="3123702"/>
                </a:lnTo>
                <a:lnTo>
                  <a:pt x="6773951" y="3081144"/>
                </a:lnTo>
                <a:lnTo>
                  <a:pt x="6783122" y="3036261"/>
                </a:lnTo>
                <a:lnTo>
                  <a:pt x="6786270" y="2989465"/>
                </a:lnTo>
                <a:lnTo>
                  <a:pt x="6786270" y="344868"/>
                </a:lnTo>
                <a:lnTo>
                  <a:pt x="6783122" y="298069"/>
                </a:lnTo>
                <a:lnTo>
                  <a:pt x="6773951" y="253185"/>
                </a:lnTo>
                <a:lnTo>
                  <a:pt x="6759168" y="210626"/>
                </a:lnTo>
                <a:lnTo>
                  <a:pt x="6739184" y="170802"/>
                </a:lnTo>
                <a:lnTo>
                  <a:pt x="6714411" y="134125"/>
                </a:lnTo>
                <a:lnTo>
                  <a:pt x="6685259" y="101006"/>
                </a:lnTo>
                <a:lnTo>
                  <a:pt x="6652139" y="71854"/>
                </a:lnTo>
                <a:lnTo>
                  <a:pt x="6615461" y="47082"/>
                </a:lnTo>
                <a:lnTo>
                  <a:pt x="6575638" y="27100"/>
                </a:lnTo>
                <a:lnTo>
                  <a:pt x="6533080" y="12318"/>
                </a:lnTo>
                <a:lnTo>
                  <a:pt x="6488197" y="3148"/>
                </a:lnTo>
                <a:lnTo>
                  <a:pt x="6441401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556" y="4981385"/>
            <a:ext cx="9144000" cy="167005"/>
          </a:xfrm>
          <a:custGeom>
            <a:avLst/>
            <a:gdLst/>
            <a:ahLst/>
            <a:cxnLst/>
            <a:rect l="l" t="t" r="r" b="b"/>
            <a:pathLst>
              <a:path w="9144000" h="167004">
                <a:moveTo>
                  <a:pt x="0" y="166687"/>
                </a:moveTo>
                <a:lnTo>
                  <a:pt x="9144000" y="166687"/>
                </a:lnTo>
                <a:lnTo>
                  <a:pt x="9144000" y="0"/>
                </a:lnTo>
                <a:lnTo>
                  <a:pt x="0" y="0"/>
                </a:lnTo>
                <a:lnTo>
                  <a:pt x="0" y="166687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39916" y="2058154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4">
                <a:moveTo>
                  <a:pt x="30594" y="0"/>
                </a:moveTo>
                <a:lnTo>
                  <a:pt x="18688" y="2403"/>
                </a:lnTo>
                <a:lnTo>
                  <a:pt x="8963" y="8956"/>
                </a:lnTo>
                <a:lnTo>
                  <a:pt x="2405" y="18677"/>
                </a:lnTo>
                <a:lnTo>
                  <a:pt x="0" y="30581"/>
                </a:lnTo>
                <a:lnTo>
                  <a:pt x="2405" y="42493"/>
                </a:lnTo>
                <a:lnTo>
                  <a:pt x="8963" y="52217"/>
                </a:lnTo>
                <a:lnTo>
                  <a:pt x="18688" y="58772"/>
                </a:lnTo>
                <a:lnTo>
                  <a:pt x="30594" y="61175"/>
                </a:lnTo>
                <a:lnTo>
                  <a:pt x="42500" y="58772"/>
                </a:lnTo>
                <a:lnTo>
                  <a:pt x="52225" y="52217"/>
                </a:lnTo>
                <a:lnTo>
                  <a:pt x="58783" y="42493"/>
                </a:lnTo>
                <a:lnTo>
                  <a:pt x="61188" y="30581"/>
                </a:lnTo>
                <a:lnTo>
                  <a:pt x="58783" y="18677"/>
                </a:lnTo>
                <a:lnTo>
                  <a:pt x="52225" y="8956"/>
                </a:lnTo>
                <a:lnTo>
                  <a:pt x="42500" y="2403"/>
                </a:lnTo>
                <a:lnTo>
                  <a:pt x="30594" y="0"/>
                </a:lnTo>
                <a:close/>
              </a:path>
            </a:pathLst>
          </a:custGeom>
          <a:solidFill>
            <a:srgbClr val="D57C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39916" y="2346558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4">
                <a:moveTo>
                  <a:pt x="30594" y="0"/>
                </a:moveTo>
                <a:lnTo>
                  <a:pt x="18688" y="2403"/>
                </a:lnTo>
                <a:lnTo>
                  <a:pt x="8963" y="8956"/>
                </a:lnTo>
                <a:lnTo>
                  <a:pt x="2405" y="18677"/>
                </a:lnTo>
                <a:lnTo>
                  <a:pt x="0" y="30581"/>
                </a:lnTo>
                <a:lnTo>
                  <a:pt x="2405" y="42487"/>
                </a:lnTo>
                <a:lnTo>
                  <a:pt x="8963" y="52212"/>
                </a:lnTo>
                <a:lnTo>
                  <a:pt x="18688" y="58770"/>
                </a:lnTo>
                <a:lnTo>
                  <a:pt x="30594" y="61175"/>
                </a:lnTo>
                <a:lnTo>
                  <a:pt x="42500" y="58770"/>
                </a:lnTo>
                <a:lnTo>
                  <a:pt x="52225" y="52212"/>
                </a:lnTo>
                <a:lnTo>
                  <a:pt x="58783" y="42487"/>
                </a:lnTo>
                <a:lnTo>
                  <a:pt x="61188" y="30581"/>
                </a:lnTo>
                <a:lnTo>
                  <a:pt x="58783" y="18677"/>
                </a:lnTo>
                <a:lnTo>
                  <a:pt x="52225" y="8956"/>
                </a:lnTo>
                <a:lnTo>
                  <a:pt x="42500" y="2403"/>
                </a:lnTo>
                <a:lnTo>
                  <a:pt x="30594" y="0"/>
                </a:lnTo>
                <a:close/>
              </a:path>
            </a:pathLst>
          </a:custGeom>
          <a:solidFill>
            <a:srgbClr val="D57C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39916" y="2644623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4">
                <a:moveTo>
                  <a:pt x="30594" y="0"/>
                </a:moveTo>
                <a:lnTo>
                  <a:pt x="18688" y="2405"/>
                </a:lnTo>
                <a:lnTo>
                  <a:pt x="8963" y="8963"/>
                </a:lnTo>
                <a:lnTo>
                  <a:pt x="2405" y="18688"/>
                </a:lnTo>
                <a:lnTo>
                  <a:pt x="0" y="30594"/>
                </a:lnTo>
                <a:lnTo>
                  <a:pt x="2405" y="42500"/>
                </a:lnTo>
                <a:lnTo>
                  <a:pt x="8963" y="52225"/>
                </a:lnTo>
                <a:lnTo>
                  <a:pt x="18688" y="58783"/>
                </a:lnTo>
                <a:lnTo>
                  <a:pt x="30594" y="61188"/>
                </a:lnTo>
                <a:lnTo>
                  <a:pt x="42500" y="58783"/>
                </a:lnTo>
                <a:lnTo>
                  <a:pt x="52225" y="52225"/>
                </a:lnTo>
                <a:lnTo>
                  <a:pt x="58783" y="42500"/>
                </a:lnTo>
                <a:lnTo>
                  <a:pt x="61188" y="30594"/>
                </a:lnTo>
                <a:lnTo>
                  <a:pt x="58783" y="18688"/>
                </a:lnTo>
                <a:lnTo>
                  <a:pt x="52225" y="8963"/>
                </a:lnTo>
                <a:lnTo>
                  <a:pt x="42500" y="2405"/>
                </a:lnTo>
                <a:lnTo>
                  <a:pt x="30594" y="0"/>
                </a:lnTo>
                <a:close/>
              </a:path>
            </a:pathLst>
          </a:custGeom>
          <a:solidFill>
            <a:srgbClr val="D57C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75815" y="550111"/>
            <a:ext cx="340106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>
                <a:solidFill>
                  <a:srgbClr val="06769F"/>
                </a:solidFill>
              </a:rPr>
              <a:t>Why</a:t>
            </a:r>
            <a:r>
              <a:rPr spc="-260">
                <a:solidFill>
                  <a:srgbClr val="06769F"/>
                </a:solidFill>
              </a:rPr>
              <a:t> </a:t>
            </a:r>
            <a:r>
              <a:rPr b="1" spc="204">
                <a:solidFill>
                  <a:srgbClr val="06769F"/>
                </a:solidFill>
                <a:latin typeface="Calibri"/>
                <a:cs typeface="Calibri"/>
              </a:rPr>
              <a:t>Ribbon?</a:t>
            </a: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0224" y="1676381"/>
            <a:ext cx="216915" cy="216916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1439916" y="3408086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30594" y="0"/>
                </a:moveTo>
                <a:lnTo>
                  <a:pt x="18688" y="2403"/>
                </a:lnTo>
                <a:lnTo>
                  <a:pt x="8963" y="8956"/>
                </a:lnTo>
                <a:lnTo>
                  <a:pt x="2405" y="18677"/>
                </a:lnTo>
                <a:lnTo>
                  <a:pt x="0" y="30581"/>
                </a:lnTo>
                <a:lnTo>
                  <a:pt x="2405" y="42493"/>
                </a:lnTo>
                <a:lnTo>
                  <a:pt x="8963" y="52217"/>
                </a:lnTo>
                <a:lnTo>
                  <a:pt x="18688" y="58772"/>
                </a:lnTo>
                <a:lnTo>
                  <a:pt x="30594" y="61175"/>
                </a:lnTo>
                <a:lnTo>
                  <a:pt x="42500" y="58772"/>
                </a:lnTo>
                <a:lnTo>
                  <a:pt x="52225" y="52217"/>
                </a:lnTo>
                <a:lnTo>
                  <a:pt x="58783" y="42493"/>
                </a:lnTo>
                <a:lnTo>
                  <a:pt x="61188" y="30581"/>
                </a:lnTo>
                <a:lnTo>
                  <a:pt x="58783" y="18677"/>
                </a:lnTo>
                <a:lnTo>
                  <a:pt x="52225" y="8956"/>
                </a:lnTo>
                <a:lnTo>
                  <a:pt x="42500" y="2403"/>
                </a:lnTo>
                <a:lnTo>
                  <a:pt x="30594" y="0"/>
                </a:lnTo>
                <a:close/>
              </a:path>
            </a:pathLst>
          </a:custGeom>
          <a:solidFill>
            <a:srgbClr val="D57C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39916" y="3696491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30594" y="0"/>
                </a:moveTo>
                <a:lnTo>
                  <a:pt x="18688" y="2403"/>
                </a:lnTo>
                <a:lnTo>
                  <a:pt x="8963" y="8956"/>
                </a:lnTo>
                <a:lnTo>
                  <a:pt x="2405" y="18677"/>
                </a:lnTo>
                <a:lnTo>
                  <a:pt x="0" y="30581"/>
                </a:lnTo>
                <a:lnTo>
                  <a:pt x="2405" y="42493"/>
                </a:lnTo>
                <a:lnTo>
                  <a:pt x="8963" y="52217"/>
                </a:lnTo>
                <a:lnTo>
                  <a:pt x="18688" y="58772"/>
                </a:lnTo>
                <a:lnTo>
                  <a:pt x="30594" y="61175"/>
                </a:lnTo>
                <a:lnTo>
                  <a:pt x="42500" y="58772"/>
                </a:lnTo>
                <a:lnTo>
                  <a:pt x="52225" y="52217"/>
                </a:lnTo>
                <a:lnTo>
                  <a:pt x="58783" y="42493"/>
                </a:lnTo>
                <a:lnTo>
                  <a:pt x="61188" y="30581"/>
                </a:lnTo>
                <a:lnTo>
                  <a:pt x="58783" y="18677"/>
                </a:lnTo>
                <a:lnTo>
                  <a:pt x="52225" y="8956"/>
                </a:lnTo>
                <a:lnTo>
                  <a:pt x="42500" y="2403"/>
                </a:lnTo>
                <a:lnTo>
                  <a:pt x="30594" y="0"/>
                </a:lnTo>
                <a:close/>
              </a:path>
            </a:pathLst>
          </a:custGeom>
          <a:solidFill>
            <a:srgbClr val="D57C1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0224" y="3026316"/>
            <a:ext cx="216915" cy="216915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406327" y="1543356"/>
            <a:ext cx="5555615" cy="3064510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2700">
              <a:spcBef>
                <a:spcPts val="930"/>
              </a:spcBef>
            </a:pPr>
            <a:r>
              <a:rPr sz="1500" b="1" spc="114">
                <a:solidFill>
                  <a:srgbClr val="06769F"/>
                </a:solidFill>
                <a:latin typeface="Calibri"/>
                <a:cs typeface="Calibri"/>
              </a:rPr>
              <a:t>SPEED</a:t>
            </a:r>
            <a:endParaRPr sz="1500">
              <a:latin typeface="Calibri"/>
              <a:cs typeface="Calibri"/>
            </a:endParaRPr>
          </a:p>
          <a:p>
            <a:pPr marL="189230" marR="1376045">
              <a:lnSpc>
                <a:spcPts val="2300"/>
              </a:lnSpc>
              <a:spcBef>
                <a:spcPts val="175"/>
              </a:spcBef>
            </a:pPr>
            <a:r>
              <a:rPr sz="1300" spc="-40">
                <a:solidFill>
                  <a:srgbClr val="404041"/>
                </a:solidFill>
                <a:latin typeface="Lucida Sans"/>
                <a:cs typeface="Lucida Sans"/>
              </a:rPr>
              <a:t>Better-</a:t>
            </a:r>
            <a:r>
              <a:rPr sz="1300" spc="-45">
                <a:solidFill>
                  <a:srgbClr val="404041"/>
                </a:solidFill>
                <a:latin typeface="Lucida Sans"/>
                <a:cs typeface="Lucida Sans"/>
              </a:rPr>
              <a:t>informed</a:t>
            </a:r>
            <a:r>
              <a:rPr sz="1300" spc="-3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spc="-50">
                <a:solidFill>
                  <a:srgbClr val="404041"/>
                </a:solidFill>
                <a:latin typeface="Lucida Sans"/>
                <a:cs typeface="Lucida Sans"/>
              </a:rPr>
              <a:t>decisions</a:t>
            </a:r>
            <a:r>
              <a:rPr sz="1300" spc="-30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spc="-50">
                <a:solidFill>
                  <a:srgbClr val="404041"/>
                </a:solidFill>
                <a:latin typeface="Lucida Sans"/>
                <a:cs typeface="Lucida Sans"/>
              </a:rPr>
              <a:t>quickly</a:t>
            </a:r>
            <a:r>
              <a:rPr sz="1300" spc="-30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spc="-40">
                <a:solidFill>
                  <a:srgbClr val="404041"/>
                </a:solidFill>
                <a:latin typeface="Lucida Sans"/>
                <a:cs typeface="Lucida Sans"/>
              </a:rPr>
              <a:t>and</a:t>
            </a:r>
            <a:r>
              <a:rPr sz="1300" spc="-3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spc="-10">
                <a:solidFill>
                  <a:srgbClr val="404041"/>
                </a:solidFill>
                <a:latin typeface="Lucida Sans"/>
                <a:cs typeface="Lucida Sans"/>
              </a:rPr>
              <a:t>efficiently </a:t>
            </a:r>
            <a:r>
              <a:rPr sz="1300" spc="-30">
                <a:solidFill>
                  <a:srgbClr val="404041"/>
                </a:solidFill>
                <a:latin typeface="Lucida Sans"/>
                <a:cs typeface="Lucida Sans"/>
              </a:rPr>
              <a:t>Creates</a:t>
            </a:r>
            <a:r>
              <a:rPr sz="1300" spc="-50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spc="-20">
                <a:solidFill>
                  <a:srgbClr val="404041"/>
                </a:solidFill>
                <a:latin typeface="Lucida Sans"/>
                <a:cs typeface="Lucida Sans"/>
              </a:rPr>
              <a:t>a</a:t>
            </a:r>
            <a:r>
              <a:rPr sz="1300" spc="-50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spc="-45">
                <a:solidFill>
                  <a:srgbClr val="404041"/>
                </a:solidFill>
                <a:latin typeface="Lucida Sans"/>
                <a:cs typeface="Lucida Sans"/>
              </a:rPr>
              <a:t>competitive</a:t>
            </a:r>
            <a:r>
              <a:rPr sz="1300" spc="-50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spc="-25">
                <a:solidFill>
                  <a:srgbClr val="404041"/>
                </a:solidFill>
                <a:latin typeface="Lucida Sans"/>
                <a:cs typeface="Lucida Sans"/>
              </a:rPr>
              <a:t>advantage</a:t>
            </a:r>
            <a:r>
              <a:rPr sz="1300" spc="-50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spc="-60">
                <a:solidFill>
                  <a:srgbClr val="404041"/>
                </a:solidFill>
                <a:latin typeface="Lucida Sans"/>
                <a:cs typeface="Lucida Sans"/>
              </a:rPr>
              <a:t>for</a:t>
            </a:r>
            <a:r>
              <a:rPr sz="1300" spc="-50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spc="-40">
                <a:solidFill>
                  <a:srgbClr val="404041"/>
                </a:solidFill>
                <a:latin typeface="Lucida Sans"/>
                <a:cs typeface="Lucida Sans"/>
              </a:rPr>
              <a:t>market</a:t>
            </a:r>
            <a:r>
              <a:rPr sz="1300" spc="-50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spc="-20">
                <a:solidFill>
                  <a:srgbClr val="404041"/>
                </a:solidFill>
                <a:latin typeface="Lucida Sans"/>
                <a:cs typeface="Lucida Sans"/>
              </a:rPr>
              <a:t>analysts </a:t>
            </a:r>
            <a:r>
              <a:rPr sz="1300" spc="-45">
                <a:solidFill>
                  <a:srgbClr val="404041"/>
                </a:solidFill>
                <a:latin typeface="Lucida Sans"/>
                <a:cs typeface="Lucida Sans"/>
              </a:rPr>
              <a:t>Improves</a:t>
            </a:r>
            <a:r>
              <a:rPr sz="1300" spc="-6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spc="-50">
                <a:solidFill>
                  <a:srgbClr val="404041"/>
                </a:solidFill>
                <a:latin typeface="Lucida Sans"/>
                <a:cs typeface="Lucida Sans"/>
              </a:rPr>
              <a:t>the</a:t>
            </a:r>
            <a:r>
              <a:rPr sz="1300" spc="-6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spc="-50">
                <a:solidFill>
                  <a:srgbClr val="404041"/>
                </a:solidFill>
                <a:latin typeface="Lucida Sans"/>
                <a:cs typeface="Lucida Sans"/>
              </a:rPr>
              <a:t>probability</a:t>
            </a:r>
            <a:r>
              <a:rPr sz="1300" spc="-70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spc="-60">
                <a:solidFill>
                  <a:srgbClr val="404041"/>
                </a:solidFill>
                <a:latin typeface="Lucida Sans"/>
                <a:cs typeface="Lucida Sans"/>
              </a:rPr>
              <a:t>of</a:t>
            </a:r>
            <a:r>
              <a:rPr sz="1300" spc="-6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spc="-50">
                <a:solidFill>
                  <a:srgbClr val="404041"/>
                </a:solidFill>
                <a:latin typeface="Lucida Sans"/>
                <a:cs typeface="Lucida Sans"/>
              </a:rPr>
              <a:t>on-time</a:t>
            </a:r>
            <a:r>
              <a:rPr sz="1300" spc="-6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spc="-10">
                <a:solidFill>
                  <a:srgbClr val="404041"/>
                </a:solidFill>
                <a:latin typeface="Lucida Sans"/>
                <a:cs typeface="Lucida Sans"/>
              </a:rPr>
              <a:t>delivery</a:t>
            </a:r>
            <a:endParaRPr sz="1300">
              <a:latin typeface="Lucida Sans"/>
              <a:cs typeface="Lucida Sans"/>
            </a:endParaRPr>
          </a:p>
          <a:p>
            <a:pPr>
              <a:spcBef>
                <a:spcPts val="220"/>
              </a:spcBef>
            </a:pPr>
            <a:endParaRPr sz="1300">
              <a:latin typeface="Lucida Sans"/>
              <a:cs typeface="Lucida Sans"/>
            </a:endParaRPr>
          </a:p>
          <a:p>
            <a:pPr marL="12700"/>
            <a:r>
              <a:rPr sz="1500" b="1" spc="155">
                <a:solidFill>
                  <a:srgbClr val="06769F"/>
                </a:solidFill>
                <a:latin typeface="Calibri"/>
                <a:cs typeface="Calibri"/>
              </a:rPr>
              <a:t>OBJECTIVE</a:t>
            </a:r>
            <a:r>
              <a:rPr sz="1500" b="1" spc="10">
                <a:solidFill>
                  <a:srgbClr val="06769F"/>
                </a:solidFill>
                <a:latin typeface="Calibri"/>
                <a:cs typeface="Calibri"/>
              </a:rPr>
              <a:t> </a:t>
            </a:r>
            <a:r>
              <a:rPr sz="1500" b="1" spc="55">
                <a:solidFill>
                  <a:srgbClr val="06769F"/>
                </a:solidFill>
                <a:latin typeface="Calibri"/>
                <a:cs typeface="Calibri"/>
              </a:rPr>
              <a:t>EVALUATION</a:t>
            </a:r>
            <a:endParaRPr sz="1500">
              <a:latin typeface="Calibri"/>
              <a:cs typeface="Calibri"/>
            </a:endParaRPr>
          </a:p>
          <a:p>
            <a:pPr marL="189230">
              <a:spcBef>
                <a:spcPts val="720"/>
              </a:spcBef>
            </a:pPr>
            <a:r>
              <a:rPr sz="1300" spc="-60">
                <a:solidFill>
                  <a:srgbClr val="404041"/>
                </a:solidFill>
                <a:latin typeface="Lucida Sans"/>
                <a:cs typeface="Lucida Sans"/>
              </a:rPr>
              <a:t>Ribbon</a:t>
            </a:r>
            <a:r>
              <a:rPr sz="1300" spc="-70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spc="-65">
                <a:solidFill>
                  <a:srgbClr val="404041"/>
                </a:solidFill>
                <a:latin typeface="Lucida Sans"/>
                <a:cs typeface="Lucida Sans"/>
              </a:rPr>
              <a:t>will </a:t>
            </a:r>
            <a:r>
              <a:rPr sz="1300" spc="-10">
                <a:solidFill>
                  <a:srgbClr val="404041"/>
                </a:solidFill>
                <a:latin typeface="Lucida Sans"/>
                <a:cs typeface="Lucida Sans"/>
              </a:rPr>
              <a:t>review</a:t>
            </a:r>
            <a:r>
              <a:rPr sz="1300" spc="-70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spc="-40">
                <a:solidFill>
                  <a:srgbClr val="404041"/>
                </a:solidFill>
                <a:latin typeface="Lucida Sans"/>
                <a:cs typeface="Lucida Sans"/>
              </a:rPr>
              <a:t>market</a:t>
            </a:r>
            <a:r>
              <a:rPr sz="1300" spc="-6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spc="-45">
                <a:solidFill>
                  <a:srgbClr val="404041"/>
                </a:solidFill>
                <a:latin typeface="Lucida Sans"/>
                <a:cs typeface="Lucida Sans"/>
              </a:rPr>
              <a:t>trends</a:t>
            </a:r>
            <a:r>
              <a:rPr sz="1300" spc="-70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spc="-40">
                <a:solidFill>
                  <a:srgbClr val="404041"/>
                </a:solidFill>
                <a:latin typeface="Lucida Sans"/>
                <a:cs typeface="Lucida Sans"/>
              </a:rPr>
              <a:t>and</a:t>
            </a:r>
            <a:r>
              <a:rPr sz="1300" spc="-6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spc="-30">
                <a:solidFill>
                  <a:srgbClr val="404041"/>
                </a:solidFill>
                <a:latin typeface="Lucida Sans"/>
                <a:cs typeface="Lucida Sans"/>
              </a:rPr>
              <a:t>evaluate</a:t>
            </a:r>
            <a:r>
              <a:rPr sz="1300" spc="-70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spc="-10">
                <a:solidFill>
                  <a:srgbClr val="404041"/>
                </a:solidFill>
                <a:latin typeface="Lucida Sans"/>
                <a:cs typeface="Lucida Sans"/>
              </a:rPr>
              <a:t>opportunities</a:t>
            </a:r>
            <a:endParaRPr sz="1300">
              <a:latin typeface="Lucida Sans"/>
              <a:cs typeface="Lucida Sans"/>
            </a:endParaRPr>
          </a:p>
          <a:p>
            <a:pPr marL="189230">
              <a:spcBef>
                <a:spcPts val="740"/>
              </a:spcBef>
            </a:pPr>
            <a:r>
              <a:rPr sz="1300" spc="-50">
                <a:solidFill>
                  <a:srgbClr val="404041"/>
                </a:solidFill>
                <a:latin typeface="Lucida Sans"/>
                <a:cs typeface="Lucida Sans"/>
              </a:rPr>
              <a:t>Offers</a:t>
            </a:r>
            <a:r>
              <a:rPr sz="1300" spc="-60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spc="-20">
                <a:solidFill>
                  <a:srgbClr val="404041"/>
                </a:solidFill>
                <a:latin typeface="Lucida Sans"/>
                <a:cs typeface="Lucida Sans"/>
              </a:rPr>
              <a:t>a</a:t>
            </a:r>
            <a:r>
              <a:rPr sz="1300" spc="-60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spc="-50">
                <a:solidFill>
                  <a:srgbClr val="404041"/>
                </a:solidFill>
                <a:latin typeface="Lucida Sans"/>
                <a:cs typeface="Lucida Sans"/>
              </a:rPr>
              <a:t>fresh</a:t>
            </a:r>
            <a:r>
              <a:rPr sz="1300" spc="-60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spc="-30">
                <a:solidFill>
                  <a:srgbClr val="404041"/>
                </a:solidFill>
                <a:latin typeface="Lucida Sans"/>
                <a:cs typeface="Lucida Sans"/>
              </a:rPr>
              <a:t>perspective</a:t>
            </a:r>
            <a:r>
              <a:rPr sz="1300" spc="-60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spc="-70">
                <a:solidFill>
                  <a:srgbClr val="404041"/>
                </a:solidFill>
                <a:latin typeface="Lucida Sans"/>
                <a:cs typeface="Lucida Sans"/>
              </a:rPr>
              <a:t>on</a:t>
            </a:r>
            <a:r>
              <a:rPr sz="1300" spc="-60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spc="-30">
                <a:solidFill>
                  <a:srgbClr val="404041"/>
                </a:solidFill>
                <a:latin typeface="Lucida Sans"/>
                <a:cs typeface="Lucida Sans"/>
              </a:rPr>
              <a:t>data</a:t>
            </a:r>
            <a:r>
              <a:rPr sz="1300" spc="-60">
                <a:solidFill>
                  <a:srgbClr val="404041"/>
                </a:solidFill>
                <a:latin typeface="Lucida Sans"/>
                <a:cs typeface="Lucida Sans"/>
              </a:rPr>
              <a:t> to </a:t>
            </a:r>
            <a:r>
              <a:rPr sz="1300" spc="-35">
                <a:solidFill>
                  <a:srgbClr val="404041"/>
                </a:solidFill>
                <a:latin typeface="Lucida Sans"/>
                <a:cs typeface="Lucida Sans"/>
              </a:rPr>
              <a:t>drive</a:t>
            </a:r>
            <a:r>
              <a:rPr sz="1300" spc="-60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spc="-40">
                <a:solidFill>
                  <a:srgbClr val="404041"/>
                </a:solidFill>
                <a:latin typeface="Lucida Sans"/>
                <a:cs typeface="Lucida Sans"/>
              </a:rPr>
              <a:t>strategic</a:t>
            </a:r>
            <a:r>
              <a:rPr sz="1300" spc="-5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spc="-50">
                <a:solidFill>
                  <a:srgbClr val="404041"/>
                </a:solidFill>
                <a:latin typeface="Lucida Sans"/>
                <a:cs typeface="Lucida Sans"/>
              </a:rPr>
              <a:t>business</a:t>
            </a:r>
            <a:r>
              <a:rPr sz="1300" spc="-60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spc="-10">
                <a:solidFill>
                  <a:srgbClr val="404041"/>
                </a:solidFill>
                <a:latin typeface="Lucida Sans"/>
                <a:cs typeface="Lucida Sans"/>
              </a:rPr>
              <a:t>decisions</a:t>
            </a:r>
            <a:endParaRPr sz="1300">
              <a:latin typeface="Lucida Sans"/>
              <a:cs typeface="Lucida Sans"/>
            </a:endParaRPr>
          </a:p>
          <a:p>
            <a:pPr>
              <a:spcBef>
                <a:spcPts val="480"/>
              </a:spcBef>
            </a:pPr>
            <a:endParaRPr sz="1300">
              <a:latin typeface="Lucida Sans"/>
              <a:cs typeface="Lucida Sans"/>
            </a:endParaRPr>
          </a:p>
          <a:p>
            <a:pPr marL="12700"/>
            <a:r>
              <a:rPr sz="1500" b="1" spc="120">
                <a:solidFill>
                  <a:srgbClr val="06769F"/>
                </a:solidFill>
                <a:latin typeface="Calibri"/>
                <a:cs typeface="Calibri"/>
              </a:rPr>
              <a:t>OFFERS</a:t>
            </a:r>
            <a:r>
              <a:rPr sz="1500" b="1" spc="15">
                <a:solidFill>
                  <a:srgbClr val="06769F"/>
                </a:solidFill>
                <a:latin typeface="Calibri"/>
                <a:cs typeface="Calibri"/>
              </a:rPr>
              <a:t> </a:t>
            </a:r>
            <a:r>
              <a:rPr sz="1500" b="1" spc="160">
                <a:solidFill>
                  <a:srgbClr val="06769F"/>
                </a:solidFill>
                <a:latin typeface="Calibri"/>
                <a:cs typeface="Calibri"/>
              </a:rPr>
              <a:t>A</a:t>
            </a:r>
            <a:r>
              <a:rPr sz="1500" b="1" spc="15">
                <a:solidFill>
                  <a:srgbClr val="06769F"/>
                </a:solidFill>
                <a:latin typeface="Calibri"/>
                <a:cs typeface="Calibri"/>
              </a:rPr>
              <a:t> </a:t>
            </a:r>
            <a:r>
              <a:rPr sz="1500" b="1" spc="165">
                <a:solidFill>
                  <a:srgbClr val="06769F"/>
                </a:solidFill>
                <a:latin typeface="Calibri"/>
                <a:cs typeface="Calibri"/>
              </a:rPr>
              <a:t>SCALABLE</a:t>
            </a:r>
            <a:r>
              <a:rPr sz="1500" b="1" spc="15">
                <a:solidFill>
                  <a:srgbClr val="06769F"/>
                </a:solidFill>
                <a:latin typeface="Calibri"/>
                <a:cs typeface="Calibri"/>
              </a:rPr>
              <a:t> </a:t>
            </a:r>
            <a:r>
              <a:rPr sz="1500" b="1" spc="90">
                <a:solidFill>
                  <a:srgbClr val="06769F"/>
                </a:solidFill>
                <a:latin typeface="Calibri"/>
                <a:cs typeface="Calibri"/>
              </a:rPr>
              <a:t>SOLUTION</a:t>
            </a:r>
            <a:r>
              <a:rPr sz="1500" b="1" spc="20">
                <a:solidFill>
                  <a:srgbClr val="06769F"/>
                </a:solidFill>
                <a:latin typeface="Calibri"/>
                <a:cs typeface="Calibri"/>
              </a:rPr>
              <a:t> </a:t>
            </a:r>
            <a:r>
              <a:rPr sz="1500" b="1" spc="90">
                <a:solidFill>
                  <a:srgbClr val="06769F"/>
                </a:solidFill>
                <a:latin typeface="Calibri"/>
                <a:cs typeface="Calibri"/>
              </a:rPr>
              <a:t>FOR</a:t>
            </a:r>
            <a:r>
              <a:rPr sz="1500" b="1" spc="15">
                <a:solidFill>
                  <a:srgbClr val="06769F"/>
                </a:solidFill>
                <a:latin typeface="Calibri"/>
                <a:cs typeface="Calibri"/>
              </a:rPr>
              <a:t> </a:t>
            </a:r>
            <a:r>
              <a:rPr sz="1500" b="1" spc="70">
                <a:solidFill>
                  <a:srgbClr val="06769F"/>
                </a:solidFill>
                <a:latin typeface="Calibri"/>
                <a:cs typeface="Calibri"/>
              </a:rPr>
              <a:t>ORGANIZATIONS</a:t>
            </a:r>
            <a:endParaRPr sz="1500">
              <a:latin typeface="Calibri"/>
              <a:cs typeface="Calibri"/>
            </a:endParaRPr>
          </a:p>
          <a:p>
            <a:pPr marL="189230">
              <a:spcBef>
                <a:spcPts val="720"/>
              </a:spcBef>
            </a:pPr>
            <a:r>
              <a:rPr sz="1300" spc="-40">
                <a:solidFill>
                  <a:srgbClr val="404041"/>
                </a:solidFill>
                <a:latin typeface="Lucida Sans"/>
                <a:cs typeface="Lucida Sans"/>
              </a:rPr>
              <a:t>Automate</a:t>
            </a:r>
            <a:r>
              <a:rPr sz="1300" spc="-70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spc="-55">
                <a:solidFill>
                  <a:srgbClr val="404041"/>
                </a:solidFill>
                <a:latin typeface="Lucida Sans"/>
                <a:cs typeface="Lucida Sans"/>
              </a:rPr>
              <a:t>redundant</a:t>
            </a:r>
            <a:r>
              <a:rPr sz="1300" spc="-6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spc="-35">
                <a:solidFill>
                  <a:srgbClr val="404041"/>
                </a:solidFill>
                <a:latin typeface="Lucida Sans"/>
                <a:cs typeface="Lucida Sans"/>
              </a:rPr>
              <a:t>tasks</a:t>
            </a:r>
            <a:r>
              <a:rPr sz="1300" spc="-6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spc="-60">
                <a:solidFill>
                  <a:srgbClr val="404041"/>
                </a:solidFill>
                <a:latin typeface="Lucida Sans"/>
                <a:cs typeface="Lucida Sans"/>
              </a:rPr>
              <a:t>to</a:t>
            </a:r>
            <a:r>
              <a:rPr sz="1300" spc="-6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spc="-50">
                <a:solidFill>
                  <a:srgbClr val="404041"/>
                </a:solidFill>
                <a:latin typeface="Lucida Sans"/>
                <a:cs typeface="Lucida Sans"/>
              </a:rPr>
              <a:t>spend</a:t>
            </a:r>
            <a:r>
              <a:rPr sz="1300" spc="-6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spc="-50">
                <a:solidFill>
                  <a:srgbClr val="404041"/>
                </a:solidFill>
                <a:latin typeface="Lucida Sans"/>
                <a:cs typeface="Lucida Sans"/>
              </a:rPr>
              <a:t>more</a:t>
            </a:r>
            <a:r>
              <a:rPr sz="1300" spc="-6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spc="-60">
                <a:solidFill>
                  <a:srgbClr val="404041"/>
                </a:solidFill>
                <a:latin typeface="Lucida Sans"/>
                <a:cs typeface="Lucida Sans"/>
              </a:rPr>
              <a:t>time</a:t>
            </a:r>
            <a:r>
              <a:rPr sz="1300" spc="-6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spc="-70">
                <a:solidFill>
                  <a:srgbClr val="404041"/>
                </a:solidFill>
                <a:latin typeface="Lucida Sans"/>
                <a:cs typeface="Lucida Sans"/>
              </a:rPr>
              <a:t>on </a:t>
            </a:r>
            <a:r>
              <a:rPr sz="1300" spc="-65">
                <a:solidFill>
                  <a:srgbClr val="404041"/>
                </a:solidFill>
                <a:latin typeface="Lucida Sans"/>
                <a:cs typeface="Lucida Sans"/>
              </a:rPr>
              <a:t>higher </a:t>
            </a:r>
            <a:r>
              <a:rPr sz="1300" spc="-35">
                <a:solidFill>
                  <a:srgbClr val="404041"/>
                </a:solidFill>
                <a:latin typeface="Lucida Sans"/>
                <a:cs typeface="Lucida Sans"/>
              </a:rPr>
              <a:t>level</a:t>
            </a:r>
            <a:r>
              <a:rPr sz="1300" spc="-6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spc="-10">
                <a:solidFill>
                  <a:srgbClr val="404041"/>
                </a:solidFill>
                <a:latin typeface="Lucida Sans"/>
                <a:cs typeface="Lucida Sans"/>
              </a:rPr>
              <a:t>activities</a:t>
            </a:r>
            <a:endParaRPr sz="1300">
              <a:latin typeface="Lucida Sans"/>
              <a:cs typeface="Lucida San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439916" y="4473385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30594" y="0"/>
                </a:moveTo>
                <a:lnTo>
                  <a:pt x="18688" y="2405"/>
                </a:lnTo>
                <a:lnTo>
                  <a:pt x="8963" y="8963"/>
                </a:lnTo>
                <a:lnTo>
                  <a:pt x="2405" y="18688"/>
                </a:lnTo>
                <a:lnTo>
                  <a:pt x="0" y="30594"/>
                </a:lnTo>
                <a:lnTo>
                  <a:pt x="2405" y="42500"/>
                </a:lnTo>
                <a:lnTo>
                  <a:pt x="8963" y="52225"/>
                </a:lnTo>
                <a:lnTo>
                  <a:pt x="18688" y="58783"/>
                </a:lnTo>
                <a:lnTo>
                  <a:pt x="30594" y="61188"/>
                </a:lnTo>
                <a:lnTo>
                  <a:pt x="42500" y="58783"/>
                </a:lnTo>
                <a:lnTo>
                  <a:pt x="52225" y="52225"/>
                </a:lnTo>
                <a:lnTo>
                  <a:pt x="58783" y="42500"/>
                </a:lnTo>
                <a:lnTo>
                  <a:pt x="61188" y="30594"/>
                </a:lnTo>
                <a:lnTo>
                  <a:pt x="58783" y="18688"/>
                </a:lnTo>
                <a:lnTo>
                  <a:pt x="52225" y="8963"/>
                </a:lnTo>
                <a:lnTo>
                  <a:pt x="42500" y="2405"/>
                </a:lnTo>
                <a:lnTo>
                  <a:pt x="30594" y="0"/>
                </a:lnTo>
                <a:close/>
              </a:path>
            </a:pathLst>
          </a:custGeom>
          <a:solidFill>
            <a:srgbClr val="D57C1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0224" y="4091615"/>
            <a:ext cx="216915" cy="216915"/>
          </a:xfrm>
          <a:prstGeom prst="rect">
            <a:avLst/>
          </a:prstGeom>
        </p:spPr>
      </p:pic>
      <p:grpSp>
        <p:nvGrpSpPr>
          <p:cNvPr id="15" name="object 15"/>
          <p:cNvGrpSpPr/>
          <p:nvPr/>
        </p:nvGrpSpPr>
        <p:grpSpPr>
          <a:xfrm>
            <a:off x="5825239" y="290621"/>
            <a:ext cx="3140710" cy="2390775"/>
            <a:chOff x="5819683" y="290620"/>
            <a:chExt cx="3140710" cy="2390775"/>
          </a:xfrm>
        </p:grpSpPr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19683" y="293268"/>
              <a:ext cx="3140557" cy="238760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820925" y="2632810"/>
              <a:ext cx="3138170" cy="48260"/>
            </a:xfrm>
            <a:custGeom>
              <a:avLst/>
              <a:gdLst/>
              <a:ahLst/>
              <a:cxnLst/>
              <a:rect l="l" t="t" r="r" b="b"/>
              <a:pathLst>
                <a:path w="3138170" h="48260">
                  <a:moveTo>
                    <a:pt x="368" y="0"/>
                  </a:moveTo>
                  <a:lnTo>
                    <a:pt x="487" y="28414"/>
                  </a:lnTo>
                  <a:lnTo>
                    <a:pt x="0" y="45402"/>
                  </a:lnTo>
                  <a:lnTo>
                    <a:pt x="2679" y="48056"/>
                  </a:lnTo>
                  <a:lnTo>
                    <a:pt x="20096" y="47504"/>
                  </a:lnTo>
                  <a:lnTo>
                    <a:pt x="3096158" y="47663"/>
                  </a:lnTo>
                  <a:lnTo>
                    <a:pt x="3121484" y="46968"/>
                  </a:lnTo>
                  <a:lnTo>
                    <a:pt x="3134128" y="42117"/>
                  </a:lnTo>
                  <a:lnTo>
                    <a:pt x="3137870" y="28958"/>
                  </a:lnTo>
                  <a:lnTo>
                    <a:pt x="3136493" y="3340"/>
                  </a:lnTo>
                  <a:lnTo>
                    <a:pt x="30467" y="3568"/>
                  </a:lnTo>
                  <a:lnTo>
                    <a:pt x="15165" y="4217"/>
                  </a:lnTo>
                  <a:lnTo>
                    <a:pt x="7616" y="3295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5D5F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17327" y="800440"/>
              <a:ext cx="761830" cy="139700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43608" y="1465194"/>
              <a:ext cx="2468228" cy="1127216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6657469" y="588602"/>
              <a:ext cx="499745" cy="179705"/>
            </a:xfrm>
            <a:custGeom>
              <a:avLst/>
              <a:gdLst/>
              <a:ahLst/>
              <a:cxnLst/>
              <a:rect l="l" t="t" r="r" b="b"/>
              <a:pathLst>
                <a:path w="499745" h="179704">
                  <a:moveTo>
                    <a:pt x="499244" y="0"/>
                  </a:moveTo>
                  <a:lnTo>
                    <a:pt x="312656" y="13779"/>
                  </a:lnTo>
                  <a:lnTo>
                    <a:pt x="240711" y="18605"/>
                  </a:lnTo>
                  <a:lnTo>
                    <a:pt x="110066" y="28981"/>
                  </a:lnTo>
                  <a:lnTo>
                    <a:pt x="55981" y="34369"/>
                  </a:lnTo>
                  <a:lnTo>
                    <a:pt x="28879" y="36221"/>
                  </a:lnTo>
                  <a:lnTo>
                    <a:pt x="1658" y="36347"/>
                  </a:lnTo>
                  <a:lnTo>
                    <a:pt x="766" y="44336"/>
                  </a:lnTo>
                  <a:lnTo>
                    <a:pt x="1006" y="52331"/>
                  </a:lnTo>
                  <a:lnTo>
                    <a:pt x="1582" y="60348"/>
                  </a:lnTo>
                  <a:lnTo>
                    <a:pt x="1697" y="68402"/>
                  </a:lnTo>
                  <a:lnTo>
                    <a:pt x="557" y="96095"/>
                  </a:lnTo>
                  <a:lnTo>
                    <a:pt x="0" y="123807"/>
                  </a:lnTo>
                  <a:lnTo>
                    <a:pt x="402" y="151521"/>
                  </a:lnTo>
                  <a:lnTo>
                    <a:pt x="2141" y="179222"/>
                  </a:lnTo>
                  <a:lnTo>
                    <a:pt x="473400" y="163829"/>
                  </a:lnTo>
                  <a:lnTo>
                    <a:pt x="479816" y="163823"/>
                  </a:lnTo>
                  <a:lnTo>
                    <a:pt x="499092" y="164871"/>
                  </a:lnTo>
                  <a:lnTo>
                    <a:pt x="499244" y="0"/>
                  </a:lnTo>
                  <a:close/>
                </a:path>
              </a:pathLst>
            </a:custGeom>
            <a:solidFill>
              <a:srgbClr val="859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968185" y="2601306"/>
              <a:ext cx="2766060" cy="22225"/>
            </a:xfrm>
            <a:custGeom>
              <a:avLst/>
              <a:gdLst/>
              <a:ahLst/>
              <a:cxnLst/>
              <a:rect l="l" t="t" r="r" b="b"/>
              <a:pathLst>
                <a:path w="2766059" h="22225">
                  <a:moveTo>
                    <a:pt x="2765481" y="0"/>
                  </a:moveTo>
                  <a:lnTo>
                    <a:pt x="2758610" y="330"/>
                  </a:lnTo>
                  <a:lnTo>
                    <a:pt x="2751752" y="939"/>
                  </a:lnTo>
                  <a:lnTo>
                    <a:pt x="21608" y="304"/>
                  </a:lnTo>
                  <a:lnTo>
                    <a:pt x="10481" y="1222"/>
                  </a:lnTo>
                  <a:lnTo>
                    <a:pt x="3277" y="4562"/>
                  </a:lnTo>
                  <a:lnTo>
                    <a:pt x="0" y="11174"/>
                  </a:lnTo>
                  <a:lnTo>
                    <a:pt x="653" y="21907"/>
                  </a:lnTo>
                  <a:lnTo>
                    <a:pt x="143917" y="21237"/>
                  </a:lnTo>
                  <a:lnTo>
                    <a:pt x="2720192" y="21158"/>
                  </a:lnTo>
                  <a:lnTo>
                    <a:pt x="2764922" y="20396"/>
                  </a:lnTo>
                  <a:lnTo>
                    <a:pt x="2766027" y="3886"/>
                  </a:lnTo>
                  <a:lnTo>
                    <a:pt x="2765481" y="0"/>
                  </a:lnTo>
                  <a:close/>
                </a:path>
              </a:pathLst>
            </a:custGeom>
            <a:solidFill>
              <a:srgbClr val="A3B5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545648" y="1467183"/>
              <a:ext cx="89535" cy="988060"/>
            </a:xfrm>
            <a:custGeom>
              <a:avLst/>
              <a:gdLst/>
              <a:ahLst/>
              <a:cxnLst/>
              <a:rect l="l" t="t" r="r" b="b"/>
              <a:pathLst>
                <a:path w="89534" h="988060">
                  <a:moveTo>
                    <a:pt x="11303" y="0"/>
                  </a:moveTo>
                  <a:lnTo>
                    <a:pt x="139" y="6350"/>
                  </a:lnTo>
                  <a:lnTo>
                    <a:pt x="2565" y="12750"/>
                  </a:lnTo>
                  <a:lnTo>
                    <a:pt x="2654" y="976007"/>
                  </a:lnTo>
                  <a:lnTo>
                    <a:pt x="0" y="983805"/>
                  </a:lnTo>
                  <a:lnTo>
                    <a:pt x="8509" y="987679"/>
                  </a:lnTo>
                  <a:lnTo>
                    <a:pt x="19888" y="986125"/>
                  </a:lnTo>
                  <a:lnTo>
                    <a:pt x="30529" y="983448"/>
                  </a:lnTo>
                  <a:lnTo>
                    <a:pt x="38900" y="977197"/>
                  </a:lnTo>
                  <a:lnTo>
                    <a:pt x="43472" y="964920"/>
                  </a:lnTo>
                  <a:lnTo>
                    <a:pt x="43840" y="962139"/>
                  </a:lnTo>
                  <a:lnTo>
                    <a:pt x="50025" y="957364"/>
                  </a:lnTo>
                  <a:lnTo>
                    <a:pt x="59118" y="951654"/>
                  </a:lnTo>
                  <a:lnTo>
                    <a:pt x="68872" y="947626"/>
                  </a:lnTo>
                  <a:lnTo>
                    <a:pt x="79053" y="944698"/>
                  </a:lnTo>
                  <a:lnTo>
                    <a:pt x="89433" y="942289"/>
                  </a:lnTo>
                  <a:lnTo>
                    <a:pt x="81028" y="926337"/>
                  </a:lnTo>
                  <a:lnTo>
                    <a:pt x="78128" y="914950"/>
                  </a:lnTo>
                  <a:lnTo>
                    <a:pt x="80684" y="905172"/>
                  </a:lnTo>
                  <a:lnTo>
                    <a:pt x="88646" y="894041"/>
                  </a:lnTo>
                  <a:lnTo>
                    <a:pt x="83553" y="889469"/>
                  </a:lnTo>
                  <a:lnTo>
                    <a:pt x="85382" y="883361"/>
                  </a:lnTo>
                  <a:lnTo>
                    <a:pt x="85202" y="823642"/>
                  </a:lnTo>
                  <a:lnTo>
                    <a:pt x="85699" y="795223"/>
                  </a:lnTo>
                  <a:lnTo>
                    <a:pt x="83718" y="788377"/>
                  </a:lnTo>
                  <a:lnTo>
                    <a:pt x="71551" y="790282"/>
                  </a:lnTo>
                  <a:lnTo>
                    <a:pt x="62368" y="790279"/>
                  </a:lnTo>
                  <a:lnTo>
                    <a:pt x="56980" y="786918"/>
                  </a:lnTo>
                  <a:lnTo>
                    <a:pt x="54451" y="780579"/>
                  </a:lnTo>
                  <a:lnTo>
                    <a:pt x="53848" y="771639"/>
                  </a:lnTo>
                  <a:lnTo>
                    <a:pt x="54813" y="277812"/>
                  </a:lnTo>
                  <a:lnTo>
                    <a:pt x="21958" y="264223"/>
                  </a:lnTo>
                  <a:lnTo>
                    <a:pt x="18503" y="261975"/>
                  </a:lnTo>
                  <a:lnTo>
                    <a:pt x="18884" y="254177"/>
                  </a:lnTo>
                  <a:lnTo>
                    <a:pt x="54749" y="249224"/>
                  </a:lnTo>
                  <a:lnTo>
                    <a:pt x="54140" y="234315"/>
                  </a:lnTo>
                  <a:lnTo>
                    <a:pt x="54216" y="37693"/>
                  </a:lnTo>
                  <a:lnTo>
                    <a:pt x="55587" y="30657"/>
                  </a:lnTo>
                  <a:lnTo>
                    <a:pt x="41103" y="21759"/>
                  </a:lnTo>
                  <a:lnTo>
                    <a:pt x="16141" y="5207"/>
                  </a:lnTo>
                  <a:lnTo>
                    <a:pt x="11303" y="0"/>
                  </a:lnTo>
                  <a:close/>
                </a:path>
              </a:pathLst>
            </a:custGeom>
            <a:solidFill>
              <a:srgbClr val="B8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819702" y="2620140"/>
              <a:ext cx="3140710" cy="17145"/>
            </a:xfrm>
            <a:custGeom>
              <a:avLst/>
              <a:gdLst/>
              <a:ahLst/>
              <a:cxnLst/>
              <a:rect l="l" t="t" r="r" b="b"/>
              <a:pathLst>
                <a:path w="3140709" h="17144">
                  <a:moveTo>
                    <a:pt x="0" y="0"/>
                  </a:moveTo>
                  <a:lnTo>
                    <a:pt x="1587" y="12674"/>
                  </a:lnTo>
                  <a:lnTo>
                    <a:pt x="8835" y="15962"/>
                  </a:lnTo>
                  <a:lnTo>
                    <a:pt x="16384" y="16881"/>
                  </a:lnTo>
                  <a:lnTo>
                    <a:pt x="31686" y="16230"/>
                  </a:lnTo>
                  <a:lnTo>
                    <a:pt x="3137712" y="16001"/>
                  </a:lnTo>
                  <a:lnTo>
                    <a:pt x="3140557" y="4406"/>
                  </a:lnTo>
                  <a:lnTo>
                    <a:pt x="3132366" y="6095"/>
                  </a:lnTo>
                  <a:lnTo>
                    <a:pt x="2994291" y="5549"/>
                  </a:lnTo>
                  <a:lnTo>
                    <a:pt x="2974146" y="3101"/>
                  </a:lnTo>
                  <a:lnTo>
                    <a:pt x="2953910" y="2422"/>
                  </a:lnTo>
                  <a:lnTo>
                    <a:pt x="2933643" y="2310"/>
                  </a:lnTo>
                  <a:lnTo>
                    <a:pt x="2913405" y="1562"/>
                  </a:lnTo>
                  <a:lnTo>
                    <a:pt x="2879858" y="2240"/>
                  </a:lnTo>
                  <a:lnTo>
                    <a:pt x="340156" y="2324"/>
                  </a:lnTo>
                  <a:lnTo>
                    <a:pt x="149136" y="3073"/>
                  </a:lnTo>
                  <a:lnTo>
                    <a:pt x="141643" y="7086"/>
                  </a:lnTo>
                  <a:lnTo>
                    <a:pt x="133489" y="5283"/>
                  </a:lnTo>
                  <a:lnTo>
                    <a:pt x="9829" y="60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B2F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564156" y="1713255"/>
              <a:ext cx="173355" cy="268605"/>
            </a:xfrm>
            <a:custGeom>
              <a:avLst/>
              <a:gdLst/>
              <a:ahLst/>
              <a:cxnLst/>
              <a:rect l="l" t="t" r="r" b="b"/>
              <a:pathLst>
                <a:path w="173354" h="268605">
                  <a:moveTo>
                    <a:pt x="108013" y="1270"/>
                  </a:moveTo>
                  <a:lnTo>
                    <a:pt x="89941" y="393"/>
                  </a:lnTo>
                  <a:lnTo>
                    <a:pt x="71958" y="0"/>
                  </a:lnTo>
                  <a:lnTo>
                    <a:pt x="54051" y="723"/>
                  </a:lnTo>
                  <a:lnTo>
                    <a:pt x="381" y="8115"/>
                  </a:lnTo>
                  <a:lnTo>
                    <a:pt x="0" y="15900"/>
                  </a:lnTo>
                  <a:lnTo>
                    <a:pt x="3441" y="18161"/>
                  </a:lnTo>
                  <a:lnTo>
                    <a:pt x="36309" y="31737"/>
                  </a:lnTo>
                  <a:lnTo>
                    <a:pt x="54165" y="24066"/>
                  </a:lnTo>
                  <a:lnTo>
                    <a:pt x="71145" y="14300"/>
                  </a:lnTo>
                  <a:lnTo>
                    <a:pt x="88633" y="5638"/>
                  </a:lnTo>
                  <a:lnTo>
                    <a:pt x="108013" y="1270"/>
                  </a:lnTo>
                  <a:close/>
                </a:path>
                <a:path w="173354" h="268605">
                  <a:moveTo>
                    <a:pt x="173278" y="268211"/>
                  </a:moveTo>
                  <a:lnTo>
                    <a:pt x="166573" y="262343"/>
                  </a:lnTo>
                  <a:lnTo>
                    <a:pt x="158648" y="262674"/>
                  </a:lnTo>
                  <a:lnTo>
                    <a:pt x="143116" y="261061"/>
                  </a:lnTo>
                  <a:lnTo>
                    <a:pt x="135547" y="258978"/>
                  </a:lnTo>
                  <a:lnTo>
                    <a:pt x="126098" y="257098"/>
                  </a:lnTo>
                  <a:lnTo>
                    <a:pt x="132003" y="250240"/>
                  </a:lnTo>
                  <a:lnTo>
                    <a:pt x="139738" y="241922"/>
                  </a:lnTo>
                  <a:lnTo>
                    <a:pt x="136613" y="238125"/>
                  </a:lnTo>
                  <a:lnTo>
                    <a:pt x="113728" y="240804"/>
                  </a:lnTo>
                  <a:lnTo>
                    <a:pt x="96405" y="243192"/>
                  </a:lnTo>
                  <a:lnTo>
                    <a:pt x="79311" y="246761"/>
                  </a:lnTo>
                  <a:lnTo>
                    <a:pt x="62623" y="252361"/>
                  </a:lnTo>
                  <a:lnTo>
                    <a:pt x="57086" y="254952"/>
                  </a:lnTo>
                  <a:lnTo>
                    <a:pt x="59474" y="261950"/>
                  </a:lnTo>
                  <a:lnTo>
                    <a:pt x="62953" y="260959"/>
                  </a:lnTo>
                  <a:lnTo>
                    <a:pt x="65582" y="261658"/>
                  </a:lnTo>
                  <a:lnTo>
                    <a:pt x="92392" y="265430"/>
                  </a:lnTo>
                  <a:lnTo>
                    <a:pt x="146443" y="264680"/>
                  </a:lnTo>
                  <a:lnTo>
                    <a:pt x="173278" y="268211"/>
                  </a:lnTo>
                  <a:close/>
                </a:path>
              </a:pathLst>
            </a:custGeom>
            <a:solidFill>
              <a:srgbClr val="A9CC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431014" y="1382533"/>
              <a:ext cx="79375" cy="27940"/>
            </a:xfrm>
            <a:custGeom>
              <a:avLst/>
              <a:gdLst/>
              <a:ahLst/>
              <a:cxnLst/>
              <a:rect l="l" t="t" r="r" b="b"/>
              <a:pathLst>
                <a:path w="79375" h="27940">
                  <a:moveTo>
                    <a:pt x="79248" y="0"/>
                  </a:moveTo>
                  <a:lnTo>
                    <a:pt x="41762" y="6891"/>
                  </a:lnTo>
                  <a:lnTo>
                    <a:pt x="2857" y="18808"/>
                  </a:lnTo>
                  <a:lnTo>
                    <a:pt x="0" y="20459"/>
                  </a:lnTo>
                  <a:lnTo>
                    <a:pt x="977" y="27940"/>
                  </a:lnTo>
                  <a:lnTo>
                    <a:pt x="4495" y="27647"/>
                  </a:lnTo>
                  <a:lnTo>
                    <a:pt x="79248" y="0"/>
                  </a:lnTo>
                  <a:close/>
                </a:path>
              </a:pathLst>
            </a:custGeom>
            <a:solidFill>
              <a:srgbClr val="D4DC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407906" y="1383781"/>
              <a:ext cx="42545" cy="9525"/>
            </a:xfrm>
            <a:custGeom>
              <a:avLst/>
              <a:gdLst/>
              <a:ahLst/>
              <a:cxnLst/>
              <a:rect l="l" t="t" r="r" b="b"/>
              <a:pathLst>
                <a:path w="42545" h="9525">
                  <a:moveTo>
                    <a:pt x="30605" y="0"/>
                  </a:moveTo>
                  <a:lnTo>
                    <a:pt x="19927" y="701"/>
                  </a:lnTo>
                  <a:lnTo>
                    <a:pt x="9843" y="3301"/>
                  </a:lnTo>
                  <a:lnTo>
                    <a:pt x="0" y="5945"/>
                  </a:lnTo>
                  <a:lnTo>
                    <a:pt x="10261" y="8261"/>
                  </a:lnTo>
                  <a:lnTo>
                    <a:pt x="20604" y="8907"/>
                  </a:lnTo>
                  <a:lnTo>
                    <a:pt x="31202" y="7349"/>
                  </a:lnTo>
                  <a:lnTo>
                    <a:pt x="42227" y="3049"/>
                  </a:lnTo>
                  <a:lnTo>
                    <a:pt x="30605" y="0"/>
                  </a:lnTo>
                  <a:close/>
                </a:path>
              </a:pathLst>
            </a:custGeom>
            <a:solidFill>
              <a:srgbClr val="B8C5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319536" y="1451688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4">
                  <a:moveTo>
                    <a:pt x="3327" y="0"/>
                  </a:moveTo>
                  <a:lnTo>
                    <a:pt x="50" y="2197"/>
                  </a:lnTo>
                  <a:lnTo>
                    <a:pt x="0" y="4432"/>
                  </a:lnTo>
                  <a:lnTo>
                    <a:pt x="3263" y="6692"/>
                  </a:lnTo>
                  <a:lnTo>
                    <a:pt x="6807" y="4495"/>
                  </a:lnTo>
                  <a:lnTo>
                    <a:pt x="6845" y="2260"/>
                  </a:lnTo>
                  <a:lnTo>
                    <a:pt x="3327" y="0"/>
                  </a:lnTo>
                  <a:close/>
                </a:path>
              </a:pathLst>
            </a:custGeom>
            <a:solidFill>
              <a:srgbClr val="EEF0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05529" y="290620"/>
              <a:ext cx="2908894" cy="233507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8515" y="1377643"/>
            <a:ext cx="7976234" cy="3442970"/>
          </a:xfrm>
          <a:custGeom>
            <a:avLst/>
            <a:gdLst/>
            <a:ahLst/>
            <a:cxnLst/>
            <a:rect l="l" t="t" r="r" b="b"/>
            <a:pathLst>
              <a:path w="7976234" h="3442970">
                <a:moveTo>
                  <a:pt x="7596200" y="0"/>
                </a:moveTo>
                <a:lnTo>
                  <a:pt x="379882" y="0"/>
                </a:lnTo>
                <a:lnTo>
                  <a:pt x="332233" y="2959"/>
                </a:lnTo>
                <a:lnTo>
                  <a:pt x="286349" y="11601"/>
                </a:lnTo>
                <a:lnTo>
                  <a:pt x="242587" y="25570"/>
                </a:lnTo>
                <a:lnTo>
                  <a:pt x="201303" y="44509"/>
                </a:lnTo>
                <a:lnTo>
                  <a:pt x="162852" y="68062"/>
                </a:lnTo>
                <a:lnTo>
                  <a:pt x="127592" y="95873"/>
                </a:lnTo>
                <a:lnTo>
                  <a:pt x="95877" y="127587"/>
                </a:lnTo>
                <a:lnTo>
                  <a:pt x="68065" y="162847"/>
                </a:lnTo>
                <a:lnTo>
                  <a:pt x="44511" y="201297"/>
                </a:lnTo>
                <a:lnTo>
                  <a:pt x="25571" y="242582"/>
                </a:lnTo>
                <a:lnTo>
                  <a:pt x="11602" y="286345"/>
                </a:lnTo>
                <a:lnTo>
                  <a:pt x="2960" y="332230"/>
                </a:lnTo>
                <a:lnTo>
                  <a:pt x="0" y="379882"/>
                </a:lnTo>
                <a:lnTo>
                  <a:pt x="0" y="3062490"/>
                </a:lnTo>
                <a:lnTo>
                  <a:pt x="2960" y="3110142"/>
                </a:lnTo>
                <a:lnTo>
                  <a:pt x="11602" y="3156028"/>
                </a:lnTo>
                <a:lnTo>
                  <a:pt x="25571" y="3199792"/>
                </a:lnTo>
                <a:lnTo>
                  <a:pt x="44511" y="3241078"/>
                </a:lnTo>
                <a:lnTo>
                  <a:pt x="68065" y="3279530"/>
                </a:lnTo>
                <a:lnTo>
                  <a:pt x="95877" y="3314791"/>
                </a:lnTo>
                <a:lnTo>
                  <a:pt x="127592" y="3346506"/>
                </a:lnTo>
                <a:lnTo>
                  <a:pt x="162852" y="3374319"/>
                </a:lnTo>
                <a:lnTo>
                  <a:pt x="201303" y="3397873"/>
                </a:lnTo>
                <a:lnTo>
                  <a:pt x="242587" y="3416813"/>
                </a:lnTo>
                <a:lnTo>
                  <a:pt x="286349" y="3430783"/>
                </a:lnTo>
                <a:lnTo>
                  <a:pt x="332233" y="3439425"/>
                </a:lnTo>
                <a:lnTo>
                  <a:pt x="379882" y="3442385"/>
                </a:lnTo>
                <a:lnTo>
                  <a:pt x="7596200" y="3442385"/>
                </a:lnTo>
                <a:lnTo>
                  <a:pt x="7643854" y="3439425"/>
                </a:lnTo>
                <a:lnTo>
                  <a:pt x="7689742" y="3430783"/>
                </a:lnTo>
                <a:lnTo>
                  <a:pt x="7733507" y="3416813"/>
                </a:lnTo>
                <a:lnTo>
                  <a:pt x="7774793" y="3397873"/>
                </a:lnTo>
                <a:lnTo>
                  <a:pt x="7813245" y="3374319"/>
                </a:lnTo>
                <a:lnTo>
                  <a:pt x="7848506" y="3346506"/>
                </a:lnTo>
                <a:lnTo>
                  <a:pt x="7880220" y="3314791"/>
                </a:lnTo>
                <a:lnTo>
                  <a:pt x="7908032" y="3279530"/>
                </a:lnTo>
                <a:lnTo>
                  <a:pt x="7931585" y="3241078"/>
                </a:lnTo>
                <a:lnTo>
                  <a:pt x="7950524" y="3199792"/>
                </a:lnTo>
                <a:lnTo>
                  <a:pt x="7964493" y="3156028"/>
                </a:lnTo>
                <a:lnTo>
                  <a:pt x="7973135" y="3110142"/>
                </a:lnTo>
                <a:lnTo>
                  <a:pt x="7976095" y="3062490"/>
                </a:lnTo>
                <a:lnTo>
                  <a:pt x="7976095" y="379882"/>
                </a:lnTo>
                <a:lnTo>
                  <a:pt x="7973135" y="332230"/>
                </a:lnTo>
                <a:lnTo>
                  <a:pt x="7964493" y="286345"/>
                </a:lnTo>
                <a:lnTo>
                  <a:pt x="7950524" y="242582"/>
                </a:lnTo>
                <a:lnTo>
                  <a:pt x="7931585" y="201297"/>
                </a:lnTo>
                <a:lnTo>
                  <a:pt x="7908032" y="162847"/>
                </a:lnTo>
                <a:lnTo>
                  <a:pt x="7880220" y="127587"/>
                </a:lnTo>
                <a:lnTo>
                  <a:pt x="7848506" y="95873"/>
                </a:lnTo>
                <a:lnTo>
                  <a:pt x="7813245" y="68062"/>
                </a:lnTo>
                <a:lnTo>
                  <a:pt x="7774793" y="44509"/>
                </a:lnTo>
                <a:lnTo>
                  <a:pt x="7733507" y="25570"/>
                </a:lnTo>
                <a:lnTo>
                  <a:pt x="7689742" y="11601"/>
                </a:lnTo>
                <a:lnTo>
                  <a:pt x="7643854" y="2959"/>
                </a:lnTo>
                <a:lnTo>
                  <a:pt x="7596200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556" y="4981385"/>
            <a:ext cx="9144000" cy="167005"/>
          </a:xfrm>
          <a:custGeom>
            <a:avLst/>
            <a:gdLst/>
            <a:ahLst/>
            <a:cxnLst/>
            <a:rect l="l" t="t" r="r" b="b"/>
            <a:pathLst>
              <a:path w="9144000" h="167004">
                <a:moveTo>
                  <a:pt x="0" y="166687"/>
                </a:moveTo>
                <a:lnTo>
                  <a:pt x="9144000" y="166687"/>
                </a:lnTo>
                <a:lnTo>
                  <a:pt x="9144000" y="0"/>
                </a:lnTo>
                <a:lnTo>
                  <a:pt x="0" y="0"/>
                </a:lnTo>
                <a:lnTo>
                  <a:pt x="0" y="166687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89600" y="2351915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4">
                <a:moveTo>
                  <a:pt x="30594" y="0"/>
                </a:moveTo>
                <a:lnTo>
                  <a:pt x="18682" y="2403"/>
                </a:lnTo>
                <a:lnTo>
                  <a:pt x="8958" y="8956"/>
                </a:lnTo>
                <a:lnTo>
                  <a:pt x="2403" y="18677"/>
                </a:lnTo>
                <a:lnTo>
                  <a:pt x="0" y="30581"/>
                </a:lnTo>
                <a:lnTo>
                  <a:pt x="2403" y="42487"/>
                </a:lnTo>
                <a:lnTo>
                  <a:pt x="8958" y="52212"/>
                </a:lnTo>
                <a:lnTo>
                  <a:pt x="18682" y="58770"/>
                </a:lnTo>
                <a:lnTo>
                  <a:pt x="30594" y="61175"/>
                </a:lnTo>
                <a:lnTo>
                  <a:pt x="42498" y="58770"/>
                </a:lnTo>
                <a:lnTo>
                  <a:pt x="52219" y="52212"/>
                </a:lnTo>
                <a:lnTo>
                  <a:pt x="58772" y="42487"/>
                </a:lnTo>
                <a:lnTo>
                  <a:pt x="61175" y="30581"/>
                </a:lnTo>
                <a:lnTo>
                  <a:pt x="58772" y="18677"/>
                </a:lnTo>
                <a:lnTo>
                  <a:pt x="52219" y="8956"/>
                </a:lnTo>
                <a:lnTo>
                  <a:pt x="42498" y="2403"/>
                </a:lnTo>
                <a:lnTo>
                  <a:pt x="30594" y="0"/>
                </a:lnTo>
                <a:close/>
              </a:path>
            </a:pathLst>
          </a:custGeom>
          <a:solidFill>
            <a:srgbClr val="D57C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89600" y="4135025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30594" y="0"/>
                </a:moveTo>
                <a:lnTo>
                  <a:pt x="18682" y="2403"/>
                </a:lnTo>
                <a:lnTo>
                  <a:pt x="8958" y="8956"/>
                </a:lnTo>
                <a:lnTo>
                  <a:pt x="2403" y="18677"/>
                </a:lnTo>
                <a:lnTo>
                  <a:pt x="0" y="30581"/>
                </a:lnTo>
                <a:lnTo>
                  <a:pt x="2403" y="42487"/>
                </a:lnTo>
                <a:lnTo>
                  <a:pt x="8958" y="52212"/>
                </a:lnTo>
                <a:lnTo>
                  <a:pt x="18682" y="58770"/>
                </a:lnTo>
                <a:lnTo>
                  <a:pt x="30594" y="61175"/>
                </a:lnTo>
                <a:lnTo>
                  <a:pt x="42498" y="58770"/>
                </a:lnTo>
                <a:lnTo>
                  <a:pt x="52219" y="52212"/>
                </a:lnTo>
                <a:lnTo>
                  <a:pt x="58772" y="42487"/>
                </a:lnTo>
                <a:lnTo>
                  <a:pt x="61175" y="30581"/>
                </a:lnTo>
                <a:lnTo>
                  <a:pt x="58772" y="18677"/>
                </a:lnTo>
                <a:lnTo>
                  <a:pt x="52219" y="8956"/>
                </a:lnTo>
                <a:lnTo>
                  <a:pt x="42498" y="2403"/>
                </a:lnTo>
                <a:lnTo>
                  <a:pt x="30594" y="0"/>
                </a:lnTo>
                <a:close/>
              </a:path>
            </a:pathLst>
          </a:custGeom>
          <a:solidFill>
            <a:srgbClr val="D57C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89600" y="4382861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30594" y="0"/>
                </a:moveTo>
                <a:lnTo>
                  <a:pt x="18682" y="2405"/>
                </a:lnTo>
                <a:lnTo>
                  <a:pt x="8958" y="8963"/>
                </a:lnTo>
                <a:lnTo>
                  <a:pt x="2403" y="18688"/>
                </a:lnTo>
                <a:lnTo>
                  <a:pt x="0" y="30594"/>
                </a:lnTo>
                <a:lnTo>
                  <a:pt x="2403" y="42498"/>
                </a:lnTo>
                <a:lnTo>
                  <a:pt x="8958" y="52219"/>
                </a:lnTo>
                <a:lnTo>
                  <a:pt x="18682" y="58772"/>
                </a:lnTo>
                <a:lnTo>
                  <a:pt x="30594" y="61175"/>
                </a:lnTo>
                <a:lnTo>
                  <a:pt x="42498" y="58772"/>
                </a:lnTo>
                <a:lnTo>
                  <a:pt x="52219" y="52219"/>
                </a:lnTo>
                <a:lnTo>
                  <a:pt x="58772" y="42498"/>
                </a:lnTo>
                <a:lnTo>
                  <a:pt x="61175" y="30594"/>
                </a:lnTo>
                <a:lnTo>
                  <a:pt x="58772" y="18688"/>
                </a:lnTo>
                <a:lnTo>
                  <a:pt x="52219" y="8963"/>
                </a:lnTo>
                <a:lnTo>
                  <a:pt x="42498" y="2405"/>
                </a:lnTo>
                <a:lnTo>
                  <a:pt x="30594" y="0"/>
                </a:lnTo>
                <a:close/>
              </a:path>
            </a:pathLst>
          </a:custGeom>
          <a:solidFill>
            <a:srgbClr val="D57C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xfrm>
            <a:off x="1408029" y="1561576"/>
            <a:ext cx="6574515" cy="31726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755"/>
              </a:lnSpc>
              <a:spcBef>
                <a:spcPts val="100"/>
              </a:spcBef>
            </a:pPr>
            <a:r>
              <a:rPr spc="60"/>
              <a:t>Virtual</a:t>
            </a:r>
            <a:r>
              <a:rPr spc="20"/>
              <a:t> </a:t>
            </a:r>
            <a:r>
              <a:rPr spc="75"/>
              <a:t>Analyst</a:t>
            </a:r>
            <a:r>
              <a:rPr spc="20"/>
              <a:t> </a:t>
            </a:r>
            <a:r>
              <a:rPr spc="60"/>
              <a:t>(Ribbon</a:t>
            </a:r>
            <a:r>
              <a:rPr spc="20"/>
              <a:t> </a:t>
            </a:r>
            <a:r>
              <a:rPr spc="100"/>
              <a:t>V/A)</a:t>
            </a:r>
            <a:r>
              <a:rPr spc="20"/>
              <a:t> </a:t>
            </a:r>
            <a:r>
              <a:rPr spc="50"/>
              <a:t>-</a:t>
            </a:r>
          </a:p>
          <a:p>
            <a:pPr marL="12700">
              <a:lnSpc>
                <a:spcPts val="1755"/>
              </a:lnSpc>
            </a:pPr>
            <a:r>
              <a:rPr spc="70"/>
              <a:t>Automated</a:t>
            </a:r>
            <a:r>
              <a:rPr spc="45"/>
              <a:t> </a:t>
            </a:r>
            <a:r>
              <a:rPr spc="75"/>
              <a:t>Voice</a:t>
            </a:r>
            <a:r>
              <a:rPr spc="50"/>
              <a:t> </a:t>
            </a:r>
            <a:r>
              <a:t>&amp;</a:t>
            </a:r>
            <a:r>
              <a:rPr spc="50"/>
              <a:t> </a:t>
            </a:r>
            <a:r>
              <a:t>Text</a:t>
            </a:r>
            <a:r>
              <a:rPr spc="50"/>
              <a:t> </a:t>
            </a:r>
            <a:r>
              <a:rPr spc="65"/>
              <a:t>Generated</a:t>
            </a:r>
            <a:r>
              <a:rPr spc="50"/>
              <a:t> </a:t>
            </a:r>
            <a:r>
              <a:rPr spc="80"/>
              <a:t>Analysis</a:t>
            </a:r>
            <a:r>
              <a:rPr spc="50"/>
              <a:t> </a:t>
            </a:r>
            <a:r>
              <a:rPr spc="-20"/>
              <a:t>v1.1</a:t>
            </a:r>
          </a:p>
          <a:p>
            <a:pPr marL="12700">
              <a:spcBef>
                <a:spcPts val="100"/>
              </a:spcBef>
            </a:pPr>
            <a:r>
              <a:rPr sz="1300" i="1" spc="120">
                <a:solidFill>
                  <a:srgbClr val="404041"/>
                </a:solidFill>
              </a:rPr>
              <a:t>V/A</a:t>
            </a:r>
            <a:r>
              <a:rPr sz="1300" i="1" spc="85">
                <a:solidFill>
                  <a:srgbClr val="404041"/>
                </a:solidFill>
              </a:rPr>
              <a:t> </a:t>
            </a:r>
            <a:r>
              <a:rPr sz="1300" i="1">
                <a:solidFill>
                  <a:srgbClr val="404041"/>
                </a:solidFill>
              </a:rPr>
              <a:t>will</a:t>
            </a:r>
            <a:r>
              <a:rPr sz="1300" i="1" spc="85">
                <a:solidFill>
                  <a:srgbClr val="404041"/>
                </a:solidFill>
              </a:rPr>
              <a:t> </a:t>
            </a:r>
            <a:r>
              <a:rPr sz="1300" i="1" spc="90">
                <a:solidFill>
                  <a:srgbClr val="404041"/>
                </a:solidFill>
              </a:rPr>
              <a:t>Summarize</a:t>
            </a:r>
            <a:r>
              <a:rPr sz="1300" i="1" spc="85">
                <a:solidFill>
                  <a:srgbClr val="404041"/>
                </a:solidFill>
              </a:rPr>
              <a:t> </a:t>
            </a:r>
            <a:r>
              <a:rPr sz="1300" i="1">
                <a:solidFill>
                  <a:srgbClr val="404041"/>
                </a:solidFill>
              </a:rPr>
              <a:t>Market</a:t>
            </a:r>
            <a:r>
              <a:rPr sz="1300" i="1" spc="90">
                <a:solidFill>
                  <a:srgbClr val="404041"/>
                </a:solidFill>
              </a:rPr>
              <a:t> </a:t>
            </a:r>
            <a:r>
              <a:rPr sz="1300" i="1" spc="110">
                <a:solidFill>
                  <a:srgbClr val="404041"/>
                </a:solidFill>
              </a:rPr>
              <a:t>Study</a:t>
            </a:r>
            <a:r>
              <a:rPr sz="1300" i="1" spc="85">
                <a:solidFill>
                  <a:srgbClr val="404041"/>
                </a:solidFill>
              </a:rPr>
              <a:t> </a:t>
            </a:r>
            <a:r>
              <a:rPr sz="1300" i="1" spc="80">
                <a:solidFill>
                  <a:srgbClr val="404041"/>
                </a:solidFill>
              </a:rPr>
              <a:t>Components</a:t>
            </a:r>
            <a:endParaRPr sz="1300"/>
          </a:p>
          <a:p>
            <a:pPr marL="339090" marR="2439035">
              <a:spcBef>
                <a:spcPts val="350"/>
              </a:spcBef>
            </a:pPr>
            <a:r>
              <a:rPr sz="1300" b="0" spc="-25">
                <a:solidFill>
                  <a:srgbClr val="404041"/>
                </a:solidFill>
                <a:latin typeface="Lucida Sans"/>
                <a:cs typeface="Lucida Sans"/>
              </a:rPr>
              <a:t>Provide</a:t>
            </a:r>
            <a:r>
              <a:rPr sz="1300" b="0" spc="-60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b="0" spc="-20">
                <a:solidFill>
                  <a:srgbClr val="404041"/>
                </a:solidFill>
                <a:latin typeface="Lucida Sans"/>
                <a:cs typeface="Lucida Sans"/>
              </a:rPr>
              <a:t>a</a:t>
            </a:r>
            <a:r>
              <a:rPr sz="1300" b="0" spc="-60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b="0" spc="-20">
                <a:solidFill>
                  <a:srgbClr val="404041"/>
                </a:solidFill>
                <a:latin typeface="Lucida Sans"/>
                <a:cs typeface="Lucida Sans"/>
              </a:rPr>
              <a:t>Summary</a:t>
            </a:r>
            <a:r>
              <a:rPr sz="1300" b="0" spc="-5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b="0" spc="-60">
                <a:solidFill>
                  <a:srgbClr val="404041"/>
                </a:solidFill>
                <a:latin typeface="Lucida Sans"/>
                <a:cs typeface="Lucida Sans"/>
              </a:rPr>
              <a:t>of </a:t>
            </a:r>
            <a:r>
              <a:rPr sz="1300" b="0" spc="-30">
                <a:solidFill>
                  <a:srgbClr val="404041"/>
                </a:solidFill>
                <a:latin typeface="Lucida Sans"/>
                <a:cs typeface="Lucida Sans"/>
              </a:rPr>
              <a:t>Local</a:t>
            </a:r>
            <a:r>
              <a:rPr sz="1300" b="0" spc="-60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b="0" spc="-25">
                <a:solidFill>
                  <a:srgbClr val="404041"/>
                </a:solidFill>
                <a:latin typeface="Lucida Sans"/>
                <a:cs typeface="Lucida Sans"/>
              </a:rPr>
              <a:t>Property</a:t>
            </a:r>
            <a:r>
              <a:rPr sz="1300" b="0" spc="-5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b="0" spc="-45">
                <a:solidFill>
                  <a:srgbClr val="404041"/>
                </a:solidFill>
                <a:latin typeface="Lucida Sans"/>
                <a:cs typeface="Lucida Sans"/>
              </a:rPr>
              <a:t>Competitors </a:t>
            </a:r>
            <a:r>
              <a:rPr sz="1300" b="0">
                <a:solidFill>
                  <a:srgbClr val="404041"/>
                </a:solidFill>
                <a:latin typeface="Lucida Sans"/>
                <a:cs typeface="Lucida Sans"/>
              </a:rPr>
              <a:t>(Vacancy</a:t>
            </a:r>
            <a:r>
              <a:rPr sz="1300" b="0" spc="-60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b="0" spc="-45">
                <a:solidFill>
                  <a:srgbClr val="404041"/>
                </a:solidFill>
                <a:latin typeface="Lucida Sans"/>
                <a:cs typeface="Lucida Sans"/>
              </a:rPr>
              <a:t>Rates,</a:t>
            </a:r>
            <a:r>
              <a:rPr sz="1300" b="0" spc="-60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b="0" spc="-30">
                <a:solidFill>
                  <a:srgbClr val="404041"/>
                </a:solidFill>
                <a:latin typeface="Lucida Sans"/>
                <a:cs typeface="Lucida Sans"/>
              </a:rPr>
              <a:t>Local</a:t>
            </a:r>
            <a:r>
              <a:rPr sz="1300" b="0" spc="-60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b="0" spc="-55">
                <a:solidFill>
                  <a:srgbClr val="404041"/>
                </a:solidFill>
                <a:latin typeface="Lucida Sans"/>
                <a:cs typeface="Lucida Sans"/>
              </a:rPr>
              <a:t>Rents,</a:t>
            </a:r>
            <a:r>
              <a:rPr sz="1300" b="0" spc="-60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b="0" spc="-65">
                <a:solidFill>
                  <a:srgbClr val="404041"/>
                </a:solidFill>
                <a:latin typeface="Lucida Sans"/>
                <a:cs typeface="Lucida Sans"/>
              </a:rPr>
              <a:t>Unit</a:t>
            </a:r>
            <a:r>
              <a:rPr sz="1300" b="0" spc="-60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b="0" spc="-90">
                <a:solidFill>
                  <a:srgbClr val="404041"/>
                </a:solidFill>
                <a:latin typeface="Lucida Sans"/>
                <a:cs typeface="Lucida Sans"/>
              </a:rPr>
              <a:t>Mix</a:t>
            </a:r>
            <a:r>
              <a:rPr sz="1300" b="0" spc="-60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b="0" spc="-40">
                <a:solidFill>
                  <a:srgbClr val="404041"/>
                </a:solidFill>
                <a:latin typeface="Lucida Sans"/>
                <a:cs typeface="Lucida Sans"/>
              </a:rPr>
              <a:t>Distribution)</a:t>
            </a:r>
            <a:endParaRPr sz="1300">
              <a:latin typeface="Lucida Sans"/>
              <a:cs typeface="Lucida Sans"/>
            </a:endParaRPr>
          </a:p>
          <a:p>
            <a:pPr marL="339090" marR="1172845">
              <a:lnSpc>
                <a:spcPts val="2000"/>
              </a:lnSpc>
              <a:spcBef>
                <a:spcPts val="130"/>
              </a:spcBef>
            </a:pPr>
            <a:r>
              <a:rPr sz="1300" b="0" spc="-20">
                <a:solidFill>
                  <a:srgbClr val="404041"/>
                </a:solidFill>
                <a:latin typeface="Lucida Sans"/>
                <a:cs typeface="Lucida Sans"/>
              </a:rPr>
              <a:t>Recap</a:t>
            </a:r>
            <a:r>
              <a:rPr sz="1300" b="0" spc="-60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b="0" spc="-55">
                <a:solidFill>
                  <a:srgbClr val="404041"/>
                </a:solidFill>
                <a:latin typeface="Lucida Sans"/>
                <a:cs typeface="Lucida Sans"/>
              </a:rPr>
              <a:t>Demand</a:t>
            </a:r>
            <a:r>
              <a:rPr sz="1300" b="0" spc="-60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b="0" spc="-40">
                <a:solidFill>
                  <a:srgbClr val="404041"/>
                </a:solidFill>
                <a:latin typeface="Lucida Sans"/>
                <a:cs typeface="Lucida Sans"/>
              </a:rPr>
              <a:t>Analysis</a:t>
            </a:r>
            <a:r>
              <a:rPr sz="1300" b="0" spc="-60">
                <a:solidFill>
                  <a:srgbClr val="404041"/>
                </a:solidFill>
                <a:latin typeface="Lucida Sans"/>
                <a:cs typeface="Lucida Sans"/>
              </a:rPr>
              <a:t> to </a:t>
            </a:r>
            <a:r>
              <a:rPr sz="1300" b="0" spc="-30">
                <a:solidFill>
                  <a:srgbClr val="404041"/>
                </a:solidFill>
                <a:latin typeface="Lucida Sans"/>
                <a:cs typeface="Lucida Sans"/>
              </a:rPr>
              <a:t>Address</a:t>
            </a:r>
            <a:r>
              <a:rPr sz="1300" b="0" spc="-60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b="0" spc="-40">
                <a:solidFill>
                  <a:srgbClr val="404041"/>
                </a:solidFill>
                <a:latin typeface="Lucida Sans"/>
                <a:cs typeface="Lucida Sans"/>
              </a:rPr>
              <a:t>Concerns</a:t>
            </a:r>
            <a:r>
              <a:rPr sz="1300" b="0" spc="-60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b="0" spc="-65">
                <a:solidFill>
                  <a:srgbClr val="404041"/>
                </a:solidFill>
                <a:latin typeface="Lucida Sans"/>
                <a:cs typeface="Lucida Sans"/>
              </a:rPr>
              <a:t>or</a:t>
            </a:r>
            <a:r>
              <a:rPr sz="1300" b="0" spc="-60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b="0" spc="-35">
                <a:solidFill>
                  <a:srgbClr val="404041"/>
                </a:solidFill>
                <a:latin typeface="Lucida Sans"/>
                <a:cs typeface="Lucida Sans"/>
              </a:rPr>
              <a:t>Positive</a:t>
            </a:r>
            <a:r>
              <a:rPr sz="1300" b="0" spc="-60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b="0" spc="-30">
                <a:solidFill>
                  <a:srgbClr val="404041"/>
                </a:solidFill>
                <a:latin typeface="Lucida Sans"/>
                <a:cs typeface="Lucida Sans"/>
              </a:rPr>
              <a:t>Attributes </a:t>
            </a:r>
            <a:r>
              <a:rPr sz="1300" b="0" spc="-50">
                <a:solidFill>
                  <a:srgbClr val="404041"/>
                </a:solidFill>
                <a:latin typeface="Lucida Sans"/>
                <a:cs typeface="Lucida Sans"/>
              </a:rPr>
              <a:t>Discuss</a:t>
            </a:r>
            <a:r>
              <a:rPr sz="1300" b="0" spc="-30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b="0" spc="-50">
                <a:solidFill>
                  <a:srgbClr val="404041"/>
                </a:solidFill>
                <a:latin typeface="Lucida Sans"/>
                <a:cs typeface="Lucida Sans"/>
              </a:rPr>
              <a:t>Development</a:t>
            </a:r>
            <a:r>
              <a:rPr sz="1300" b="0" spc="-30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b="0" spc="-10">
                <a:solidFill>
                  <a:srgbClr val="404041"/>
                </a:solidFill>
                <a:latin typeface="Lucida Sans"/>
                <a:cs typeface="Lucida Sans"/>
              </a:rPr>
              <a:t>Pipeline</a:t>
            </a:r>
            <a:endParaRPr sz="1300">
              <a:latin typeface="Lucida Sans"/>
              <a:cs typeface="Lucida Sans"/>
            </a:endParaRPr>
          </a:p>
          <a:p>
            <a:pPr marL="339090">
              <a:spcBef>
                <a:spcPts val="300"/>
              </a:spcBef>
            </a:pPr>
            <a:r>
              <a:rPr sz="1300" b="0" spc="-40">
                <a:solidFill>
                  <a:srgbClr val="404041"/>
                </a:solidFill>
                <a:latin typeface="Lucida Sans"/>
                <a:cs typeface="Lucida Sans"/>
              </a:rPr>
              <a:t>Summarize</a:t>
            </a:r>
            <a:r>
              <a:rPr sz="1300" b="0" spc="-6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b="0" spc="-50">
                <a:solidFill>
                  <a:srgbClr val="404041"/>
                </a:solidFill>
                <a:latin typeface="Lucida Sans"/>
                <a:cs typeface="Lucida Sans"/>
              </a:rPr>
              <a:t>the</a:t>
            </a:r>
            <a:r>
              <a:rPr sz="1300" b="0" spc="-60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b="0" spc="-40">
                <a:solidFill>
                  <a:srgbClr val="404041"/>
                </a:solidFill>
                <a:latin typeface="Lucida Sans"/>
                <a:cs typeface="Lucida Sans"/>
              </a:rPr>
              <a:t>Penetration</a:t>
            </a:r>
            <a:r>
              <a:rPr sz="1300" b="0" spc="-6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b="0" spc="-30">
                <a:solidFill>
                  <a:srgbClr val="404041"/>
                </a:solidFill>
                <a:latin typeface="Lucida Sans"/>
                <a:cs typeface="Lucida Sans"/>
              </a:rPr>
              <a:t>Rate</a:t>
            </a:r>
            <a:r>
              <a:rPr sz="1300" b="0" spc="-60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b="0" spc="-10">
                <a:solidFill>
                  <a:srgbClr val="404041"/>
                </a:solidFill>
                <a:latin typeface="Lucida Sans"/>
                <a:cs typeface="Lucida Sans"/>
              </a:rPr>
              <a:t>Results</a:t>
            </a:r>
            <a:endParaRPr sz="1300">
              <a:latin typeface="Lucida Sans"/>
              <a:cs typeface="Lucida Sans"/>
            </a:endParaRPr>
          </a:p>
          <a:p>
            <a:pPr marL="339090">
              <a:spcBef>
                <a:spcPts val="439"/>
              </a:spcBef>
            </a:pPr>
            <a:r>
              <a:rPr sz="1300" b="0" spc="-35">
                <a:solidFill>
                  <a:srgbClr val="404041"/>
                </a:solidFill>
                <a:latin typeface="Lucida Sans"/>
                <a:cs typeface="Lucida Sans"/>
              </a:rPr>
              <a:t>Make</a:t>
            </a:r>
            <a:r>
              <a:rPr sz="1300" b="0" spc="-80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b="0" spc="-10">
                <a:solidFill>
                  <a:srgbClr val="404041"/>
                </a:solidFill>
                <a:latin typeface="Lucida Sans"/>
                <a:cs typeface="Lucida Sans"/>
              </a:rPr>
              <a:t>recommendations</a:t>
            </a:r>
            <a:endParaRPr sz="1300">
              <a:latin typeface="Lucida Sans"/>
              <a:cs typeface="Lucida Sans"/>
            </a:endParaRPr>
          </a:p>
          <a:p>
            <a:pPr marL="12700">
              <a:spcBef>
                <a:spcPts val="730"/>
              </a:spcBef>
            </a:pPr>
            <a:r>
              <a:rPr sz="1300" i="1" spc="60">
                <a:solidFill>
                  <a:srgbClr val="404041"/>
                </a:solidFill>
              </a:rPr>
              <a:t>Neighborhood</a:t>
            </a:r>
            <a:r>
              <a:rPr sz="1300" i="1" spc="45">
                <a:solidFill>
                  <a:srgbClr val="404041"/>
                </a:solidFill>
              </a:rPr>
              <a:t> </a:t>
            </a:r>
            <a:r>
              <a:rPr sz="1300" i="1" spc="75">
                <a:solidFill>
                  <a:srgbClr val="404041"/>
                </a:solidFill>
              </a:rPr>
              <a:t>Sentiment</a:t>
            </a:r>
            <a:r>
              <a:rPr sz="1300" i="1" spc="45">
                <a:solidFill>
                  <a:srgbClr val="404041"/>
                </a:solidFill>
              </a:rPr>
              <a:t> </a:t>
            </a:r>
            <a:r>
              <a:rPr sz="1300" i="1" spc="65">
                <a:solidFill>
                  <a:srgbClr val="404041"/>
                </a:solidFill>
              </a:rPr>
              <a:t>Analysis</a:t>
            </a:r>
            <a:endParaRPr sz="1300"/>
          </a:p>
          <a:p>
            <a:pPr marL="339090">
              <a:spcBef>
                <a:spcPts val="640"/>
              </a:spcBef>
            </a:pPr>
            <a:r>
              <a:rPr sz="1300" b="0" spc="-60">
                <a:solidFill>
                  <a:srgbClr val="404041"/>
                </a:solidFill>
                <a:latin typeface="Lucida Sans"/>
                <a:cs typeface="Lucida Sans"/>
              </a:rPr>
              <a:t>Ribbon</a:t>
            </a:r>
            <a:r>
              <a:rPr sz="1300" b="0" spc="-6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b="0" spc="-10">
                <a:solidFill>
                  <a:srgbClr val="404041"/>
                </a:solidFill>
                <a:latin typeface="Lucida Sans"/>
                <a:cs typeface="Lucida Sans"/>
              </a:rPr>
              <a:t>V/A</a:t>
            </a:r>
            <a:r>
              <a:rPr sz="1300" b="0" spc="-65">
                <a:solidFill>
                  <a:srgbClr val="404041"/>
                </a:solidFill>
                <a:latin typeface="Lucida Sans"/>
                <a:cs typeface="Lucida Sans"/>
              </a:rPr>
              <a:t> will </a:t>
            </a:r>
            <a:r>
              <a:rPr sz="1300" b="0" spc="-45">
                <a:solidFill>
                  <a:srgbClr val="404041"/>
                </a:solidFill>
                <a:latin typeface="Lucida Sans"/>
                <a:cs typeface="Lucida Sans"/>
              </a:rPr>
              <a:t>provide</a:t>
            </a:r>
            <a:r>
              <a:rPr sz="1300" b="0" spc="-6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b="0" spc="-20">
                <a:solidFill>
                  <a:srgbClr val="404041"/>
                </a:solidFill>
                <a:latin typeface="Lucida Sans"/>
                <a:cs typeface="Lucida Sans"/>
              </a:rPr>
              <a:t>a</a:t>
            </a:r>
            <a:r>
              <a:rPr sz="1300" b="0" spc="-6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b="0" spc="-55">
                <a:solidFill>
                  <a:srgbClr val="404041"/>
                </a:solidFill>
                <a:latin typeface="Lucida Sans"/>
                <a:cs typeface="Lucida Sans"/>
              </a:rPr>
              <a:t>description</a:t>
            </a:r>
            <a:r>
              <a:rPr sz="1300" b="0" spc="-60">
                <a:solidFill>
                  <a:srgbClr val="404041"/>
                </a:solidFill>
                <a:latin typeface="Lucida Sans"/>
                <a:cs typeface="Lucida Sans"/>
              </a:rPr>
              <a:t> of</a:t>
            </a:r>
            <a:r>
              <a:rPr sz="1300" b="0" spc="-6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b="0" spc="-50">
                <a:solidFill>
                  <a:srgbClr val="404041"/>
                </a:solidFill>
                <a:latin typeface="Lucida Sans"/>
                <a:cs typeface="Lucida Sans"/>
              </a:rPr>
              <a:t>the</a:t>
            </a:r>
            <a:r>
              <a:rPr sz="1300" b="0" spc="-6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b="0" spc="-60">
                <a:solidFill>
                  <a:srgbClr val="404041"/>
                </a:solidFill>
                <a:latin typeface="Lucida Sans"/>
                <a:cs typeface="Lucida Sans"/>
              </a:rPr>
              <a:t>neighborhood</a:t>
            </a:r>
            <a:r>
              <a:rPr sz="1300" b="0" spc="-65">
                <a:solidFill>
                  <a:srgbClr val="404041"/>
                </a:solidFill>
                <a:latin typeface="Lucida Sans"/>
                <a:cs typeface="Lucida Sans"/>
              </a:rPr>
              <a:t> using </a:t>
            </a:r>
            <a:r>
              <a:rPr sz="1300" b="0" spc="-50">
                <a:solidFill>
                  <a:srgbClr val="404041"/>
                </a:solidFill>
                <a:latin typeface="Lucida Sans"/>
                <a:cs typeface="Lucida Sans"/>
              </a:rPr>
              <a:t>sentiment</a:t>
            </a:r>
            <a:r>
              <a:rPr sz="1300" b="0" spc="-6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b="0" spc="-10">
                <a:solidFill>
                  <a:srgbClr val="404041"/>
                </a:solidFill>
                <a:latin typeface="Lucida Sans"/>
                <a:cs typeface="Lucida Sans"/>
              </a:rPr>
              <a:t>analysis</a:t>
            </a:r>
            <a:endParaRPr sz="1300">
              <a:latin typeface="Lucida Sans"/>
              <a:cs typeface="Lucida Sans"/>
            </a:endParaRPr>
          </a:p>
          <a:p>
            <a:pPr marL="339090" marR="575945">
              <a:spcBef>
                <a:spcPts val="390"/>
              </a:spcBef>
            </a:pPr>
            <a:r>
              <a:rPr sz="1300" b="0" spc="-40">
                <a:solidFill>
                  <a:srgbClr val="404041"/>
                </a:solidFill>
                <a:latin typeface="Lucida Sans"/>
                <a:cs typeface="Lucida Sans"/>
              </a:rPr>
              <a:t>Aggregate</a:t>
            </a:r>
            <a:r>
              <a:rPr sz="1300" b="0" spc="-60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b="0" spc="-55">
                <a:solidFill>
                  <a:srgbClr val="404041"/>
                </a:solidFill>
                <a:latin typeface="Lucida Sans"/>
                <a:cs typeface="Lucida Sans"/>
              </a:rPr>
              <a:t>public</a:t>
            </a:r>
            <a:r>
              <a:rPr sz="1300" b="0" spc="-60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b="0" spc="-25">
                <a:solidFill>
                  <a:srgbClr val="404041"/>
                </a:solidFill>
                <a:latin typeface="Lucida Sans"/>
                <a:cs typeface="Lucida Sans"/>
              </a:rPr>
              <a:t>reviews</a:t>
            </a:r>
            <a:r>
              <a:rPr sz="1300" b="0" spc="-60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b="0" spc="-55">
                <a:solidFill>
                  <a:srgbClr val="404041"/>
                </a:solidFill>
                <a:latin typeface="Lucida Sans"/>
                <a:cs typeface="Lucida Sans"/>
              </a:rPr>
              <a:t>about</a:t>
            </a:r>
            <a:r>
              <a:rPr sz="1300" b="0" spc="-60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b="0" spc="-35">
                <a:solidFill>
                  <a:srgbClr val="404041"/>
                </a:solidFill>
                <a:latin typeface="Lucida Sans"/>
                <a:cs typeface="Lucida Sans"/>
              </a:rPr>
              <a:t>property</a:t>
            </a:r>
            <a:r>
              <a:rPr sz="1300" b="0" spc="-60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b="0" spc="-35">
                <a:solidFill>
                  <a:srgbClr val="404041"/>
                </a:solidFill>
                <a:latin typeface="Lucida Sans"/>
                <a:cs typeface="Lucida Sans"/>
              </a:rPr>
              <a:t>comps</a:t>
            </a:r>
            <a:r>
              <a:rPr sz="1300" b="0" spc="-60">
                <a:solidFill>
                  <a:srgbClr val="404041"/>
                </a:solidFill>
                <a:latin typeface="Lucida Sans"/>
                <a:cs typeface="Lucida Sans"/>
              </a:rPr>
              <a:t> to </a:t>
            </a:r>
            <a:r>
              <a:rPr sz="1300" b="0" spc="-45">
                <a:solidFill>
                  <a:srgbClr val="404041"/>
                </a:solidFill>
                <a:latin typeface="Lucida Sans"/>
                <a:cs typeface="Lucida Sans"/>
              </a:rPr>
              <a:t>assist</a:t>
            </a:r>
            <a:r>
              <a:rPr sz="1300" b="0" spc="-60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b="0" spc="-50">
                <a:solidFill>
                  <a:srgbClr val="404041"/>
                </a:solidFill>
                <a:latin typeface="Lucida Sans"/>
                <a:cs typeface="Lucida Sans"/>
              </a:rPr>
              <a:t>with</a:t>
            </a:r>
            <a:r>
              <a:rPr sz="1300" b="0" spc="-60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b="0" spc="-50">
                <a:solidFill>
                  <a:srgbClr val="404041"/>
                </a:solidFill>
                <a:latin typeface="Lucida Sans"/>
                <a:cs typeface="Lucida Sans"/>
              </a:rPr>
              <a:t>the</a:t>
            </a:r>
            <a:r>
              <a:rPr sz="1300" b="0" spc="-60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b="0" spc="-10">
                <a:solidFill>
                  <a:srgbClr val="404041"/>
                </a:solidFill>
                <a:latin typeface="Lucida Sans"/>
                <a:cs typeface="Lucida Sans"/>
              </a:rPr>
              <a:t>property </a:t>
            </a:r>
            <a:r>
              <a:rPr sz="1300" b="0" spc="-45">
                <a:solidFill>
                  <a:srgbClr val="404041"/>
                </a:solidFill>
                <a:latin typeface="Lucida Sans"/>
                <a:cs typeface="Lucida Sans"/>
              </a:rPr>
              <a:t>comparison</a:t>
            </a:r>
            <a:r>
              <a:rPr sz="1300" b="0" spc="-70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b="0" spc="-50">
                <a:solidFill>
                  <a:srgbClr val="404041"/>
                </a:solidFill>
                <a:latin typeface="Lucida Sans"/>
                <a:cs typeface="Lucida Sans"/>
              </a:rPr>
              <a:t>section</a:t>
            </a:r>
            <a:r>
              <a:rPr sz="1300" b="0" spc="-6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b="0" spc="-60">
                <a:solidFill>
                  <a:srgbClr val="404041"/>
                </a:solidFill>
                <a:latin typeface="Lucida Sans"/>
                <a:cs typeface="Lucida Sans"/>
              </a:rPr>
              <a:t>of</a:t>
            </a:r>
            <a:r>
              <a:rPr sz="1300" b="0" spc="-6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b="0" spc="-20">
                <a:solidFill>
                  <a:srgbClr val="404041"/>
                </a:solidFill>
                <a:latin typeface="Lucida Sans"/>
                <a:cs typeface="Lucida Sans"/>
              </a:rPr>
              <a:t>a</a:t>
            </a:r>
            <a:r>
              <a:rPr sz="1300" b="0" spc="-6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b="0" spc="-40">
                <a:solidFill>
                  <a:srgbClr val="404041"/>
                </a:solidFill>
                <a:latin typeface="Lucida Sans"/>
                <a:cs typeface="Lucida Sans"/>
              </a:rPr>
              <a:t>market</a:t>
            </a:r>
            <a:r>
              <a:rPr sz="1300" b="0" spc="-6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b="0" spc="-10">
                <a:solidFill>
                  <a:srgbClr val="404041"/>
                </a:solidFill>
                <a:latin typeface="Lucida Sans"/>
                <a:cs typeface="Lucida Sans"/>
              </a:rPr>
              <a:t>analysis</a:t>
            </a:r>
            <a:endParaRPr sz="1300">
              <a:latin typeface="Lucida Sans"/>
              <a:cs typeface="Lucida San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589600" y="2802951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4">
                <a:moveTo>
                  <a:pt x="30594" y="0"/>
                </a:moveTo>
                <a:lnTo>
                  <a:pt x="18682" y="2403"/>
                </a:lnTo>
                <a:lnTo>
                  <a:pt x="8958" y="8956"/>
                </a:lnTo>
                <a:lnTo>
                  <a:pt x="2403" y="18677"/>
                </a:lnTo>
                <a:lnTo>
                  <a:pt x="0" y="30581"/>
                </a:lnTo>
                <a:lnTo>
                  <a:pt x="2403" y="42493"/>
                </a:lnTo>
                <a:lnTo>
                  <a:pt x="8958" y="52217"/>
                </a:lnTo>
                <a:lnTo>
                  <a:pt x="18682" y="58772"/>
                </a:lnTo>
                <a:lnTo>
                  <a:pt x="30594" y="61175"/>
                </a:lnTo>
                <a:lnTo>
                  <a:pt x="42498" y="58772"/>
                </a:lnTo>
                <a:lnTo>
                  <a:pt x="52219" y="52217"/>
                </a:lnTo>
                <a:lnTo>
                  <a:pt x="58772" y="42493"/>
                </a:lnTo>
                <a:lnTo>
                  <a:pt x="61175" y="30581"/>
                </a:lnTo>
                <a:lnTo>
                  <a:pt x="58772" y="18677"/>
                </a:lnTo>
                <a:lnTo>
                  <a:pt x="52219" y="8956"/>
                </a:lnTo>
                <a:lnTo>
                  <a:pt x="42498" y="2403"/>
                </a:lnTo>
                <a:lnTo>
                  <a:pt x="30594" y="0"/>
                </a:lnTo>
                <a:close/>
              </a:path>
            </a:pathLst>
          </a:custGeom>
          <a:solidFill>
            <a:srgbClr val="D57C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89600" y="3083914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4">
                <a:moveTo>
                  <a:pt x="30594" y="0"/>
                </a:moveTo>
                <a:lnTo>
                  <a:pt x="18682" y="2403"/>
                </a:lnTo>
                <a:lnTo>
                  <a:pt x="8958" y="8956"/>
                </a:lnTo>
                <a:lnTo>
                  <a:pt x="2403" y="18677"/>
                </a:lnTo>
                <a:lnTo>
                  <a:pt x="0" y="30581"/>
                </a:lnTo>
                <a:lnTo>
                  <a:pt x="2403" y="42487"/>
                </a:lnTo>
                <a:lnTo>
                  <a:pt x="8958" y="52212"/>
                </a:lnTo>
                <a:lnTo>
                  <a:pt x="18682" y="58770"/>
                </a:lnTo>
                <a:lnTo>
                  <a:pt x="30594" y="61175"/>
                </a:lnTo>
                <a:lnTo>
                  <a:pt x="42498" y="58770"/>
                </a:lnTo>
                <a:lnTo>
                  <a:pt x="52219" y="52212"/>
                </a:lnTo>
                <a:lnTo>
                  <a:pt x="58772" y="42487"/>
                </a:lnTo>
                <a:lnTo>
                  <a:pt x="61175" y="30581"/>
                </a:lnTo>
                <a:lnTo>
                  <a:pt x="58772" y="18677"/>
                </a:lnTo>
                <a:lnTo>
                  <a:pt x="52219" y="8956"/>
                </a:lnTo>
                <a:lnTo>
                  <a:pt x="42498" y="2403"/>
                </a:lnTo>
                <a:lnTo>
                  <a:pt x="30594" y="0"/>
                </a:lnTo>
                <a:close/>
              </a:path>
            </a:pathLst>
          </a:custGeom>
          <a:solidFill>
            <a:srgbClr val="D57C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89600" y="3330398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30594" y="0"/>
                </a:moveTo>
                <a:lnTo>
                  <a:pt x="18682" y="2405"/>
                </a:lnTo>
                <a:lnTo>
                  <a:pt x="8958" y="8963"/>
                </a:lnTo>
                <a:lnTo>
                  <a:pt x="2403" y="18688"/>
                </a:lnTo>
                <a:lnTo>
                  <a:pt x="0" y="30594"/>
                </a:lnTo>
                <a:lnTo>
                  <a:pt x="2403" y="42500"/>
                </a:lnTo>
                <a:lnTo>
                  <a:pt x="8958" y="52225"/>
                </a:lnTo>
                <a:lnTo>
                  <a:pt x="18682" y="58783"/>
                </a:lnTo>
                <a:lnTo>
                  <a:pt x="30594" y="61188"/>
                </a:lnTo>
                <a:lnTo>
                  <a:pt x="42498" y="58783"/>
                </a:lnTo>
                <a:lnTo>
                  <a:pt x="52219" y="52225"/>
                </a:lnTo>
                <a:lnTo>
                  <a:pt x="58772" y="42500"/>
                </a:lnTo>
                <a:lnTo>
                  <a:pt x="61175" y="30594"/>
                </a:lnTo>
                <a:lnTo>
                  <a:pt x="58772" y="18688"/>
                </a:lnTo>
                <a:lnTo>
                  <a:pt x="52219" y="8963"/>
                </a:lnTo>
                <a:lnTo>
                  <a:pt x="42498" y="2405"/>
                </a:lnTo>
                <a:lnTo>
                  <a:pt x="30594" y="0"/>
                </a:lnTo>
                <a:close/>
              </a:path>
            </a:pathLst>
          </a:custGeom>
          <a:solidFill>
            <a:srgbClr val="D57C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89600" y="3572244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30594" y="0"/>
                </a:moveTo>
                <a:lnTo>
                  <a:pt x="18682" y="2403"/>
                </a:lnTo>
                <a:lnTo>
                  <a:pt x="8958" y="8956"/>
                </a:lnTo>
                <a:lnTo>
                  <a:pt x="2403" y="18677"/>
                </a:lnTo>
                <a:lnTo>
                  <a:pt x="0" y="30581"/>
                </a:lnTo>
                <a:lnTo>
                  <a:pt x="2403" y="42487"/>
                </a:lnTo>
                <a:lnTo>
                  <a:pt x="8958" y="52212"/>
                </a:lnTo>
                <a:lnTo>
                  <a:pt x="18682" y="58770"/>
                </a:lnTo>
                <a:lnTo>
                  <a:pt x="30594" y="61175"/>
                </a:lnTo>
                <a:lnTo>
                  <a:pt x="42498" y="58770"/>
                </a:lnTo>
                <a:lnTo>
                  <a:pt x="52219" y="52212"/>
                </a:lnTo>
                <a:lnTo>
                  <a:pt x="58772" y="42487"/>
                </a:lnTo>
                <a:lnTo>
                  <a:pt x="61175" y="30581"/>
                </a:lnTo>
                <a:lnTo>
                  <a:pt x="58772" y="18677"/>
                </a:lnTo>
                <a:lnTo>
                  <a:pt x="52219" y="8956"/>
                </a:lnTo>
                <a:lnTo>
                  <a:pt x="42498" y="2403"/>
                </a:lnTo>
                <a:lnTo>
                  <a:pt x="30594" y="0"/>
                </a:lnTo>
                <a:close/>
              </a:path>
            </a:pathLst>
          </a:custGeom>
          <a:solidFill>
            <a:srgbClr val="D57C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72250" y="365657"/>
            <a:ext cx="6254466" cy="875547"/>
          </a:xfrm>
          <a:prstGeom prst="rect">
            <a:avLst/>
          </a:prstGeom>
        </p:spPr>
        <p:txBody>
          <a:bodyPr vert="horz" wrap="square" lIns="0" tIns="196519" rIns="0" bIns="0" rtlCol="0">
            <a:spAutoFit/>
          </a:bodyPr>
          <a:lstStyle/>
          <a:p>
            <a:pPr marL="16510">
              <a:spcBef>
                <a:spcPts val="95"/>
              </a:spcBef>
            </a:pPr>
            <a:r>
              <a:rPr spc="-185">
                <a:solidFill>
                  <a:srgbClr val="06769F"/>
                </a:solidFill>
              </a:rPr>
              <a:t>What’s</a:t>
            </a:r>
            <a:r>
              <a:rPr spc="-370">
                <a:solidFill>
                  <a:srgbClr val="06769F"/>
                </a:solidFill>
              </a:rPr>
              <a:t> </a:t>
            </a:r>
            <a:r>
              <a:rPr spc="-335">
                <a:solidFill>
                  <a:srgbClr val="06769F"/>
                </a:solidFill>
              </a:rPr>
              <a:t>Next</a:t>
            </a:r>
            <a:r>
              <a:rPr spc="-365">
                <a:solidFill>
                  <a:srgbClr val="06769F"/>
                </a:solidFill>
              </a:rPr>
              <a:t> </a:t>
            </a:r>
            <a:r>
              <a:rPr spc="-280">
                <a:solidFill>
                  <a:srgbClr val="06769F"/>
                </a:solidFill>
              </a:rPr>
              <a:t>for</a:t>
            </a:r>
            <a:r>
              <a:rPr spc="-405">
                <a:solidFill>
                  <a:srgbClr val="06769F"/>
                </a:solidFill>
              </a:rPr>
              <a:t> </a:t>
            </a:r>
            <a:r>
              <a:rPr b="1" spc="155">
                <a:solidFill>
                  <a:srgbClr val="06769F"/>
                </a:solidFill>
                <a:latin typeface="Calibri"/>
                <a:cs typeface="Calibri"/>
              </a:rPr>
              <a:t>Ribbon…</a:t>
            </a:r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0224" y="1589219"/>
            <a:ext cx="216915" cy="216916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55649" y="11661"/>
            <a:ext cx="6993907" cy="51308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780722" y="876599"/>
            <a:ext cx="977265" cy="3086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850" spc="45">
                <a:solidFill>
                  <a:srgbClr val="06769F"/>
                </a:solidFill>
                <a:latin typeface="Arial"/>
                <a:cs typeface="Arial"/>
              </a:rPr>
              <a:t>RIBBON</a:t>
            </a:r>
            <a:endParaRPr sz="18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87059" y="1110708"/>
            <a:ext cx="965200" cy="14619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850" spc="-10">
                <a:solidFill>
                  <a:srgbClr val="06769F"/>
                </a:solidFill>
                <a:latin typeface="Arial"/>
                <a:cs typeface="Arial"/>
              </a:rPr>
              <a:t>DEMOGRAPHICS</a:t>
            </a:r>
            <a:endParaRPr sz="8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54336" y="1634274"/>
            <a:ext cx="3580129" cy="265176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>
              <a:lnSpc>
                <a:spcPct val="109800"/>
              </a:lnSpc>
              <a:spcBef>
                <a:spcPts val="325"/>
              </a:spcBef>
            </a:pPr>
            <a:r>
              <a:rPr sz="1500" b="1" spc="60">
                <a:solidFill>
                  <a:srgbClr val="06769F"/>
                </a:solidFill>
                <a:latin typeface="Calibri"/>
                <a:cs typeface="Calibri"/>
              </a:rPr>
              <a:t>Optimize</a:t>
            </a:r>
            <a:r>
              <a:rPr sz="1500" b="1" spc="30">
                <a:solidFill>
                  <a:srgbClr val="06769F"/>
                </a:solidFill>
                <a:latin typeface="Calibri"/>
                <a:cs typeface="Calibri"/>
              </a:rPr>
              <a:t> </a:t>
            </a:r>
            <a:r>
              <a:rPr sz="1500" b="1" spc="60">
                <a:solidFill>
                  <a:srgbClr val="06769F"/>
                </a:solidFill>
                <a:latin typeface="Calibri"/>
                <a:cs typeface="Calibri"/>
              </a:rPr>
              <a:t>your</a:t>
            </a:r>
            <a:r>
              <a:rPr sz="1500" b="1" spc="15">
                <a:solidFill>
                  <a:srgbClr val="06769F"/>
                </a:solidFill>
                <a:latin typeface="Calibri"/>
                <a:cs typeface="Calibri"/>
              </a:rPr>
              <a:t> </a:t>
            </a:r>
            <a:r>
              <a:rPr sz="1500" b="1" spc="80">
                <a:solidFill>
                  <a:srgbClr val="06769F"/>
                </a:solidFill>
                <a:latin typeface="Calibri"/>
                <a:cs typeface="Calibri"/>
              </a:rPr>
              <a:t>Existing</a:t>
            </a:r>
            <a:r>
              <a:rPr sz="1500" b="1" spc="30">
                <a:solidFill>
                  <a:srgbClr val="06769F"/>
                </a:solidFill>
                <a:latin typeface="Calibri"/>
                <a:cs typeface="Calibri"/>
              </a:rPr>
              <a:t> </a:t>
            </a:r>
            <a:r>
              <a:rPr sz="1500" b="1" spc="50">
                <a:solidFill>
                  <a:srgbClr val="06769F"/>
                </a:solidFill>
                <a:latin typeface="Calibri"/>
                <a:cs typeface="Calibri"/>
              </a:rPr>
              <a:t>Infrastructure </a:t>
            </a:r>
            <a:r>
              <a:rPr sz="1300" b="1" i="1" spc="90">
                <a:solidFill>
                  <a:srgbClr val="404041"/>
                </a:solidFill>
                <a:latin typeface="Calibri"/>
                <a:cs typeface="Calibri"/>
              </a:rPr>
              <a:t>Customized</a:t>
            </a:r>
            <a:r>
              <a:rPr sz="1300" b="1" i="1" spc="20">
                <a:solidFill>
                  <a:srgbClr val="404041"/>
                </a:solidFill>
                <a:latin typeface="Calibri"/>
                <a:cs typeface="Calibri"/>
              </a:rPr>
              <a:t> </a:t>
            </a:r>
            <a:r>
              <a:rPr sz="1300" b="1" i="1" spc="60">
                <a:solidFill>
                  <a:srgbClr val="404041"/>
                </a:solidFill>
                <a:latin typeface="Calibri"/>
                <a:cs typeface="Calibri"/>
              </a:rPr>
              <a:t>Solution</a:t>
            </a:r>
            <a:r>
              <a:rPr sz="1300" b="1" i="1" spc="20">
                <a:solidFill>
                  <a:srgbClr val="404041"/>
                </a:solidFill>
                <a:latin typeface="Calibri"/>
                <a:cs typeface="Calibri"/>
              </a:rPr>
              <a:t> </a:t>
            </a:r>
            <a:r>
              <a:rPr sz="1300" b="1" i="1" spc="50">
                <a:solidFill>
                  <a:srgbClr val="404041"/>
                </a:solidFill>
                <a:latin typeface="Calibri"/>
                <a:cs typeface="Calibri"/>
              </a:rPr>
              <a:t>for</a:t>
            </a:r>
            <a:r>
              <a:rPr sz="1300" b="1" i="1" spc="20">
                <a:solidFill>
                  <a:srgbClr val="404041"/>
                </a:solidFill>
                <a:latin typeface="Calibri"/>
                <a:cs typeface="Calibri"/>
              </a:rPr>
              <a:t> </a:t>
            </a:r>
            <a:r>
              <a:rPr sz="1300" b="1" i="1" spc="70">
                <a:solidFill>
                  <a:srgbClr val="404041"/>
                </a:solidFill>
                <a:latin typeface="Calibri"/>
                <a:cs typeface="Calibri"/>
              </a:rPr>
              <a:t>Enterprise</a:t>
            </a:r>
            <a:r>
              <a:rPr sz="1300" b="1" i="1" spc="20">
                <a:solidFill>
                  <a:srgbClr val="404041"/>
                </a:solidFill>
                <a:latin typeface="Calibri"/>
                <a:cs typeface="Calibri"/>
              </a:rPr>
              <a:t> </a:t>
            </a:r>
            <a:r>
              <a:rPr sz="1300" b="1" i="1" spc="85">
                <a:solidFill>
                  <a:srgbClr val="404041"/>
                </a:solidFill>
                <a:latin typeface="Calibri"/>
                <a:cs typeface="Calibri"/>
              </a:rPr>
              <a:t>Customers </a:t>
            </a:r>
            <a:r>
              <a:rPr sz="1300" b="1" i="1">
                <a:solidFill>
                  <a:srgbClr val="404041"/>
                </a:solidFill>
                <a:latin typeface="Calibri"/>
                <a:cs typeface="Calibri"/>
              </a:rPr>
              <a:t>with</a:t>
            </a:r>
            <a:r>
              <a:rPr sz="1300" b="1" i="1" spc="105">
                <a:solidFill>
                  <a:srgbClr val="404041"/>
                </a:solidFill>
                <a:latin typeface="Calibri"/>
                <a:cs typeface="Calibri"/>
              </a:rPr>
              <a:t> </a:t>
            </a:r>
            <a:r>
              <a:rPr sz="1300" b="1" i="1" spc="55">
                <a:solidFill>
                  <a:srgbClr val="404041"/>
                </a:solidFill>
                <a:latin typeface="Calibri"/>
                <a:cs typeface="Calibri"/>
              </a:rPr>
              <a:t>Unique</a:t>
            </a:r>
            <a:r>
              <a:rPr sz="1300" b="1" i="1" spc="110">
                <a:solidFill>
                  <a:srgbClr val="404041"/>
                </a:solidFill>
                <a:latin typeface="Calibri"/>
                <a:cs typeface="Calibri"/>
              </a:rPr>
              <a:t> </a:t>
            </a:r>
            <a:r>
              <a:rPr sz="1300" b="1" i="1" spc="95">
                <a:solidFill>
                  <a:srgbClr val="404041"/>
                </a:solidFill>
                <a:latin typeface="Calibri"/>
                <a:cs typeface="Calibri"/>
              </a:rPr>
              <a:t>Processes</a:t>
            </a:r>
            <a:endParaRPr sz="1300">
              <a:latin typeface="Calibri"/>
              <a:cs typeface="Calibri"/>
            </a:endParaRPr>
          </a:p>
          <a:p>
            <a:pPr marL="243840">
              <a:spcBef>
                <a:spcPts val="1445"/>
              </a:spcBef>
            </a:pPr>
            <a:r>
              <a:rPr sz="1300" spc="-50">
                <a:solidFill>
                  <a:srgbClr val="404041"/>
                </a:solidFill>
                <a:latin typeface="Lucida Sans"/>
                <a:cs typeface="Lucida Sans"/>
              </a:rPr>
              <a:t>Preliminary</a:t>
            </a:r>
            <a:r>
              <a:rPr sz="1300" spc="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spc="-10">
                <a:solidFill>
                  <a:srgbClr val="404041"/>
                </a:solidFill>
                <a:latin typeface="Lucida Sans"/>
                <a:cs typeface="Lucida Sans"/>
              </a:rPr>
              <a:t>Conversation</a:t>
            </a:r>
            <a:endParaRPr sz="1300">
              <a:latin typeface="Lucida Sans"/>
              <a:cs typeface="Lucida Sans"/>
            </a:endParaRPr>
          </a:p>
          <a:p>
            <a:pPr marL="243840" marR="469265">
              <a:lnSpc>
                <a:spcPct val="128200"/>
              </a:lnSpc>
            </a:pPr>
            <a:r>
              <a:rPr sz="1300" spc="-70">
                <a:solidFill>
                  <a:srgbClr val="404041"/>
                </a:solidFill>
                <a:latin typeface="Lucida Sans"/>
                <a:cs typeface="Lucida Sans"/>
              </a:rPr>
              <a:t>Design</a:t>
            </a:r>
            <a:r>
              <a:rPr sz="1300" spc="-80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spc="-50">
                <a:solidFill>
                  <a:srgbClr val="404041"/>
                </a:solidFill>
                <a:latin typeface="Lucida Sans"/>
                <a:cs typeface="Lucida Sans"/>
              </a:rPr>
              <a:t>the</a:t>
            </a:r>
            <a:r>
              <a:rPr sz="1300" spc="-80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spc="-10">
                <a:solidFill>
                  <a:srgbClr val="404041"/>
                </a:solidFill>
                <a:latin typeface="Lucida Sans"/>
                <a:cs typeface="Lucida Sans"/>
              </a:rPr>
              <a:t>Process</a:t>
            </a:r>
            <a:r>
              <a:rPr sz="1300" spc="-7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spc="-20">
                <a:solidFill>
                  <a:srgbClr val="404041"/>
                </a:solidFill>
                <a:latin typeface="Lucida Sans"/>
                <a:cs typeface="Lucida Sans"/>
              </a:rPr>
              <a:t>w/</a:t>
            </a:r>
            <a:r>
              <a:rPr sz="1300" spc="-80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spc="-10">
                <a:solidFill>
                  <a:srgbClr val="404041"/>
                </a:solidFill>
                <a:latin typeface="Lucida Sans"/>
                <a:cs typeface="Lucida Sans"/>
              </a:rPr>
              <a:t>Customer </a:t>
            </a:r>
            <a:r>
              <a:rPr sz="1300" spc="-65">
                <a:solidFill>
                  <a:srgbClr val="404041"/>
                </a:solidFill>
                <a:latin typeface="Lucida Sans"/>
                <a:cs typeface="Lucida Sans"/>
              </a:rPr>
              <a:t>Confirmation</a:t>
            </a:r>
            <a:r>
              <a:rPr sz="1300" spc="-2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spc="-60">
                <a:solidFill>
                  <a:srgbClr val="404041"/>
                </a:solidFill>
                <a:latin typeface="Lucida Sans"/>
                <a:cs typeface="Lucida Sans"/>
              </a:rPr>
              <a:t>Attributes,</a:t>
            </a:r>
            <a:r>
              <a:rPr sz="1300" spc="-20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spc="-70">
                <a:solidFill>
                  <a:srgbClr val="404041"/>
                </a:solidFill>
                <a:latin typeface="Lucida Sans"/>
                <a:cs typeface="Lucida Sans"/>
              </a:rPr>
              <a:t>Inputs,</a:t>
            </a:r>
            <a:r>
              <a:rPr sz="1300" spc="-2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spc="-10">
                <a:solidFill>
                  <a:srgbClr val="404041"/>
                </a:solidFill>
                <a:latin typeface="Lucida Sans"/>
                <a:cs typeface="Lucida Sans"/>
              </a:rPr>
              <a:t>Needs </a:t>
            </a:r>
            <a:r>
              <a:rPr sz="1300" spc="-45">
                <a:solidFill>
                  <a:srgbClr val="404041"/>
                </a:solidFill>
                <a:latin typeface="Lucida Sans"/>
                <a:cs typeface="Lucida Sans"/>
              </a:rPr>
              <a:t>Begin</a:t>
            </a:r>
            <a:r>
              <a:rPr sz="1300" spc="-6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spc="-10">
                <a:solidFill>
                  <a:srgbClr val="404041"/>
                </a:solidFill>
                <a:latin typeface="Lucida Sans"/>
                <a:cs typeface="Lucida Sans"/>
              </a:rPr>
              <a:t>Infrastructure</a:t>
            </a:r>
            <a:endParaRPr sz="1300">
              <a:latin typeface="Lucida Sans"/>
              <a:cs typeface="Lucida Sans"/>
            </a:endParaRPr>
          </a:p>
          <a:p>
            <a:pPr marL="243840" marR="1756410">
              <a:lnSpc>
                <a:spcPct val="128200"/>
              </a:lnSpc>
            </a:pPr>
            <a:r>
              <a:rPr sz="1300" spc="-25">
                <a:solidFill>
                  <a:srgbClr val="404041"/>
                </a:solidFill>
                <a:latin typeface="Lucida Sans"/>
                <a:cs typeface="Lucida Sans"/>
              </a:rPr>
              <a:t>Schedule</a:t>
            </a:r>
            <a:r>
              <a:rPr sz="1300" spc="1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spc="-25">
                <a:solidFill>
                  <a:srgbClr val="404041"/>
                </a:solidFill>
                <a:latin typeface="Lucida Sans"/>
                <a:cs typeface="Lucida Sans"/>
              </a:rPr>
              <a:t>Check-Ups Schedule</a:t>
            </a:r>
            <a:r>
              <a:rPr sz="1300" spc="-3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1300" spc="-10">
                <a:solidFill>
                  <a:srgbClr val="404041"/>
                </a:solidFill>
                <a:latin typeface="Lucida Sans"/>
                <a:cs typeface="Lucida Sans"/>
              </a:rPr>
              <a:t>Testing </a:t>
            </a:r>
            <a:r>
              <a:rPr sz="1300" spc="-55">
                <a:solidFill>
                  <a:srgbClr val="404041"/>
                </a:solidFill>
                <a:latin typeface="Lucida Sans"/>
                <a:cs typeface="Lucida Sans"/>
              </a:rPr>
              <a:t>Deploy </a:t>
            </a:r>
            <a:r>
              <a:rPr sz="1300" spc="-10">
                <a:solidFill>
                  <a:srgbClr val="404041"/>
                </a:solidFill>
                <a:latin typeface="Lucida Sans"/>
                <a:cs typeface="Lucida Sans"/>
              </a:rPr>
              <a:t>Solutions</a:t>
            </a:r>
            <a:endParaRPr sz="1300">
              <a:latin typeface="Lucida Sans"/>
              <a:cs typeface="Lucida San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42409" y="2628028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4">
                <a:moveTo>
                  <a:pt x="30594" y="0"/>
                </a:moveTo>
                <a:lnTo>
                  <a:pt x="18682" y="2405"/>
                </a:lnTo>
                <a:lnTo>
                  <a:pt x="8958" y="8963"/>
                </a:lnTo>
                <a:lnTo>
                  <a:pt x="2403" y="18688"/>
                </a:lnTo>
                <a:lnTo>
                  <a:pt x="0" y="30594"/>
                </a:lnTo>
                <a:lnTo>
                  <a:pt x="2403" y="42500"/>
                </a:lnTo>
                <a:lnTo>
                  <a:pt x="8958" y="52225"/>
                </a:lnTo>
                <a:lnTo>
                  <a:pt x="18682" y="58783"/>
                </a:lnTo>
                <a:lnTo>
                  <a:pt x="30594" y="61188"/>
                </a:lnTo>
                <a:lnTo>
                  <a:pt x="42498" y="58783"/>
                </a:lnTo>
                <a:lnTo>
                  <a:pt x="52219" y="52225"/>
                </a:lnTo>
                <a:lnTo>
                  <a:pt x="58772" y="42500"/>
                </a:lnTo>
                <a:lnTo>
                  <a:pt x="61175" y="30594"/>
                </a:lnTo>
                <a:lnTo>
                  <a:pt x="58772" y="18688"/>
                </a:lnTo>
                <a:lnTo>
                  <a:pt x="52219" y="8963"/>
                </a:lnTo>
                <a:lnTo>
                  <a:pt x="42498" y="2405"/>
                </a:lnTo>
                <a:lnTo>
                  <a:pt x="30594" y="0"/>
                </a:lnTo>
                <a:close/>
              </a:path>
            </a:pathLst>
          </a:custGeom>
          <a:solidFill>
            <a:srgbClr val="D57C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42409" y="2908992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4">
                <a:moveTo>
                  <a:pt x="30594" y="0"/>
                </a:moveTo>
                <a:lnTo>
                  <a:pt x="18682" y="2405"/>
                </a:lnTo>
                <a:lnTo>
                  <a:pt x="8958" y="8963"/>
                </a:lnTo>
                <a:lnTo>
                  <a:pt x="2403" y="18688"/>
                </a:lnTo>
                <a:lnTo>
                  <a:pt x="0" y="30594"/>
                </a:lnTo>
                <a:lnTo>
                  <a:pt x="2403" y="42500"/>
                </a:lnTo>
                <a:lnTo>
                  <a:pt x="8958" y="52225"/>
                </a:lnTo>
                <a:lnTo>
                  <a:pt x="18682" y="58783"/>
                </a:lnTo>
                <a:lnTo>
                  <a:pt x="30594" y="61188"/>
                </a:lnTo>
                <a:lnTo>
                  <a:pt x="42498" y="58783"/>
                </a:lnTo>
                <a:lnTo>
                  <a:pt x="52219" y="52225"/>
                </a:lnTo>
                <a:lnTo>
                  <a:pt x="58772" y="42500"/>
                </a:lnTo>
                <a:lnTo>
                  <a:pt x="61175" y="30594"/>
                </a:lnTo>
                <a:lnTo>
                  <a:pt x="58772" y="18688"/>
                </a:lnTo>
                <a:lnTo>
                  <a:pt x="52219" y="8963"/>
                </a:lnTo>
                <a:lnTo>
                  <a:pt x="42498" y="2405"/>
                </a:lnTo>
                <a:lnTo>
                  <a:pt x="30594" y="0"/>
                </a:lnTo>
                <a:close/>
              </a:path>
            </a:pathLst>
          </a:custGeom>
          <a:solidFill>
            <a:srgbClr val="D57C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42409" y="3155487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4">
                <a:moveTo>
                  <a:pt x="30594" y="0"/>
                </a:moveTo>
                <a:lnTo>
                  <a:pt x="18682" y="2403"/>
                </a:lnTo>
                <a:lnTo>
                  <a:pt x="8958" y="8958"/>
                </a:lnTo>
                <a:lnTo>
                  <a:pt x="2403" y="18682"/>
                </a:lnTo>
                <a:lnTo>
                  <a:pt x="0" y="30594"/>
                </a:lnTo>
                <a:lnTo>
                  <a:pt x="2403" y="42498"/>
                </a:lnTo>
                <a:lnTo>
                  <a:pt x="8958" y="52219"/>
                </a:lnTo>
                <a:lnTo>
                  <a:pt x="18682" y="58772"/>
                </a:lnTo>
                <a:lnTo>
                  <a:pt x="30594" y="61175"/>
                </a:lnTo>
                <a:lnTo>
                  <a:pt x="42498" y="58772"/>
                </a:lnTo>
                <a:lnTo>
                  <a:pt x="52219" y="52219"/>
                </a:lnTo>
                <a:lnTo>
                  <a:pt x="58772" y="42498"/>
                </a:lnTo>
                <a:lnTo>
                  <a:pt x="61175" y="30594"/>
                </a:lnTo>
                <a:lnTo>
                  <a:pt x="58772" y="18682"/>
                </a:lnTo>
                <a:lnTo>
                  <a:pt x="52219" y="8958"/>
                </a:lnTo>
                <a:lnTo>
                  <a:pt x="42498" y="2403"/>
                </a:lnTo>
                <a:lnTo>
                  <a:pt x="30594" y="0"/>
                </a:lnTo>
                <a:close/>
              </a:path>
            </a:pathLst>
          </a:custGeom>
          <a:solidFill>
            <a:srgbClr val="D57C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42409" y="3389483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30594" y="0"/>
                </a:moveTo>
                <a:lnTo>
                  <a:pt x="18682" y="2403"/>
                </a:lnTo>
                <a:lnTo>
                  <a:pt x="8958" y="8956"/>
                </a:lnTo>
                <a:lnTo>
                  <a:pt x="2403" y="18677"/>
                </a:lnTo>
                <a:lnTo>
                  <a:pt x="0" y="30581"/>
                </a:lnTo>
                <a:lnTo>
                  <a:pt x="2403" y="42493"/>
                </a:lnTo>
                <a:lnTo>
                  <a:pt x="8958" y="52217"/>
                </a:lnTo>
                <a:lnTo>
                  <a:pt x="18682" y="58772"/>
                </a:lnTo>
                <a:lnTo>
                  <a:pt x="30594" y="61175"/>
                </a:lnTo>
                <a:lnTo>
                  <a:pt x="42498" y="58772"/>
                </a:lnTo>
                <a:lnTo>
                  <a:pt x="52219" y="52217"/>
                </a:lnTo>
                <a:lnTo>
                  <a:pt x="58772" y="42493"/>
                </a:lnTo>
                <a:lnTo>
                  <a:pt x="61175" y="30581"/>
                </a:lnTo>
                <a:lnTo>
                  <a:pt x="58772" y="18677"/>
                </a:lnTo>
                <a:lnTo>
                  <a:pt x="52219" y="8956"/>
                </a:lnTo>
                <a:lnTo>
                  <a:pt x="42498" y="2403"/>
                </a:lnTo>
                <a:lnTo>
                  <a:pt x="30594" y="0"/>
                </a:lnTo>
                <a:close/>
              </a:path>
            </a:pathLst>
          </a:custGeom>
          <a:solidFill>
            <a:srgbClr val="D57C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42409" y="3636017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30594" y="0"/>
                </a:moveTo>
                <a:lnTo>
                  <a:pt x="18682" y="2403"/>
                </a:lnTo>
                <a:lnTo>
                  <a:pt x="8958" y="8956"/>
                </a:lnTo>
                <a:lnTo>
                  <a:pt x="2403" y="18677"/>
                </a:lnTo>
                <a:lnTo>
                  <a:pt x="0" y="30581"/>
                </a:lnTo>
                <a:lnTo>
                  <a:pt x="2403" y="42487"/>
                </a:lnTo>
                <a:lnTo>
                  <a:pt x="8958" y="52212"/>
                </a:lnTo>
                <a:lnTo>
                  <a:pt x="18682" y="58770"/>
                </a:lnTo>
                <a:lnTo>
                  <a:pt x="30594" y="61175"/>
                </a:lnTo>
                <a:lnTo>
                  <a:pt x="42498" y="58770"/>
                </a:lnTo>
                <a:lnTo>
                  <a:pt x="52219" y="52212"/>
                </a:lnTo>
                <a:lnTo>
                  <a:pt x="58772" y="42487"/>
                </a:lnTo>
                <a:lnTo>
                  <a:pt x="61175" y="30581"/>
                </a:lnTo>
                <a:lnTo>
                  <a:pt x="58772" y="18677"/>
                </a:lnTo>
                <a:lnTo>
                  <a:pt x="52219" y="8956"/>
                </a:lnTo>
                <a:lnTo>
                  <a:pt x="42498" y="2403"/>
                </a:lnTo>
                <a:lnTo>
                  <a:pt x="30594" y="0"/>
                </a:lnTo>
                <a:close/>
              </a:path>
            </a:pathLst>
          </a:custGeom>
          <a:solidFill>
            <a:srgbClr val="D57C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42409" y="3897346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30594" y="0"/>
                </a:moveTo>
                <a:lnTo>
                  <a:pt x="18682" y="2403"/>
                </a:lnTo>
                <a:lnTo>
                  <a:pt x="8958" y="8956"/>
                </a:lnTo>
                <a:lnTo>
                  <a:pt x="2403" y="18677"/>
                </a:lnTo>
                <a:lnTo>
                  <a:pt x="0" y="30581"/>
                </a:lnTo>
                <a:lnTo>
                  <a:pt x="2403" y="42493"/>
                </a:lnTo>
                <a:lnTo>
                  <a:pt x="8958" y="52217"/>
                </a:lnTo>
                <a:lnTo>
                  <a:pt x="18682" y="58772"/>
                </a:lnTo>
                <a:lnTo>
                  <a:pt x="30594" y="61175"/>
                </a:lnTo>
                <a:lnTo>
                  <a:pt x="42498" y="58772"/>
                </a:lnTo>
                <a:lnTo>
                  <a:pt x="52219" y="52217"/>
                </a:lnTo>
                <a:lnTo>
                  <a:pt x="58772" y="42493"/>
                </a:lnTo>
                <a:lnTo>
                  <a:pt x="61175" y="30581"/>
                </a:lnTo>
                <a:lnTo>
                  <a:pt x="58772" y="18677"/>
                </a:lnTo>
                <a:lnTo>
                  <a:pt x="52219" y="8956"/>
                </a:lnTo>
                <a:lnTo>
                  <a:pt x="42498" y="2403"/>
                </a:lnTo>
                <a:lnTo>
                  <a:pt x="30594" y="0"/>
                </a:lnTo>
                <a:close/>
              </a:path>
            </a:pathLst>
          </a:custGeom>
          <a:solidFill>
            <a:srgbClr val="D57C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42409" y="4158675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30594" y="0"/>
                </a:moveTo>
                <a:lnTo>
                  <a:pt x="18682" y="2403"/>
                </a:lnTo>
                <a:lnTo>
                  <a:pt x="8958" y="8958"/>
                </a:lnTo>
                <a:lnTo>
                  <a:pt x="2403" y="18682"/>
                </a:lnTo>
                <a:lnTo>
                  <a:pt x="0" y="30594"/>
                </a:lnTo>
                <a:lnTo>
                  <a:pt x="2403" y="42498"/>
                </a:lnTo>
                <a:lnTo>
                  <a:pt x="8958" y="52219"/>
                </a:lnTo>
                <a:lnTo>
                  <a:pt x="18682" y="58772"/>
                </a:lnTo>
                <a:lnTo>
                  <a:pt x="30594" y="61175"/>
                </a:lnTo>
                <a:lnTo>
                  <a:pt x="42498" y="58772"/>
                </a:lnTo>
                <a:lnTo>
                  <a:pt x="52219" y="52219"/>
                </a:lnTo>
                <a:lnTo>
                  <a:pt x="58772" y="42498"/>
                </a:lnTo>
                <a:lnTo>
                  <a:pt x="61175" y="30594"/>
                </a:lnTo>
                <a:lnTo>
                  <a:pt x="58772" y="18682"/>
                </a:lnTo>
                <a:lnTo>
                  <a:pt x="52219" y="8958"/>
                </a:lnTo>
                <a:lnTo>
                  <a:pt x="42498" y="2403"/>
                </a:lnTo>
                <a:lnTo>
                  <a:pt x="30594" y="0"/>
                </a:lnTo>
                <a:close/>
              </a:path>
            </a:pathLst>
          </a:custGeom>
          <a:solidFill>
            <a:srgbClr val="D57C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572250" y="365657"/>
            <a:ext cx="6254466" cy="869887"/>
          </a:xfrm>
          <a:prstGeom prst="rect">
            <a:avLst/>
          </a:prstGeom>
        </p:spPr>
        <p:txBody>
          <a:bodyPr vert="horz" wrap="square" lIns="0" tIns="190914" rIns="0" bIns="0" rtlCol="0">
            <a:spAutoFit/>
          </a:bodyPr>
          <a:lstStyle/>
          <a:p>
            <a:pPr marL="19050">
              <a:spcBef>
                <a:spcPts val="95"/>
              </a:spcBef>
            </a:pPr>
            <a:r>
              <a:rPr spc="-265">
                <a:solidFill>
                  <a:srgbClr val="06769F"/>
                </a:solidFill>
              </a:rPr>
              <a:t>Ribbon</a:t>
            </a:r>
            <a:r>
              <a:rPr spc="-340">
                <a:solidFill>
                  <a:srgbClr val="06769F"/>
                </a:solidFill>
              </a:rPr>
              <a:t> </a:t>
            </a:r>
            <a:r>
              <a:rPr spc="-250">
                <a:solidFill>
                  <a:srgbClr val="06769F"/>
                </a:solidFill>
              </a:rPr>
              <a:t>Solutions</a:t>
            </a:r>
            <a:r>
              <a:rPr spc="-335">
                <a:solidFill>
                  <a:srgbClr val="06769F"/>
                </a:solidFill>
              </a:rPr>
              <a:t> </a:t>
            </a:r>
            <a:r>
              <a:rPr b="1" spc="195">
                <a:solidFill>
                  <a:srgbClr val="06769F"/>
                </a:solidFill>
                <a:latin typeface="Calibri"/>
                <a:cs typeface="Calibri"/>
              </a:rPr>
              <a:t>Group</a:t>
            </a:r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8234" y="1713366"/>
            <a:ext cx="216915" cy="21691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56" y="398220"/>
            <a:ext cx="9144000" cy="128480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556" y="4981385"/>
            <a:ext cx="9144000" cy="167005"/>
          </a:xfrm>
          <a:custGeom>
            <a:avLst/>
            <a:gdLst/>
            <a:ahLst/>
            <a:cxnLst/>
            <a:rect l="l" t="t" r="r" b="b"/>
            <a:pathLst>
              <a:path w="9144000" h="167004">
                <a:moveTo>
                  <a:pt x="9144000" y="0"/>
                </a:moveTo>
                <a:lnTo>
                  <a:pt x="0" y="0"/>
                </a:lnTo>
                <a:lnTo>
                  <a:pt x="0" y="166687"/>
                </a:lnTo>
                <a:lnTo>
                  <a:pt x="9144000" y="166687"/>
                </a:lnTo>
                <a:lnTo>
                  <a:pt x="9144000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670425" y="4265795"/>
            <a:ext cx="1814195" cy="447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780"/>
              </a:lnSpc>
              <a:spcBef>
                <a:spcPts val="100"/>
              </a:spcBef>
            </a:pPr>
            <a:r>
              <a:rPr sz="1500" b="1" spc="70">
                <a:solidFill>
                  <a:srgbClr val="1F2A58"/>
                </a:solidFill>
                <a:latin typeface="Calibri"/>
                <a:cs typeface="Calibri"/>
              </a:rPr>
              <a:t>Kalaiarasi</a:t>
            </a:r>
            <a:r>
              <a:rPr sz="1500" b="1" spc="25">
                <a:solidFill>
                  <a:srgbClr val="1F2A58"/>
                </a:solidFill>
                <a:latin typeface="Calibri"/>
                <a:cs typeface="Calibri"/>
              </a:rPr>
              <a:t> </a:t>
            </a:r>
            <a:r>
              <a:rPr sz="1500" b="1" spc="70">
                <a:solidFill>
                  <a:srgbClr val="1F2A58"/>
                </a:solidFill>
                <a:latin typeface="Calibri"/>
                <a:cs typeface="Calibri"/>
              </a:rPr>
              <a:t>Kaliappan</a:t>
            </a:r>
            <a:endParaRPr sz="1500">
              <a:latin typeface="Calibri"/>
              <a:cs typeface="Calibri"/>
            </a:endParaRPr>
          </a:p>
          <a:p>
            <a:pPr marL="73025">
              <a:lnSpc>
                <a:spcPts val="1540"/>
              </a:lnSpc>
            </a:pPr>
            <a:r>
              <a:rPr sz="1300" spc="-25">
                <a:solidFill>
                  <a:srgbClr val="007899"/>
                </a:solidFill>
                <a:latin typeface="Lucida Sans"/>
                <a:cs typeface="Lucida Sans"/>
                <a:hlinkClick r:id="rId3"/>
              </a:rPr>
              <a:t>kalai@ribbondata.com</a:t>
            </a:r>
            <a:endParaRPr sz="1300">
              <a:latin typeface="Lucida Sans"/>
              <a:cs typeface="Lucida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89907" y="1939114"/>
            <a:ext cx="3375660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440180" algn="l"/>
                <a:tab pos="2150110" algn="l"/>
                <a:tab pos="2585085" algn="l"/>
              </a:tabLst>
            </a:pPr>
            <a:r>
              <a:rPr sz="1500" b="1" spc="180">
                <a:solidFill>
                  <a:srgbClr val="06769F"/>
                </a:solidFill>
                <a:latin typeface="Calibri"/>
                <a:cs typeface="Calibri"/>
              </a:rPr>
              <a:t>S</a:t>
            </a:r>
            <a:r>
              <a:rPr sz="1500" b="1">
                <a:solidFill>
                  <a:srgbClr val="06769F"/>
                </a:solidFill>
                <a:latin typeface="Calibri"/>
                <a:cs typeface="Calibri"/>
              </a:rPr>
              <a:t> </a:t>
            </a:r>
            <a:r>
              <a:rPr sz="1500" b="1" spc="200">
                <a:solidFill>
                  <a:srgbClr val="06769F"/>
                </a:solidFill>
                <a:latin typeface="Calibri"/>
                <a:cs typeface="Calibri"/>
              </a:rPr>
              <a:t>C</a:t>
            </a:r>
            <a:r>
              <a:rPr sz="1500" b="1" spc="5">
                <a:solidFill>
                  <a:srgbClr val="06769F"/>
                </a:solidFill>
                <a:latin typeface="Calibri"/>
                <a:cs typeface="Calibri"/>
              </a:rPr>
              <a:t> </a:t>
            </a:r>
            <a:r>
              <a:rPr sz="1500" b="1" spc="195">
                <a:solidFill>
                  <a:srgbClr val="06769F"/>
                </a:solidFill>
                <a:latin typeface="Calibri"/>
                <a:cs typeface="Calibri"/>
              </a:rPr>
              <a:t>H</a:t>
            </a:r>
            <a:r>
              <a:rPr sz="1500" b="1" spc="45">
                <a:solidFill>
                  <a:srgbClr val="06769F"/>
                </a:solidFill>
                <a:latin typeface="Calibri"/>
                <a:cs typeface="Calibri"/>
              </a:rPr>
              <a:t> </a:t>
            </a:r>
            <a:r>
              <a:rPr sz="1500" b="1" spc="120">
                <a:solidFill>
                  <a:srgbClr val="06769F"/>
                </a:solidFill>
                <a:latin typeface="Calibri"/>
                <a:cs typeface="Calibri"/>
              </a:rPr>
              <a:t>E</a:t>
            </a:r>
            <a:r>
              <a:rPr sz="1500" b="1">
                <a:solidFill>
                  <a:srgbClr val="06769F"/>
                </a:solidFill>
                <a:latin typeface="Calibri"/>
                <a:cs typeface="Calibri"/>
              </a:rPr>
              <a:t> </a:t>
            </a:r>
            <a:r>
              <a:rPr sz="1500" b="1" spc="145">
                <a:solidFill>
                  <a:srgbClr val="06769F"/>
                </a:solidFill>
                <a:latin typeface="Calibri"/>
                <a:cs typeface="Calibri"/>
              </a:rPr>
              <a:t>D</a:t>
            </a:r>
            <a:r>
              <a:rPr sz="1500" b="1" spc="5">
                <a:solidFill>
                  <a:srgbClr val="06769F"/>
                </a:solidFill>
                <a:latin typeface="Calibri"/>
                <a:cs typeface="Calibri"/>
              </a:rPr>
              <a:t> </a:t>
            </a:r>
            <a:r>
              <a:rPr sz="1500" b="1" spc="150">
                <a:solidFill>
                  <a:srgbClr val="06769F"/>
                </a:solidFill>
                <a:latin typeface="Calibri"/>
                <a:cs typeface="Calibri"/>
              </a:rPr>
              <a:t>U</a:t>
            </a:r>
            <a:r>
              <a:rPr sz="1500" b="1">
                <a:solidFill>
                  <a:srgbClr val="06769F"/>
                </a:solidFill>
                <a:latin typeface="Calibri"/>
                <a:cs typeface="Calibri"/>
              </a:rPr>
              <a:t> </a:t>
            </a:r>
            <a:r>
              <a:rPr sz="1500" b="1" spc="110">
                <a:solidFill>
                  <a:srgbClr val="06769F"/>
                </a:solidFill>
                <a:latin typeface="Calibri"/>
                <a:cs typeface="Calibri"/>
              </a:rPr>
              <a:t>L</a:t>
            </a:r>
            <a:r>
              <a:rPr sz="1500" b="1" spc="5">
                <a:solidFill>
                  <a:srgbClr val="06769F"/>
                </a:solidFill>
                <a:latin typeface="Calibri"/>
                <a:cs typeface="Calibri"/>
              </a:rPr>
              <a:t> </a:t>
            </a:r>
            <a:r>
              <a:rPr sz="1500" b="1" spc="35">
                <a:solidFill>
                  <a:srgbClr val="06769F"/>
                </a:solidFill>
                <a:latin typeface="Calibri"/>
                <a:cs typeface="Calibri"/>
              </a:rPr>
              <a:t>E</a:t>
            </a:r>
            <a:r>
              <a:rPr sz="1500" b="1">
                <a:solidFill>
                  <a:srgbClr val="06769F"/>
                </a:solidFill>
                <a:latin typeface="Calibri"/>
                <a:cs typeface="Calibri"/>
              </a:rPr>
              <a:t>	</a:t>
            </a:r>
            <a:r>
              <a:rPr sz="1500" b="1" spc="100">
                <a:solidFill>
                  <a:srgbClr val="06769F"/>
                </a:solidFill>
                <a:latin typeface="Calibri"/>
                <a:cs typeface="Calibri"/>
              </a:rPr>
              <a:t>T</a:t>
            </a:r>
            <a:r>
              <a:rPr sz="1500" b="1" spc="-5">
                <a:solidFill>
                  <a:srgbClr val="06769F"/>
                </a:solidFill>
                <a:latin typeface="Calibri"/>
                <a:cs typeface="Calibri"/>
              </a:rPr>
              <a:t> </a:t>
            </a:r>
            <a:r>
              <a:rPr sz="1500" b="1">
                <a:solidFill>
                  <a:srgbClr val="06769F"/>
                </a:solidFill>
                <a:latin typeface="Calibri"/>
                <a:cs typeface="Calibri"/>
              </a:rPr>
              <a:t>I</a:t>
            </a:r>
            <a:r>
              <a:rPr sz="1500" b="1" spc="35">
                <a:solidFill>
                  <a:srgbClr val="06769F"/>
                </a:solidFill>
                <a:latin typeface="Calibri"/>
                <a:cs typeface="Calibri"/>
              </a:rPr>
              <a:t> </a:t>
            </a:r>
            <a:r>
              <a:rPr sz="1500" b="1">
                <a:solidFill>
                  <a:srgbClr val="06769F"/>
                </a:solidFill>
                <a:latin typeface="Calibri"/>
                <a:cs typeface="Calibri"/>
              </a:rPr>
              <a:t>M</a:t>
            </a:r>
            <a:r>
              <a:rPr sz="1500" b="1" spc="30">
                <a:solidFill>
                  <a:srgbClr val="06769F"/>
                </a:solidFill>
                <a:latin typeface="Calibri"/>
                <a:cs typeface="Calibri"/>
              </a:rPr>
              <a:t> </a:t>
            </a:r>
            <a:r>
              <a:rPr sz="1500" b="1" spc="50">
                <a:solidFill>
                  <a:srgbClr val="06769F"/>
                </a:solidFill>
                <a:latin typeface="Calibri"/>
                <a:cs typeface="Calibri"/>
              </a:rPr>
              <a:t>E</a:t>
            </a:r>
            <a:r>
              <a:rPr sz="1500" b="1">
                <a:solidFill>
                  <a:srgbClr val="06769F"/>
                </a:solidFill>
                <a:latin typeface="Calibri"/>
                <a:cs typeface="Calibri"/>
              </a:rPr>
              <a:t>	</a:t>
            </a:r>
            <a:r>
              <a:rPr sz="1500" b="1" spc="150">
                <a:solidFill>
                  <a:srgbClr val="06769F"/>
                </a:solidFill>
                <a:latin typeface="Calibri"/>
                <a:cs typeface="Calibri"/>
              </a:rPr>
              <a:t>T</a:t>
            </a:r>
            <a:r>
              <a:rPr sz="1500" b="1" spc="-10">
                <a:solidFill>
                  <a:srgbClr val="06769F"/>
                </a:solidFill>
                <a:latin typeface="Calibri"/>
                <a:cs typeface="Calibri"/>
              </a:rPr>
              <a:t> </a:t>
            </a:r>
            <a:r>
              <a:rPr sz="1500" b="1" spc="40">
                <a:solidFill>
                  <a:srgbClr val="06769F"/>
                </a:solidFill>
                <a:latin typeface="Calibri"/>
                <a:cs typeface="Calibri"/>
              </a:rPr>
              <a:t>O</a:t>
            </a:r>
            <a:r>
              <a:rPr sz="1500" b="1">
                <a:solidFill>
                  <a:srgbClr val="06769F"/>
                </a:solidFill>
                <a:latin typeface="Calibri"/>
                <a:cs typeface="Calibri"/>
              </a:rPr>
              <a:t>	</a:t>
            </a:r>
            <a:r>
              <a:rPr sz="1500" b="1" spc="155">
                <a:solidFill>
                  <a:srgbClr val="06769F"/>
                </a:solidFill>
                <a:latin typeface="Calibri"/>
                <a:cs typeface="Calibri"/>
              </a:rPr>
              <a:t>C</a:t>
            </a:r>
            <a:r>
              <a:rPr sz="1500" b="1">
                <a:solidFill>
                  <a:srgbClr val="06769F"/>
                </a:solidFill>
                <a:latin typeface="Calibri"/>
                <a:cs typeface="Calibri"/>
              </a:rPr>
              <a:t> </a:t>
            </a:r>
            <a:r>
              <a:rPr sz="1500" b="1" spc="140">
                <a:solidFill>
                  <a:srgbClr val="06769F"/>
                </a:solidFill>
                <a:latin typeface="Calibri"/>
                <a:cs typeface="Calibri"/>
              </a:rPr>
              <a:t>H</a:t>
            </a:r>
            <a:r>
              <a:rPr sz="1500" b="1" spc="35">
                <a:solidFill>
                  <a:srgbClr val="06769F"/>
                </a:solidFill>
                <a:latin typeface="Calibri"/>
                <a:cs typeface="Calibri"/>
              </a:rPr>
              <a:t> </a:t>
            </a:r>
            <a:r>
              <a:rPr sz="1500" b="1" spc="160">
                <a:solidFill>
                  <a:srgbClr val="06769F"/>
                </a:solidFill>
                <a:latin typeface="Calibri"/>
                <a:cs typeface="Calibri"/>
              </a:rPr>
              <a:t>A</a:t>
            </a:r>
            <a:r>
              <a:rPr sz="1500" b="1" spc="-110">
                <a:solidFill>
                  <a:srgbClr val="06769F"/>
                </a:solidFill>
                <a:latin typeface="Calibri"/>
                <a:cs typeface="Calibri"/>
              </a:rPr>
              <a:t> </a:t>
            </a:r>
            <a:r>
              <a:rPr sz="1500" b="1" spc="70">
                <a:solidFill>
                  <a:srgbClr val="06769F"/>
                </a:solidFill>
                <a:latin typeface="Calibri"/>
                <a:cs typeface="Calibri"/>
              </a:rPr>
              <a:t>T</a:t>
            </a:r>
            <a:r>
              <a:rPr sz="1500" b="1">
                <a:solidFill>
                  <a:srgbClr val="06769F"/>
                </a:solidFill>
                <a:latin typeface="Calibri"/>
                <a:cs typeface="Calibri"/>
              </a:rPr>
              <a:t> </a:t>
            </a:r>
            <a:r>
              <a:rPr sz="1500" b="1" spc="-50">
                <a:solidFill>
                  <a:srgbClr val="06769F"/>
                </a:solidFill>
                <a:latin typeface="Calibri"/>
                <a:cs typeface="Calibri"/>
              </a:rPr>
              <a:t>! 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72250" y="365657"/>
            <a:ext cx="6254466" cy="967331"/>
          </a:xfrm>
          <a:prstGeom prst="rect">
            <a:avLst/>
          </a:prstGeom>
        </p:spPr>
        <p:txBody>
          <a:bodyPr vert="horz" wrap="square" lIns="0" tIns="287416" rIns="0" bIns="0" rtlCol="0">
            <a:spAutoFit/>
          </a:bodyPr>
          <a:lstStyle/>
          <a:p>
            <a:pPr marL="2175510">
              <a:spcBef>
                <a:spcPts val="95"/>
              </a:spcBef>
            </a:pPr>
            <a:r>
              <a:rPr spc="-210"/>
              <a:t>Contact</a:t>
            </a:r>
            <a:r>
              <a:rPr spc="-320"/>
              <a:t> </a:t>
            </a:r>
            <a:r>
              <a:rPr spc="-300"/>
              <a:t>Details</a:t>
            </a: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99983" y="2291873"/>
            <a:ext cx="1845447" cy="184540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56" y="4981385"/>
            <a:ext cx="9144000" cy="167005"/>
          </a:xfrm>
          <a:custGeom>
            <a:avLst/>
            <a:gdLst/>
            <a:ahLst/>
            <a:cxnLst/>
            <a:rect l="l" t="t" r="r" b="b"/>
            <a:pathLst>
              <a:path w="9144000" h="167004">
                <a:moveTo>
                  <a:pt x="9144000" y="0"/>
                </a:moveTo>
                <a:lnTo>
                  <a:pt x="0" y="0"/>
                </a:lnTo>
                <a:lnTo>
                  <a:pt x="0" y="166687"/>
                </a:lnTo>
                <a:lnTo>
                  <a:pt x="9144000" y="166687"/>
                </a:lnTo>
                <a:lnTo>
                  <a:pt x="9144000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556" y="0"/>
            <a:ext cx="9144000" cy="3856354"/>
            <a:chOff x="0" y="0"/>
            <a:chExt cx="9144000" cy="3856354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268062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2410500"/>
              <a:ext cx="9144000" cy="18415"/>
            </a:xfrm>
            <a:custGeom>
              <a:avLst/>
              <a:gdLst/>
              <a:ahLst/>
              <a:cxnLst/>
              <a:rect l="l" t="t" r="r" b="b"/>
              <a:pathLst>
                <a:path w="9144000" h="18414">
                  <a:moveTo>
                    <a:pt x="0" y="0"/>
                  </a:moveTo>
                  <a:lnTo>
                    <a:pt x="0" y="17983"/>
                  </a:lnTo>
                  <a:lnTo>
                    <a:pt x="9144000" y="17983"/>
                  </a:lnTo>
                  <a:lnTo>
                    <a:pt x="9144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346072" y="1403936"/>
              <a:ext cx="2452370" cy="2452370"/>
            </a:xfrm>
            <a:custGeom>
              <a:avLst/>
              <a:gdLst/>
              <a:ahLst/>
              <a:cxnLst/>
              <a:rect l="l" t="t" r="r" b="b"/>
              <a:pathLst>
                <a:path w="2452369" h="2452370">
                  <a:moveTo>
                    <a:pt x="1225931" y="0"/>
                  </a:moveTo>
                  <a:lnTo>
                    <a:pt x="1177793" y="927"/>
                  </a:lnTo>
                  <a:lnTo>
                    <a:pt x="1130125" y="3688"/>
                  </a:lnTo>
                  <a:lnTo>
                    <a:pt x="1082961" y="8247"/>
                  </a:lnTo>
                  <a:lnTo>
                    <a:pt x="1036336" y="14571"/>
                  </a:lnTo>
                  <a:lnTo>
                    <a:pt x="990283" y="22625"/>
                  </a:lnTo>
                  <a:lnTo>
                    <a:pt x="944836" y="32377"/>
                  </a:lnTo>
                  <a:lnTo>
                    <a:pt x="900030" y="43790"/>
                  </a:lnTo>
                  <a:lnTo>
                    <a:pt x="855898" y="56832"/>
                  </a:lnTo>
                  <a:lnTo>
                    <a:pt x="812475" y="71468"/>
                  </a:lnTo>
                  <a:lnTo>
                    <a:pt x="769794" y="87665"/>
                  </a:lnTo>
                  <a:lnTo>
                    <a:pt x="727890" y="105387"/>
                  </a:lnTo>
                  <a:lnTo>
                    <a:pt x="686797" y="124602"/>
                  </a:lnTo>
                  <a:lnTo>
                    <a:pt x="646549" y="145275"/>
                  </a:lnTo>
                  <a:lnTo>
                    <a:pt x="607180" y="167372"/>
                  </a:lnTo>
                  <a:lnTo>
                    <a:pt x="568724" y="190859"/>
                  </a:lnTo>
                  <a:lnTo>
                    <a:pt x="531214" y="215701"/>
                  </a:lnTo>
                  <a:lnTo>
                    <a:pt x="494686" y="241866"/>
                  </a:lnTo>
                  <a:lnTo>
                    <a:pt x="459173" y="269318"/>
                  </a:lnTo>
                  <a:lnTo>
                    <a:pt x="424710" y="298024"/>
                  </a:lnTo>
                  <a:lnTo>
                    <a:pt x="391330" y="327949"/>
                  </a:lnTo>
                  <a:lnTo>
                    <a:pt x="359067" y="359060"/>
                  </a:lnTo>
                  <a:lnTo>
                    <a:pt x="327955" y="391323"/>
                  </a:lnTo>
                  <a:lnTo>
                    <a:pt x="298029" y="424703"/>
                  </a:lnTo>
                  <a:lnTo>
                    <a:pt x="269323" y="459166"/>
                  </a:lnTo>
                  <a:lnTo>
                    <a:pt x="241870" y="494678"/>
                  </a:lnTo>
                  <a:lnTo>
                    <a:pt x="215705" y="531206"/>
                  </a:lnTo>
                  <a:lnTo>
                    <a:pt x="190862" y="568715"/>
                  </a:lnTo>
                  <a:lnTo>
                    <a:pt x="167375" y="607171"/>
                  </a:lnTo>
                  <a:lnTo>
                    <a:pt x="145278" y="646539"/>
                  </a:lnTo>
                  <a:lnTo>
                    <a:pt x="124605" y="686787"/>
                  </a:lnTo>
                  <a:lnTo>
                    <a:pt x="105389" y="727880"/>
                  </a:lnTo>
                  <a:lnTo>
                    <a:pt x="87666" y="769783"/>
                  </a:lnTo>
                  <a:lnTo>
                    <a:pt x="71470" y="812464"/>
                  </a:lnTo>
                  <a:lnTo>
                    <a:pt x="56833" y="855886"/>
                  </a:lnTo>
                  <a:lnTo>
                    <a:pt x="43791" y="900018"/>
                  </a:lnTo>
                  <a:lnTo>
                    <a:pt x="32377" y="944824"/>
                  </a:lnTo>
                  <a:lnTo>
                    <a:pt x="22626" y="990270"/>
                  </a:lnTo>
                  <a:lnTo>
                    <a:pt x="14571" y="1036323"/>
                  </a:lnTo>
                  <a:lnTo>
                    <a:pt x="8247" y="1082949"/>
                  </a:lnTo>
                  <a:lnTo>
                    <a:pt x="3688" y="1130112"/>
                  </a:lnTo>
                  <a:lnTo>
                    <a:pt x="927" y="1177780"/>
                  </a:lnTo>
                  <a:lnTo>
                    <a:pt x="0" y="1225918"/>
                  </a:lnTo>
                  <a:lnTo>
                    <a:pt x="927" y="1274056"/>
                  </a:lnTo>
                  <a:lnTo>
                    <a:pt x="3688" y="1321723"/>
                  </a:lnTo>
                  <a:lnTo>
                    <a:pt x="8247" y="1368887"/>
                  </a:lnTo>
                  <a:lnTo>
                    <a:pt x="14571" y="1415512"/>
                  </a:lnTo>
                  <a:lnTo>
                    <a:pt x="22626" y="1461565"/>
                  </a:lnTo>
                  <a:lnTo>
                    <a:pt x="32377" y="1507012"/>
                  </a:lnTo>
                  <a:lnTo>
                    <a:pt x="43791" y="1551818"/>
                  </a:lnTo>
                  <a:lnTo>
                    <a:pt x="56833" y="1595949"/>
                  </a:lnTo>
                  <a:lnTo>
                    <a:pt x="71470" y="1639372"/>
                  </a:lnTo>
                  <a:lnTo>
                    <a:pt x="87666" y="1682052"/>
                  </a:lnTo>
                  <a:lnTo>
                    <a:pt x="105389" y="1723956"/>
                  </a:lnTo>
                  <a:lnTo>
                    <a:pt x="124605" y="1765048"/>
                  </a:lnTo>
                  <a:lnTo>
                    <a:pt x="145278" y="1805296"/>
                  </a:lnTo>
                  <a:lnTo>
                    <a:pt x="167375" y="1844665"/>
                  </a:lnTo>
                  <a:lnTo>
                    <a:pt x="190862" y="1883121"/>
                  </a:lnTo>
                  <a:lnTo>
                    <a:pt x="215705" y="1920630"/>
                  </a:lnTo>
                  <a:lnTo>
                    <a:pt x="241870" y="1957157"/>
                  </a:lnTo>
                  <a:lnTo>
                    <a:pt x="269323" y="1992670"/>
                  </a:lnTo>
                  <a:lnTo>
                    <a:pt x="298029" y="2027133"/>
                  </a:lnTo>
                  <a:lnTo>
                    <a:pt x="327955" y="2060513"/>
                  </a:lnTo>
                  <a:lnTo>
                    <a:pt x="359067" y="2092775"/>
                  </a:lnTo>
                  <a:lnTo>
                    <a:pt x="391330" y="2123886"/>
                  </a:lnTo>
                  <a:lnTo>
                    <a:pt x="424710" y="2153812"/>
                  </a:lnTo>
                  <a:lnTo>
                    <a:pt x="459173" y="2182518"/>
                  </a:lnTo>
                  <a:lnTo>
                    <a:pt x="494686" y="2209970"/>
                  </a:lnTo>
                  <a:lnTo>
                    <a:pt x="531214" y="2236134"/>
                  </a:lnTo>
                  <a:lnTo>
                    <a:pt x="568724" y="2260977"/>
                  </a:lnTo>
                  <a:lnTo>
                    <a:pt x="607180" y="2284464"/>
                  </a:lnTo>
                  <a:lnTo>
                    <a:pt x="646549" y="2306561"/>
                  </a:lnTo>
                  <a:lnTo>
                    <a:pt x="686797" y="2327233"/>
                  </a:lnTo>
                  <a:lnTo>
                    <a:pt x="727890" y="2346448"/>
                  </a:lnTo>
                  <a:lnTo>
                    <a:pt x="769794" y="2364171"/>
                  </a:lnTo>
                  <a:lnTo>
                    <a:pt x="812475" y="2380367"/>
                  </a:lnTo>
                  <a:lnTo>
                    <a:pt x="855898" y="2395004"/>
                  </a:lnTo>
                  <a:lnTo>
                    <a:pt x="900030" y="2408046"/>
                  </a:lnTo>
                  <a:lnTo>
                    <a:pt x="944836" y="2419459"/>
                  </a:lnTo>
                  <a:lnTo>
                    <a:pt x="990283" y="2429210"/>
                  </a:lnTo>
                  <a:lnTo>
                    <a:pt x="1036336" y="2437265"/>
                  </a:lnTo>
                  <a:lnTo>
                    <a:pt x="1082961" y="2443589"/>
                  </a:lnTo>
                  <a:lnTo>
                    <a:pt x="1130125" y="2448148"/>
                  </a:lnTo>
                  <a:lnTo>
                    <a:pt x="1177793" y="2450908"/>
                  </a:lnTo>
                  <a:lnTo>
                    <a:pt x="1225931" y="2451836"/>
                  </a:lnTo>
                  <a:lnTo>
                    <a:pt x="1274068" y="2450908"/>
                  </a:lnTo>
                  <a:lnTo>
                    <a:pt x="1321734" y="2448148"/>
                  </a:lnTo>
                  <a:lnTo>
                    <a:pt x="1368897" y="2443589"/>
                  </a:lnTo>
                  <a:lnTo>
                    <a:pt x="1415522" y="2437265"/>
                  </a:lnTo>
                  <a:lnTo>
                    <a:pt x="1461574" y="2429210"/>
                  </a:lnTo>
                  <a:lnTo>
                    <a:pt x="1507020" y="2419459"/>
                  </a:lnTo>
                  <a:lnTo>
                    <a:pt x="1551826" y="2408046"/>
                  </a:lnTo>
                  <a:lnTo>
                    <a:pt x="1595957" y="2395004"/>
                  </a:lnTo>
                  <a:lnTo>
                    <a:pt x="1639380" y="2380367"/>
                  </a:lnTo>
                  <a:lnTo>
                    <a:pt x="1682060" y="2364171"/>
                  </a:lnTo>
                  <a:lnTo>
                    <a:pt x="1723963" y="2346448"/>
                  </a:lnTo>
                  <a:lnTo>
                    <a:pt x="1765056" y="2327233"/>
                  </a:lnTo>
                  <a:lnTo>
                    <a:pt x="1805303" y="2306561"/>
                  </a:lnTo>
                  <a:lnTo>
                    <a:pt x="1844672" y="2284464"/>
                  </a:lnTo>
                  <a:lnTo>
                    <a:pt x="1883128" y="2260977"/>
                  </a:lnTo>
                  <a:lnTo>
                    <a:pt x="1920637" y="2236134"/>
                  </a:lnTo>
                  <a:lnTo>
                    <a:pt x="1957165" y="2209970"/>
                  </a:lnTo>
                  <a:lnTo>
                    <a:pt x="1992677" y="2182518"/>
                  </a:lnTo>
                  <a:lnTo>
                    <a:pt x="2027141" y="2153812"/>
                  </a:lnTo>
                  <a:lnTo>
                    <a:pt x="2060521" y="2123886"/>
                  </a:lnTo>
                  <a:lnTo>
                    <a:pt x="2092783" y="2092775"/>
                  </a:lnTo>
                  <a:lnTo>
                    <a:pt x="2123895" y="2060513"/>
                  </a:lnTo>
                  <a:lnTo>
                    <a:pt x="2153820" y="2027133"/>
                  </a:lnTo>
                  <a:lnTo>
                    <a:pt x="2182526" y="1992670"/>
                  </a:lnTo>
                  <a:lnTo>
                    <a:pt x="2209979" y="1957157"/>
                  </a:lnTo>
                  <a:lnTo>
                    <a:pt x="2236144" y="1920630"/>
                  </a:lnTo>
                  <a:lnTo>
                    <a:pt x="2260987" y="1883121"/>
                  </a:lnTo>
                  <a:lnTo>
                    <a:pt x="2284474" y="1844665"/>
                  </a:lnTo>
                  <a:lnTo>
                    <a:pt x="2306571" y="1805296"/>
                  </a:lnTo>
                  <a:lnTo>
                    <a:pt x="2327244" y="1765048"/>
                  </a:lnTo>
                  <a:lnTo>
                    <a:pt x="2346459" y="1723956"/>
                  </a:lnTo>
                  <a:lnTo>
                    <a:pt x="2364182" y="1682052"/>
                  </a:lnTo>
                  <a:lnTo>
                    <a:pt x="2380379" y="1639372"/>
                  </a:lnTo>
                  <a:lnTo>
                    <a:pt x="2395015" y="1595949"/>
                  </a:lnTo>
                  <a:lnTo>
                    <a:pt x="2408057" y="1551818"/>
                  </a:lnTo>
                  <a:lnTo>
                    <a:pt x="2419471" y="1507012"/>
                  </a:lnTo>
                  <a:lnTo>
                    <a:pt x="2429222" y="1461565"/>
                  </a:lnTo>
                  <a:lnTo>
                    <a:pt x="2437277" y="1415512"/>
                  </a:lnTo>
                  <a:lnTo>
                    <a:pt x="2443601" y="1368887"/>
                  </a:lnTo>
                  <a:lnTo>
                    <a:pt x="2448160" y="1321723"/>
                  </a:lnTo>
                  <a:lnTo>
                    <a:pt x="2450921" y="1274056"/>
                  </a:lnTo>
                  <a:lnTo>
                    <a:pt x="2451849" y="1225918"/>
                  </a:lnTo>
                  <a:lnTo>
                    <a:pt x="2450921" y="1177780"/>
                  </a:lnTo>
                  <a:lnTo>
                    <a:pt x="2448160" y="1130112"/>
                  </a:lnTo>
                  <a:lnTo>
                    <a:pt x="2443601" y="1082949"/>
                  </a:lnTo>
                  <a:lnTo>
                    <a:pt x="2437277" y="1036323"/>
                  </a:lnTo>
                  <a:lnTo>
                    <a:pt x="2429222" y="990270"/>
                  </a:lnTo>
                  <a:lnTo>
                    <a:pt x="2419471" y="944824"/>
                  </a:lnTo>
                  <a:lnTo>
                    <a:pt x="2408057" y="900018"/>
                  </a:lnTo>
                  <a:lnTo>
                    <a:pt x="2395015" y="855886"/>
                  </a:lnTo>
                  <a:lnTo>
                    <a:pt x="2380379" y="812464"/>
                  </a:lnTo>
                  <a:lnTo>
                    <a:pt x="2364182" y="769783"/>
                  </a:lnTo>
                  <a:lnTo>
                    <a:pt x="2346459" y="727880"/>
                  </a:lnTo>
                  <a:lnTo>
                    <a:pt x="2327244" y="686787"/>
                  </a:lnTo>
                  <a:lnTo>
                    <a:pt x="2306571" y="646539"/>
                  </a:lnTo>
                  <a:lnTo>
                    <a:pt x="2284474" y="607171"/>
                  </a:lnTo>
                  <a:lnTo>
                    <a:pt x="2260987" y="568715"/>
                  </a:lnTo>
                  <a:lnTo>
                    <a:pt x="2236144" y="531206"/>
                  </a:lnTo>
                  <a:lnTo>
                    <a:pt x="2209979" y="494678"/>
                  </a:lnTo>
                  <a:lnTo>
                    <a:pt x="2182526" y="459166"/>
                  </a:lnTo>
                  <a:lnTo>
                    <a:pt x="2153820" y="424703"/>
                  </a:lnTo>
                  <a:lnTo>
                    <a:pt x="2123895" y="391323"/>
                  </a:lnTo>
                  <a:lnTo>
                    <a:pt x="2092783" y="359060"/>
                  </a:lnTo>
                  <a:lnTo>
                    <a:pt x="2060521" y="327949"/>
                  </a:lnTo>
                  <a:lnTo>
                    <a:pt x="2027141" y="298024"/>
                  </a:lnTo>
                  <a:lnTo>
                    <a:pt x="1992677" y="269318"/>
                  </a:lnTo>
                  <a:lnTo>
                    <a:pt x="1957165" y="241866"/>
                  </a:lnTo>
                  <a:lnTo>
                    <a:pt x="1920637" y="215701"/>
                  </a:lnTo>
                  <a:lnTo>
                    <a:pt x="1883128" y="190859"/>
                  </a:lnTo>
                  <a:lnTo>
                    <a:pt x="1844672" y="167372"/>
                  </a:lnTo>
                  <a:lnTo>
                    <a:pt x="1805303" y="145275"/>
                  </a:lnTo>
                  <a:lnTo>
                    <a:pt x="1765056" y="124602"/>
                  </a:lnTo>
                  <a:lnTo>
                    <a:pt x="1723963" y="105387"/>
                  </a:lnTo>
                  <a:lnTo>
                    <a:pt x="1682060" y="87665"/>
                  </a:lnTo>
                  <a:lnTo>
                    <a:pt x="1639380" y="71468"/>
                  </a:lnTo>
                  <a:lnTo>
                    <a:pt x="1595957" y="56832"/>
                  </a:lnTo>
                  <a:lnTo>
                    <a:pt x="1551826" y="43790"/>
                  </a:lnTo>
                  <a:lnTo>
                    <a:pt x="1507020" y="32377"/>
                  </a:lnTo>
                  <a:lnTo>
                    <a:pt x="1461574" y="22625"/>
                  </a:lnTo>
                  <a:lnTo>
                    <a:pt x="1415522" y="14571"/>
                  </a:lnTo>
                  <a:lnTo>
                    <a:pt x="1368897" y="8247"/>
                  </a:lnTo>
                  <a:lnTo>
                    <a:pt x="1321734" y="3688"/>
                  </a:lnTo>
                  <a:lnTo>
                    <a:pt x="1274068" y="927"/>
                  </a:lnTo>
                  <a:lnTo>
                    <a:pt x="12259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32454" y="1490306"/>
              <a:ext cx="2279091" cy="227238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67751" y="1811658"/>
              <a:ext cx="2082115" cy="1957752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3494491" y="3935594"/>
            <a:ext cx="2166620" cy="728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055">
              <a:spcBef>
                <a:spcPts val="100"/>
              </a:spcBef>
            </a:pPr>
            <a:r>
              <a:rPr sz="1900" b="1" spc="140">
                <a:solidFill>
                  <a:srgbClr val="1F2A58"/>
                </a:solidFill>
                <a:latin typeface="Calibri"/>
                <a:cs typeface="Calibri"/>
              </a:rPr>
              <a:t>Vanessa</a:t>
            </a:r>
            <a:r>
              <a:rPr sz="1900" b="1" spc="50">
                <a:solidFill>
                  <a:srgbClr val="1F2A58"/>
                </a:solidFill>
                <a:latin typeface="Calibri"/>
                <a:cs typeface="Calibri"/>
              </a:rPr>
              <a:t> </a:t>
            </a:r>
            <a:r>
              <a:rPr sz="1900" b="1" spc="90">
                <a:solidFill>
                  <a:srgbClr val="1F2A58"/>
                </a:solidFill>
                <a:latin typeface="Calibri"/>
                <a:cs typeface="Calibri"/>
              </a:rPr>
              <a:t>Rupertus</a:t>
            </a:r>
            <a:endParaRPr sz="1900">
              <a:latin typeface="Calibri"/>
              <a:cs typeface="Calibri"/>
            </a:endParaRPr>
          </a:p>
          <a:p>
            <a:pPr marL="12700" marR="5080" indent="321945">
              <a:lnSpc>
                <a:spcPts val="1460"/>
              </a:lnSpc>
              <a:spcBef>
                <a:spcPts val="270"/>
              </a:spcBef>
            </a:pPr>
            <a:r>
              <a:rPr sz="1400" spc="-20">
                <a:solidFill>
                  <a:srgbClr val="06769F"/>
                </a:solidFill>
                <a:latin typeface="Lucida Sans"/>
                <a:cs typeface="Lucida Sans"/>
              </a:rPr>
              <a:t>Software</a:t>
            </a:r>
            <a:r>
              <a:rPr sz="1400" spc="-35">
                <a:solidFill>
                  <a:srgbClr val="06769F"/>
                </a:solidFill>
                <a:latin typeface="Lucida Sans"/>
                <a:cs typeface="Lucida Sans"/>
              </a:rPr>
              <a:t> </a:t>
            </a:r>
            <a:r>
              <a:rPr sz="1400" spc="-10">
                <a:solidFill>
                  <a:srgbClr val="06769F"/>
                </a:solidFill>
                <a:latin typeface="Lucida Sans"/>
                <a:cs typeface="Lucida Sans"/>
              </a:rPr>
              <a:t>Engineer </a:t>
            </a:r>
            <a:r>
              <a:rPr sz="1400" spc="-65">
                <a:solidFill>
                  <a:srgbClr val="06769F"/>
                </a:solidFill>
                <a:latin typeface="Lucida Sans"/>
                <a:cs typeface="Lucida Sans"/>
              </a:rPr>
              <a:t>Ribbon</a:t>
            </a:r>
            <a:r>
              <a:rPr sz="1400" spc="-50">
                <a:solidFill>
                  <a:srgbClr val="06769F"/>
                </a:solidFill>
                <a:latin typeface="Lucida Sans"/>
                <a:cs typeface="Lucida Sans"/>
              </a:rPr>
              <a:t> </a:t>
            </a:r>
            <a:r>
              <a:rPr sz="1400" spc="-60">
                <a:solidFill>
                  <a:srgbClr val="06769F"/>
                </a:solidFill>
                <a:latin typeface="Lucida Sans"/>
                <a:cs typeface="Lucida Sans"/>
              </a:rPr>
              <a:t>Demographics</a:t>
            </a:r>
            <a:r>
              <a:rPr sz="1400" spc="-50">
                <a:solidFill>
                  <a:srgbClr val="06769F"/>
                </a:solidFill>
                <a:latin typeface="Lucida Sans"/>
                <a:cs typeface="Lucida Sans"/>
              </a:rPr>
              <a:t> </a:t>
            </a:r>
            <a:r>
              <a:rPr sz="1400" spc="-25">
                <a:solidFill>
                  <a:srgbClr val="06769F"/>
                </a:solidFill>
                <a:latin typeface="Lucida Sans"/>
                <a:cs typeface="Lucida Sans"/>
              </a:rPr>
              <a:t>LLC</a:t>
            </a:r>
            <a:endParaRPr sz="1400"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3637" y="1471704"/>
            <a:ext cx="8648065" cy="3062605"/>
          </a:xfrm>
          <a:custGeom>
            <a:avLst/>
            <a:gdLst/>
            <a:ahLst/>
            <a:cxnLst/>
            <a:rect l="l" t="t" r="r" b="b"/>
            <a:pathLst>
              <a:path w="8648065" h="3062604">
                <a:moveTo>
                  <a:pt x="8274723" y="0"/>
                </a:moveTo>
                <a:lnTo>
                  <a:pt x="373113" y="0"/>
                </a:lnTo>
                <a:lnTo>
                  <a:pt x="326312" y="2906"/>
                </a:lnTo>
                <a:lnTo>
                  <a:pt x="281245" y="11394"/>
                </a:lnTo>
                <a:lnTo>
                  <a:pt x="238262" y="25114"/>
                </a:lnTo>
                <a:lnTo>
                  <a:pt x="197714" y="43715"/>
                </a:lnTo>
                <a:lnTo>
                  <a:pt x="159948" y="66847"/>
                </a:lnTo>
                <a:lnTo>
                  <a:pt x="125316" y="94163"/>
                </a:lnTo>
                <a:lnTo>
                  <a:pt x="94167" y="125311"/>
                </a:lnTo>
                <a:lnTo>
                  <a:pt x="66851" y="159943"/>
                </a:lnTo>
                <a:lnTo>
                  <a:pt x="43717" y="197708"/>
                </a:lnTo>
                <a:lnTo>
                  <a:pt x="25115" y="238257"/>
                </a:lnTo>
                <a:lnTo>
                  <a:pt x="11395" y="281241"/>
                </a:lnTo>
                <a:lnTo>
                  <a:pt x="2907" y="326309"/>
                </a:lnTo>
                <a:lnTo>
                  <a:pt x="0" y="373113"/>
                </a:lnTo>
                <a:lnTo>
                  <a:pt x="0" y="2689491"/>
                </a:lnTo>
                <a:lnTo>
                  <a:pt x="2907" y="2736295"/>
                </a:lnTo>
                <a:lnTo>
                  <a:pt x="11395" y="2781363"/>
                </a:lnTo>
                <a:lnTo>
                  <a:pt x="25115" y="2824347"/>
                </a:lnTo>
                <a:lnTo>
                  <a:pt x="43717" y="2864896"/>
                </a:lnTo>
                <a:lnTo>
                  <a:pt x="66851" y="2902661"/>
                </a:lnTo>
                <a:lnTo>
                  <a:pt x="94167" y="2937293"/>
                </a:lnTo>
                <a:lnTo>
                  <a:pt x="125316" y="2968441"/>
                </a:lnTo>
                <a:lnTo>
                  <a:pt x="159948" y="2995757"/>
                </a:lnTo>
                <a:lnTo>
                  <a:pt x="197714" y="3018889"/>
                </a:lnTo>
                <a:lnTo>
                  <a:pt x="238262" y="3037490"/>
                </a:lnTo>
                <a:lnTo>
                  <a:pt x="281245" y="3051210"/>
                </a:lnTo>
                <a:lnTo>
                  <a:pt x="326312" y="3059698"/>
                </a:lnTo>
                <a:lnTo>
                  <a:pt x="373113" y="3062605"/>
                </a:lnTo>
                <a:lnTo>
                  <a:pt x="8274723" y="3062605"/>
                </a:lnTo>
                <a:lnTo>
                  <a:pt x="8321526" y="3059698"/>
                </a:lnTo>
                <a:lnTo>
                  <a:pt x="8366595" y="3051210"/>
                </a:lnTo>
                <a:lnTo>
                  <a:pt x="8409578" y="3037490"/>
                </a:lnTo>
                <a:lnTo>
                  <a:pt x="8450127" y="3018889"/>
                </a:lnTo>
                <a:lnTo>
                  <a:pt x="8487893" y="2995757"/>
                </a:lnTo>
                <a:lnTo>
                  <a:pt x="8522524" y="2968441"/>
                </a:lnTo>
                <a:lnTo>
                  <a:pt x="8553672" y="2937293"/>
                </a:lnTo>
                <a:lnTo>
                  <a:pt x="8580988" y="2902661"/>
                </a:lnTo>
                <a:lnTo>
                  <a:pt x="8604121" y="2864896"/>
                </a:lnTo>
                <a:lnTo>
                  <a:pt x="8622722" y="2824347"/>
                </a:lnTo>
                <a:lnTo>
                  <a:pt x="8636441" y="2781363"/>
                </a:lnTo>
                <a:lnTo>
                  <a:pt x="8644929" y="2736295"/>
                </a:lnTo>
                <a:lnTo>
                  <a:pt x="8647836" y="2689491"/>
                </a:lnTo>
                <a:lnTo>
                  <a:pt x="8647836" y="373113"/>
                </a:lnTo>
                <a:lnTo>
                  <a:pt x="8644929" y="326309"/>
                </a:lnTo>
                <a:lnTo>
                  <a:pt x="8636441" y="281241"/>
                </a:lnTo>
                <a:lnTo>
                  <a:pt x="8622722" y="238257"/>
                </a:lnTo>
                <a:lnTo>
                  <a:pt x="8604121" y="197708"/>
                </a:lnTo>
                <a:lnTo>
                  <a:pt x="8580988" y="159943"/>
                </a:lnTo>
                <a:lnTo>
                  <a:pt x="8553672" y="125311"/>
                </a:lnTo>
                <a:lnTo>
                  <a:pt x="8522524" y="94163"/>
                </a:lnTo>
                <a:lnTo>
                  <a:pt x="8487893" y="66847"/>
                </a:lnTo>
                <a:lnTo>
                  <a:pt x="8450127" y="43715"/>
                </a:lnTo>
                <a:lnTo>
                  <a:pt x="8409578" y="25114"/>
                </a:lnTo>
                <a:lnTo>
                  <a:pt x="8366595" y="11394"/>
                </a:lnTo>
                <a:lnTo>
                  <a:pt x="8321526" y="2906"/>
                </a:lnTo>
                <a:lnTo>
                  <a:pt x="8274723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556" y="4981385"/>
            <a:ext cx="9144000" cy="167005"/>
          </a:xfrm>
          <a:custGeom>
            <a:avLst/>
            <a:gdLst/>
            <a:ahLst/>
            <a:cxnLst/>
            <a:rect l="l" t="t" r="r" b="b"/>
            <a:pathLst>
              <a:path w="9144000" h="167004">
                <a:moveTo>
                  <a:pt x="0" y="166687"/>
                </a:moveTo>
                <a:lnTo>
                  <a:pt x="9144000" y="166687"/>
                </a:lnTo>
                <a:lnTo>
                  <a:pt x="9144000" y="0"/>
                </a:lnTo>
                <a:lnTo>
                  <a:pt x="0" y="0"/>
                </a:lnTo>
                <a:lnTo>
                  <a:pt x="0" y="166687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72250" y="365656"/>
            <a:ext cx="6254466" cy="875534"/>
          </a:xfrm>
          <a:prstGeom prst="rect">
            <a:avLst/>
          </a:prstGeom>
        </p:spPr>
        <p:txBody>
          <a:bodyPr vert="horz" wrap="square" lIns="0" tIns="196507" rIns="0" bIns="0" rtlCol="0">
            <a:spAutoFit/>
          </a:bodyPr>
          <a:lstStyle/>
          <a:p>
            <a:pPr marL="1969135">
              <a:spcBef>
                <a:spcPts val="95"/>
              </a:spcBef>
            </a:pPr>
            <a:r>
              <a:rPr spc="-220">
                <a:solidFill>
                  <a:srgbClr val="06769F"/>
                </a:solidFill>
              </a:rPr>
              <a:t>The</a:t>
            </a:r>
            <a:r>
              <a:rPr spc="-375">
                <a:solidFill>
                  <a:srgbClr val="06769F"/>
                </a:solidFill>
              </a:rPr>
              <a:t> </a:t>
            </a:r>
            <a:r>
              <a:rPr spc="-325">
                <a:solidFill>
                  <a:srgbClr val="06769F"/>
                </a:solidFill>
              </a:rPr>
              <a:t>Old</a:t>
            </a:r>
            <a:r>
              <a:rPr spc="-370">
                <a:solidFill>
                  <a:srgbClr val="06769F"/>
                </a:solidFill>
              </a:rPr>
              <a:t> </a:t>
            </a:r>
            <a:r>
              <a:rPr b="1" spc="310">
                <a:solidFill>
                  <a:srgbClr val="06769F"/>
                </a:solidFill>
                <a:latin typeface="Calibri"/>
                <a:cs typeface="Calibri"/>
              </a:rPr>
              <a:t>Process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805386" y="1770512"/>
            <a:ext cx="7711440" cy="2591435"/>
            <a:chOff x="799830" y="1770511"/>
            <a:chExt cx="7711440" cy="259143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9830" y="2481313"/>
              <a:ext cx="1825751" cy="188061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971146" y="2650940"/>
              <a:ext cx="1314450" cy="1373505"/>
            </a:xfrm>
            <a:custGeom>
              <a:avLst/>
              <a:gdLst/>
              <a:ahLst/>
              <a:cxnLst/>
              <a:rect l="l" t="t" r="r" b="b"/>
              <a:pathLst>
                <a:path w="1314450" h="1373504">
                  <a:moveTo>
                    <a:pt x="1167663" y="0"/>
                  </a:moveTo>
                  <a:lnTo>
                    <a:pt x="0" y="392899"/>
                  </a:lnTo>
                  <a:lnTo>
                    <a:pt x="12211" y="430433"/>
                  </a:lnTo>
                  <a:lnTo>
                    <a:pt x="20535" y="457708"/>
                  </a:lnTo>
                  <a:lnTo>
                    <a:pt x="40713" y="531247"/>
                  </a:lnTo>
                  <a:lnTo>
                    <a:pt x="57068" y="602032"/>
                  </a:lnTo>
                  <a:lnTo>
                    <a:pt x="69948" y="669816"/>
                  </a:lnTo>
                  <a:lnTo>
                    <a:pt x="79697" y="734352"/>
                  </a:lnTo>
                  <a:lnTo>
                    <a:pt x="86662" y="795393"/>
                  </a:lnTo>
                  <a:lnTo>
                    <a:pt x="91190" y="852691"/>
                  </a:lnTo>
                  <a:lnTo>
                    <a:pt x="93627" y="906000"/>
                  </a:lnTo>
                  <a:lnTo>
                    <a:pt x="94318" y="955072"/>
                  </a:lnTo>
                  <a:lnTo>
                    <a:pt x="93611" y="999660"/>
                  </a:lnTo>
                  <a:lnTo>
                    <a:pt x="91850" y="1039518"/>
                  </a:lnTo>
                  <a:lnTo>
                    <a:pt x="86555" y="1104051"/>
                  </a:lnTo>
                  <a:lnTo>
                    <a:pt x="81203" y="1146695"/>
                  </a:lnTo>
                  <a:lnTo>
                    <a:pt x="75285" y="1184262"/>
                  </a:lnTo>
                  <a:lnTo>
                    <a:pt x="272026" y="1221960"/>
                  </a:lnTo>
                  <a:lnTo>
                    <a:pt x="421974" y="1249594"/>
                  </a:lnTo>
                  <a:lnTo>
                    <a:pt x="571657" y="1276240"/>
                  </a:lnTo>
                  <a:lnTo>
                    <a:pt x="721071" y="1301907"/>
                  </a:lnTo>
                  <a:lnTo>
                    <a:pt x="870213" y="1326600"/>
                  </a:lnTo>
                  <a:lnTo>
                    <a:pt x="1019078" y="1350328"/>
                  </a:lnTo>
                  <a:lnTo>
                    <a:pt x="1167663" y="1373098"/>
                  </a:lnTo>
                  <a:lnTo>
                    <a:pt x="1206525" y="1366742"/>
                  </a:lnTo>
                  <a:lnTo>
                    <a:pt x="1241515" y="1348821"/>
                  </a:lnTo>
                  <a:lnTo>
                    <a:pt x="1271209" y="1321058"/>
                  </a:lnTo>
                  <a:lnTo>
                    <a:pt x="1294183" y="1285175"/>
                  </a:lnTo>
                  <a:lnTo>
                    <a:pt x="1309012" y="1242892"/>
                  </a:lnTo>
                  <a:lnTo>
                    <a:pt x="1314272" y="1195933"/>
                  </a:lnTo>
                  <a:lnTo>
                    <a:pt x="1314272" y="177165"/>
                  </a:lnTo>
                  <a:lnTo>
                    <a:pt x="1302707" y="108378"/>
                  </a:lnTo>
                  <a:lnTo>
                    <a:pt x="1271206" y="52031"/>
                  </a:lnTo>
                  <a:lnTo>
                    <a:pt x="1241903" y="25838"/>
                  </a:lnTo>
                  <a:lnTo>
                    <a:pt x="1185001" y="2904"/>
                  </a:lnTo>
                  <a:lnTo>
                    <a:pt x="1167663" y="0"/>
                  </a:lnTo>
                  <a:close/>
                </a:path>
              </a:pathLst>
            </a:custGeom>
            <a:solidFill>
              <a:srgbClr val="EF5A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6143" y="1903056"/>
              <a:ext cx="1517903" cy="210616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080668" y="2027252"/>
              <a:ext cx="1088390" cy="1678939"/>
            </a:xfrm>
            <a:custGeom>
              <a:avLst/>
              <a:gdLst/>
              <a:ahLst/>
              <a:cxnLst/>
              <a:rect l="l" t="t" r="r" b="b"/>
              <a:pathLst>
                <a:path w="1088389" h="1678939">
                  <a:moveTo>
                    <a:pt x="875131" y="0"/>
                  </a:moveTo>
                  <a:lnTo>
                    <a:pt x="213258" y="0"/>
                  </a:lnTo>
                  <a:lnTo>
                    <a:pt x="164512" y="5657"/>
                  </a:lnTo>
                  <a:lnTo>
                    <a:pt x="119683" y="21760"/>
                  </a:lnTo>
                  <a:lnTo>
                    <a:pt x="80078" y="47002"/>
                  </a:lnTo>
                  <a:lnTo>
                    <a:pt x="47002" y="80078"/>
                  </a:lnTo>
                  <a:lnTo>
                    <a:pt x="21760" y="119683"/>
                  </a:lnTo>
                  <a:lnTo>
                    <a:pt x="5657" y="164512"/>
                  </a:lnTo>
                  <a:lnTo>
                    <a:pt x="0" y="213258"/>
                  </a:lnTo>
                  <a:lnTo>
                    <a:pt x="0" y="1465122"/>
                  </a:lnTo>
                  <a:lnTo>
                    <a:pt x="5657" y="1513865"/>
                  </a:lnTo>
                  <a:lnTo>
                    <a:pt x="21760" y="1558692"/>
                  </a:lnTo>
                  <a:lnTo>
                    <a:pt x="47002" y="1598297"/>
                  </a:lnTo>
                  <a:lnTo>
                    <a:pt x="80078" y="1631374"/>
                  </a:lnTo>
                  <a:lnTo>
                    <a:pt x="119683" y="1656618"/>
                  </a:lnTo>
                  <a:lnTo>
                    <a:pt x="164512" y="1672722"/>
                  </a:lnTo>
                  <a:lnTo>
                    <a:pt x="213258" y="1678381"/>
                  </a:lnTo>
                  <a:lnTo>
                    <a:pt x="875131" y="1678381"/>
                  </a:lnTo>
                  <a:lnTo>
                    <a:pt x="923873" y="1672722"/>
                  </a:lnTo>
                  <a:lnTo>
                    <a:pt x="968700" y="1656618"/>
                  </a:lnTo>
                  <a:lnTo>
                    <a:pt x="1008306" y="1631374"/>
                  </a:lnTo>
                  <a:lnTo>
                    <a:pt x="1041383" y="1598297"/>
                  </a:lnTo>
                  <a:lnTo>
                    <a:pt x="1066627" y="1558692"/>
                  </a:lnTo>
                  <a:lnTo>
                    <a:pt x="1082731" y="1513865"/>
                  </a:lnTo>
                  <a:lnTo>
                    <a:pt x="1088390" y="1465122"/>
                  </a:lnTo>
                  <a:lnTo>
                    <a:pt x="1088390" y="213258"/>
                  </a:lnTo>
                  <a:lnTo>
                    <a:pt x="1082731" y="164512"/>
                  </a:lnTo>
                  <a:lnTo>
                    <a:pt x="1066627" y="119683"/>
                  </a:lnTo>
                  <a:lnTo>
                    <a:pt x="1041383" y="80078"/>
                  </a:lnTo>
                  <a:lnTo>
                    <a:pt x="1008306" y="47002"/>
                  </a:lnTo>
                  <a:lnTo>
                    <a:pt x="968700" y="21760"/>
                  </a:lnTo>
                  <a:lnTo>
                    <a:pt x="923873" y="5657"/>
                  </a:lnTo>
                  <a:lnTo>
                    <a:pt x="8751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483220" y="3615600"/>
              <a:ext cx="302895" cy="581660"/>
            </a:xfrm>
            <a:custGeom>
              <a:avLst/>
              <a:gdLst/>
              <a:ahLst/>
              <a:cxnLst/>
              <a:rect l="l" t="t" r="r" b="b"/>
              <a:pathLst>
                <a:path w="302894" h="581660">
                  <a:moveTo>
                    <a:pt x="157695" y="29476"/>
                  </a:moveTo>
                  <a:lnTo>
                    <a:pt x="155371" y="18008"/>
                  </a:lnTo>
                  <a:lnTo>
                    <a:pt x="149059" y="8636"/>
                  </a:lnTo>
                  <a:lnTo>
                    <a:pt x="139687" y="2324"/>
                  </a:lnTo>
                  <a:lnTo>
                    <a:pt x="128219" y="0"/>
                  </a:lnTo>
                  <a:lnTo>
                    <a:pt x="116725" y="2324"/>
                  </a:lnTo>
                  <a:lnTo>
                    <a:pt x="107353" y="8636"/>
                  </a:lnTo>
                  <a:lnTo>
                    <a:pt x="101028" y="18008"/>
                  </a:lnTo>
                  <a:lnTo>
                    <a:pt x="98717" y="29476"/>
                  </a:lnTo>
                  <a:lnTo>
                    <a:pt x="101028" y="40957"/>
                  </a:lnTo>
                  <a:lnTo>
                    <a:pt x="107353" y="50330"/>
                  </a:lnTo>
                  <a:lnTo>
                    <a:pt x="116725" y="56654"/>
                  </a:lnTo>
                  <a:lnTo>
                    <a:pt x="128219" y="58966"/>
                  </a:lnTo>
                  <a:lnTo>
                    <a:pt x="139687" y="56654"/>
                  </a:lnTo>
                  <a:lnTo>
                    <a:pt x="149059" y="50330"/>
                  </a:lnTo>
                  <a:lnTo>
                    <a:pt x="155371" y="40957"/>
                  </a:lnTo>
                  <a:lnTo>
                    <a:pt x="157695" y="29476"/>
                  </a:lnTo>
                  <a:close/>
                </a:path>
                <a:path w="302894" h="581660">
                  <a:moveTo>
                    <a:pt x="302501" y="581304"/>
                  </a:moveTo>
                  <a:lnTo>
                    <a:pt x="295706" y="334276"/>
                  </a:lnTo>
                  <a:lnTo>
                    <a:pt x="0" y="282321"/>
                  </a:lnTo>
                  <a:lnTo>
                    <a:pt x="302501" y="581304"/>
                  </a:lnTo>
                  <a:close/>
                </a:path>
              </a:pathLst>
            </a:custGeom>
            <a:solidFill>
              <a:srgbClr val="EF5A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96623" y="1770511"/>
              <a:ext cx="499867" cy="50291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34223" y="1809111"/>
              <a:ext cx="398535" cy="39753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481061" y="1855948"/>
              <a:ext cx="299085" cy="299085"/>
            </a:xfrm>
            <a:custGeom>
              <a:avLst/>
              <a:gdLst/>
              <a:ahLst/>
              <a:cxnLst/>
              <a:rect l="l" t="t" r="r" b="b"/>
              <a:pathLst>
                <a:path w="299085" h="299085">
                  <a:moveTo>
                    <a:pt x="149301" y="0"/>
                  </a:moveTo>
                  <a:lnTo>
                    <a:pt x="102113" y="7612"/>
                  </a:lnTo>
                  <a:lnTo>
                    <a:pt x="61129" y="28808"/>
                  </a:lnTo>
                  <a:lnTo>
                    <a:pt x="28808" y="61129"/>
                  </a:lnTo>
                  <a:lnTo>
                    <a:pt x="7612" y="102113"/>
                  </a:lnTo>
                  <a:lnTo>
                    <a:pt x="0" y="149301"/>
                  </a:lnTo>
                  <a:lnTo>
                    <a:pt x="7612" y="196494"/>
                  </a:lnTo>
                  <a:lnTo>
                    <a:pt x="28808" y="237482"/>
                  </a:lnTo>
                  <a:lnTo>
                    <a:pt x="61129" y="269805"/>
                  </a:lnTo>
                  <a:lnTo>
                    <a:pt x="102113" y="291002"/>
                  </a:lnTo>
                  <a:lnTo>
                    <a:pt x="149301" y="298615"/>
                  </a:lnTo>
                  <a:lnTo>
                    <a:pt x="196494" y="291002"/>
                  </a:lnTo>
                  <a:lnTo>
                    <a:pt x="237482" y="269805"/>
                  </a:lnTo>
                  <a:lnTo>
                    <a:pt x="269805" y="237482"/>
                  </a:lnTo>
                  <a:lnTo>
                    <a:pt x="291002" y="196494"/>
                  </a:lnTo>
                  <a:lnTo>
                    <a:pt x="298615" y="149301"/>
                  </a:lnTo>
                  <a:lnTo>
                    <a:pt x="291002" y="102113"/>
                  </a:lnTo>
                  <a:lnTo>
                    <a:pt x="269805" y="61129"/>
                  </a:lnTo>
                  <a:lnTo>
                    <a:pt x="237482" y="28808"/>
                  </a:lnTo>
                  <a:lnTo>
                    <a:pt x="196494" y="7612"/>
                  </a:lnTo>
                  <a:lnTo>
                    <a:pt x="1493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84209" y="2481313"/>
              <a:ext cx="1822700" cy="1880612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453920" y="2650940"/>
              <a:ext cx="1314450" cy="1373505"/>
            </a:xfrm>
            <a:custGeom>
              <a:avLst/>
              <a:gdLst/>
              <a:ahLst/>
              <a:cxnLst/>
              <a:rect l="l" t="t" r="r" b="b"/>
              <a:pathLst>
                <a:path w="1314450" h="1373504">
                  <a:moveTo>
                    <a:pt x="1167663" y="0"/>
                  </a:moveTo>
                  <a:lnTo>
                    <a:pt x="0" y="392899"/>
                  </a:lnTo>
                  <a:lnTo>
                    <a:pt x="12211" y="430433"/>
                  </a:lnTo>
                  <a:lnTo>
                    <a:pt x="20535" y="457708"/>
                  </a:lnTo>
                  <a:lnTo>
                    <a:pt x="40713" y="531247"/>
                  </a:lnTo>
                  <a:lnTo>
                    <a:pt x="57068" y="602032"/>
                  </a:lnTo>
                  <a:lnTo>
                    <a:pt x="69948" y="669816"/>
                  </a:lnTo>
                  <a:lnTo>
                    <a:pt x="79697" y="734352"/>
                  </a:lnTo>
                  <a:lnTo>
                    <a:pt x="86662" y="795393"/>
                  </a:lnTo>
                  <a:lnTo>
                    <a:pt x="91190" y="852691"/>
                  </a:lnTo>
                  <a:lnTo>
                    <a:pt x="93627" y="906000"/>
                  </a:lnTo>
                  <a:lnTo>
                    <a:pt x="94318" y="955072"/>
                  </a:lnTo>
                  <a:lnTo>
                    <a:pt x="93611" y="999660"/>
                  </a:lnTo>
                  <a:lnTo>
                    <a:pt x="91850" y="1039518"/>
                  </a:lnTo>
                  <a:lnTo>
                    <a:pt x="86555" y="1104051"/>
                  </a:lnTo>
                  <a:lnTo>
                    <a:pt x="81203" y="1146695"/>
                  </a:lnTo>
                  <a:lnTo>
                    <a:pt x="75298" y="1184262"/>
                  </a:lnTo>
                  <a:lnTo>
                    <a:pt x="272030" y="1221960"/>
                  </a:lnTo>
                  <a:lnTo>
                    <a:pt x="421979" y="1249594"/>
                  </a:lnTo>
                  <a:lnTo>
                    <a:pt x="571662" y="1276240"/>
                  </a:lnTo>
                  <a:lnTo>
                    <a:pt x="721075" y="1301907"/>
                  </a:lnTo>
                  <a:lnTo>
                    <a:pt x="870215" y="1326600"/>
                  </a:lnTo>
                  <a:lnTo>
                    <a:pt x="1019079" y="1350328"/>
                  </a:lnTo>
                  <a:lnTo>
                    <a:pt x="1167663" y="1373098"/>
                  </a:lnTo>
                  <a:lnTo>
                    <a:pt x="1206525" y="1366742"/>
                  </a:lnTo>
                  <a:lnTo>
                    <a:pt x="1241518" y="1348821"/>
                  </a:lnTo>
                  <a:lnTo>
                    <a:pt x="1271216" y="1321058"/>
                  </a:lnTo>
                  <a:lnTo>
                    <a:pt x="1294193" y="1285175"/>
                  </a:lnTo>
                  <a:lnTo>
                    <a:pt x="1309024" y="1242892"/>
                  </a:lnTo>
                  <a:lnTo>
                    <a:pt x="1314284" y="1195933"/>
                  </a:lnTo>
                  <a:lnTo>
                    <a:pt x="1314284" y="177165"/>
                  </a:lnTo>
                  <a:lnTo>
                    <a:pt x="1302713" y="108378"/>
                  </a:lnTo>
                  <a:lnTo>
                    <a:pt x="1271206" y="52031"/>
                  </a:lnTo>
                  <a:lnTo>
                    <a:pt x="1241904" y="25838"/>
                  </a:lnTo>
                  <a:lnTo>
                    <a:pt x="1185006" y="2904"/>
                  </a:lnTo>
                  <a:lnTo>
                    <a:pt x="1167663" y="0"/>
                  </a:lnTo>
                  <a:close/>
                </a:path>
              </a:pathLst>
            </a:custGeom>
            <a:solidFill>
              <a:srgbClr val="1F29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37472" y="1903056"/>
              <a:ext cx="1517902" cy="2106166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563442" y="2027252"/>
              <a:ext cx="1088390" cy="1678939"/>
            </a:xfrm>
            <a:custGeom>
              <a:avLst/>
              <a:gdLst/>
              <a:ahLst/>
              <a:cxnLst/>
              <a:rect l="l" t="t" r="r" b="b"/>
              <a:pathLst>
                <a:path w="1088389" h="1678939">
                  <a:moveTo>
                    <a:pt x="875131" y="0"/>
                  </a:moveTo>
                  <a:lnTo>
                    <a:pt x="213258" y="0"/>
                  </a:lnTo>
                  <a:lnTo>
                    <a:pt x="164512" y="5657"/>
                  </a:lnTo>
                  <a:lnTo>
                    <a:pt x="119683" y="21760"/>
                  </a:lnTo>
                  <a:lnTo>
                    <a:pt x="80078" y="47002"/>
                  </a:lnTo>
                  <a:lnTo>
                    <a:pt x="47002" y="80078"/>
                  </a:lnTo>
                  <a:lnTo>
                    <a:pt x="21760" y="119683"/>
                  </a:lnTo>
                  <a:lnTo>
                    <a:pt x="5657" y="164512"/>
                  </a:lnTo>
                  <a:lnTo>
                    <a:pt x="0" y="213258"/>
                  </a:lnTo>
                  <a:lnTo>
                    <a:pt x="0" y="1465122"/>
                  </a:lnTo>
                  <a:lnTo>
                    <a:pt x="5657" y="1513865"/>
                  </a:lnTo>
                  <a:lnTo>
                    <a:pt x="21760" y="1558692"/>
                  </a:lnTo>
                  <a:lnTo>
                    <a:pt x="47002" y="1598297"/>
                  </a:lnTo>
                  <a:lnTo>
                    <a:pt x="80078" y="1631374"/>
                  </a:lnTo>
                  <a:lnTo>
                    <a:pt x="119683" y="1656618"/>
                  </a:lnTo>
                  <a:lnTo>
                    <a:pt x="164512" y="1672722"/>
                  </a:lnTo>
                  <a:lnTo>
                    <a:pt x="213258" y="1678381"/>
                  </a:lnTo>
                  <a:lnTo>
                    <a:pt x="875131" y="1678381"/>
                  </a:lnTo>
                  <a:lnTo>
                    <a:pt x="923873" y="1672722"/>
                  </a:lnTo>
                  <a:lnTo>
                    <a:pt x="968700" y="1656618"/>
                  </a:lnTo>
                  <a:lnTo>
                    <a:pt x="1008306" y="1631374"/>
                  </a:lnTo>
                  <a:lnTo>
                    <a:pt x="1041383" y="1598297"/>
                  </a:lnTo>
                  <a:lnTo>
                    <a:pt x="1066627" y="1558692"/>
                  </a:lnTo>
                  <a:lnTo>
                    <a:pt x="1082731" y="1513865"/>
                  </a:lnTo>
                  <a:lnTo>
                    <a:pt x="1088390" y="1465122"/>
                  </a:lnTo>
                  <a:lnTo>
                    <a:pt x="1088390" y="213258"/>
                  </a:lnTo>
                  <a:lnTo>
                    <a:pt x="1082731" y="164512"/>
                  </a:lnTo>
                  <a:lnTo>
                    <a:pt x="1066627" y="119683"/>
                  </a:lnTo>
                  <a:lnTo>
                    <a:pt x="1041383" y="80078"/>
                  </a:lnTo>
                  <a:lnTo>
                    <a:pt x="1008306" y="47002"/>
                  </a:lnTo>
                  <a:lnTo>
                    <a:pt x="968700" y="21760"/>
                  </a:lnTo>
                  <a:lnTo>
                    <a:pt x="923873" y="5657"/>
                  </a:lnTo>
                  <a:lnTo>
                    <a:pt x="8751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965996" y="3615600"/>
              <a:ext cx="302895" cy="581660"/>
            </a:xfrm>
            <a:custGeom>
              <a:avLst/>
              <a:gdLst/>
              <a:ahLst/>
              <a:cxnLst/>
              <a:rect l="l" t="t" r="r" b="b"/>
              <a:pathLst>
                <a:path w="302895" h="581660">
                  <a:moveTo>
                    <a:pt x="157695" y="29476"/>
                  </a:moveTo>
                  <a:lnTo>
                    <a:pt x="155371" y="18008"/>
                  </a:lnTo>
                  <a:lnTo>
                    <a:pt x="149059" y="8636"/>
                  </a:lnTo>
                  <a:lnTo>
                    <a:pt x="139687" y="2324"/>
                  </a:lnTo>
                  <a:lnTo>
                    <a:pt x="128219" y="0"/>
                  </a:lnTo>
                  <a:lnTo>
                    <a:pt x="116725" y="2324"/>
                  </a:lnTo>
                  <a:lnTo>
                    <a:pt x="107353" y="8636"/>
                  </a:lnTo>
                  <a:lnTo>
                    <a:pt x="101028" y="18008"/>
                  </a:lnTo>
                  <a:lnTo>
                    <a:pt x="98717" y="29476"/>
                  </a:lnTo>
                  <a:lnTo>
                    <a:pt x="101028" y="40957"/>
                  </a:lnTo>
                  <a:lnTo>
                    <a:pt x="107353" y="50330"/>
                  </a:lnTo>
                  <a:lnTo>
                    <a:pt x="116725" y="56654"/>
                  </a:lnTo>
                  <a:lnTo>
                    <a:pt x="128219" y="58966"/>
                  </a:lnTo>
                  <a:lnTo>
                    <a:pt x="139687" y="56654"/>
                  </a:lnTo>
                  <a:lnTo>
                    <a:pt x="149059" y="50330"/>
                  </a:lnTo>
                  <a:lnTo>
                    <a:pt x="155371" y="40957"/>
                  </a:lnTo>
                  <a:lnTo>
                    <a:pt x="157695" y="29476"/>
                  </a:lnTo>
                  <a:close/>
                </a:path>
                <a:path w="302895" h="581660">
                  <a:moveTo>
                    <a:pt x="302501" y="581304"/>
                  </a:moveTo>
                  <a:lnTo>
                    <a:pt x="295706" y="334276"/>
                  </a:lnTo>
                  <a:lnTo>
                    <a:pt x="0" y="282321"/>
                  </a:lnTo>
                  <a:lnTo>
                    <a:pt x="302501" y="581304"/>
                  </a:lnTo>
                  <a:close/>
                </a:path>
              </a:pathLst>
            </a:custGeom>
            <a:solidFill>
              <a:srgbClr val="1F29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77951" y="1770511"/>
              <a:ext cx="502915" cy="50291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16998" y="1809111"/>
              <a:ext cx="397089" cy="397536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963835" y="1855948"/>
              <a:ext cx="299085" cy="299085"/>
            </a:xfrm>
            <a:custGeom>
              <a:avLst/>
              <a:gdLst/>
              <a:ahLst/>
              <a:cxnLst/>
              <a:rect l="l" t="t" r="r" b="b"/>
              <a:pathLst>
                <a:path w="299085" h="299085">
                  <a:moveTo>
                    <a:pt x="149301" y="0"/>
                  </a:moveTo>
                  <a:lnTo>
                    <a:pt x="102113" y="7612"/>
                  </a:lnTo>
                  <a:lnTo>
                    <a:pt x="61129" y="28808"/>
                  </a:lnTo>
                  <a:lnTo>
                    <a:pt x="28808" y="61129"/>
                  </a:lnTo>
                  <a:lnTo>
                    <a:pt x="7612" y="102113"/>
                  </a:lnTo>
                  <a:lnTo>
                    <a:pt x="0" y="149301"/>
                  </a:lnTo>
                  <a:lnTo>
                    <a:pt x="7612" y="196494"/>
                  </a:lnTo>
                  <a:lnTo>
                    <a:pt x="28808" y="237482"/>
                  </a:lnTo>
                  <a:lnTo>
                    <a:pt x="61129" y="269805"/>
                  </a:lnTo>
                  <a:lnTo>
                    <a:pt x="102113" y="291002"/>
                  </a:lnTo>
                  <a:lnTo>
                    <a:pt x="149301" y="298615"/>
                  </a:lnTo>
                  <a:lnTo>
                    <a:pt x="196494" y="291002"/>
                  </a:lnTo>
                  <a:lnTo>
                    <a:pt x="237482" y="269805"/>
                  </a:lnTo>
                  <a:lnTo>
                    <a:pt x="269805" y="237482"/>
                  </a:lnTo>
                  <a:lnTo>
                    <a:pt x="291002" y="196494"/>
                  </a:lnTo>
                  <a:lnTo>
                    <a:pt x="298615" y="149301"/>
                  </a:lnTo>
                  <a:lnTo>
                    <a:pt x="291002" y="102113"/>
                  </a:lnTo>
                  <a:lnTo>
                    <a:pt x="269805" y="61129"/>
                  </a:lnTo>
                  <a:lnTo>
                    <a:pt x="237482" y="28808"/>
                  </a:lnTo>
                  <a:lnTo>
                    <a:pt x="196494" y="7612"/>
                  </a:lnTo>
                  <a:lnTo>
                    <a:pt x="1493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732009" y="2481313"/>
              <a:ext cx="1825748" cy="1880612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3902997" y="2650940"/>
              <a:ext cx="1314450" cy="1373505"/>
            </a:xfrm>
            <a:custGeom>
              <a:avLst/>
              <a:gdLst/>
              <a:ahLst/>
              <a:cxnLst/>
              <a:rect l="l" t="t" r="r" b="b"/>
              <a:pathLst>
                <a:path w="1314450" h="1373504">
                  <a:moveTo>
                    <a:pt x="1167663" y="0"/>
                  </a:moveTo>
                  <a:lnTo>
                    <a:pt x="0" y="392899"/>
                  </a:lnTo>
                  <a:lnTo>
                    <a:pt x="12211" y="430433"/>
                  </a:lnTo>
                  <a:lnTo>
                    <a:pt x="20535" y="457708"/>
                  </a:lnTo>
                  <a:lnTo>
                    <a:pt x="40713" y="531247"/>
                  </a:lnTo>
                  <a:lnTo>
                    <a:pt x="57068" y="602032"/>
                  </a:lnTo>
                  <a:lnTo>
                    <a:pt x="69948" y="669816"/>
                  </a:lnTo>
                  <a:lnTo>
                    <a:pt x="79697" y="734352"/>
                  </a:lnTo>
                  <a:lnTo>
                    <a:pt x="86662" y="795393"/>
                  </a:lnTo>
                  <a:lnTo>
                    <a:pt x="91190" y="852691"/>
                  </a:lnTo>
                  <a:lnTo>
                    <a:pt x="93627" y="906000"/>
                  </a:lnTo>
                  <a:lnTo>
                    <a:pt x="94318" y="955072"/>
                  </a:lnTo>
                  <a:lnTo>
                    <a:pt x="93611" y="999660"/>
                  </a:lnTo>
                  <a:lnTo>
                    <a:pt x="91850" y="1039518"/>
                  </a:lnTo>
                  <a:lnTo>
                    <a:pt x="86555" y="1104051"/>
                  </a:lnTo>
                  <a:lnTo>
                    <a:pt x="81203" y="1146695"/>
                  </a:lnTo>
                  <a:lnTo>
                    <a:pt x="75285" y="1184262"/>
                  </a:lnTo>
                  <a:lnTo>
                    <a:pt x="272026" y="1221960"/>
                  </a:lnTo>
                  <a:lnTo>
                    <a:pt x="421974" y="1249594"/>
                  </a:lnTo>
                  <a:lnTo>
                    <a:pt x="571657" y="1276240"/>
                  </a:lnTo>
                  <a:lnTo>
                    <a:pt x="721071" y="1301907"/>
                  </a:lnTo>
                  <a:lnTo>
                    <a:pt x="870213" y="1326600"/>
                  </a:lnTo>
                  <a:lnTo>
                    <a:pt x="1019078" y="1350328"/>
                  </a:lnTo>
                  <a:lnTo>
                    <a:pt x="1167663" y="1373098"/>
                  </a:lnTo>
                  <a:lnTo>
                    <a:pt x="1206525" y="1366742"/>
                  </a:lnTo>
                  <a:lnTo>
                    <a:pt x="1241515" y="1348821"/>
                  </a:lnTo>
                  <a:lnTo>
                    <a:pt x="1271209" y="1321058"/>
                  </a:lnTo>
                  <a:lnTo>
                    <a:pt x="1294183" y="1285175"/>
                  </a:lnTo>
                  <a:lnTo>
                    <a:pt x="1309012" y="1242892"/>
                  </a:lnTo>
                  <a:lnTo>
                    <a:pt x="1314272" y="1195933"/>
                  </a:lnTo>
                  <a:lnTo>
                    <a:pt x="1314272" y="177165"/>
                  </a:lnTo>
                  <a:lnTo>
                    <a:pt x="1302707" y="108378"/>
                  </a:lnTo>
                  <a:lnTo>
                    <a:pt x="1271206" y="52031"/>
                  </a:lnTo>
                  <a:lnTo>
                    <a:pt x="1241903" y="25838"/>
                  </a:lnTo>
                  <a:lnTo>
                    <a:pt x="1185001" y="2904"/>
                  </a:lnTo>
                  <a:lnTo>
                    <a:pt x="1167663" y="0"/>
                  </a:lnTo>
                  <a:close/>
                </a:path>
              </a:pathLst>
            </a:custGeom>
            <a:solidFill>
              <a:srgbClr val="007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888320" y="1903056"/>
              <a:ext cx="1517902" cy="2106166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4012520" y="2027252"/>
              <a:ext cx="1088390" cy="1678939"/>
            </a:xfrm>
            <a:custGeom>
              <a:avLst/>
              <a:gdLst/>
              <a:ahLst/>
              <a:cxnLst/>
              <a:rect l="l" t="t" r="r" b="b"/>
              <a:pathLst>
                <a:path w="1088389" h="1678939">
                  <a:moveTo>
                    <a:pt x="875131" y="0"/>
                  </a:moveTo>
                  <a:lnTo>
                    <a:pt x="213258" y="0"/>
                  </a:lnTo>
                  <a:lnTo>
                    <a:pt x="164512" y="5657"/>
                  </a:lnTo>
                  <a:lnTo>
                    <a:pt x="119683" y="21760"/>
                  </a:lnTo>
                  <a:lnTo>
                    <a:pt x="80078" y="47002"/>
                  </a:lnTo>
                  <a:lnTo>
                    <a:pt x="47002" y="80078"/>
                  </a:lnTo>
                  <a:lnTo>
                    <a:pt x="21760" y="119683"/>
                  </a:lnTo>
                  <a:lnTo>
                    <a:pt x="5657" y="164512"/>
                  </a:lnTo>
                  <a:lnTo>
                    <a:pt x="0" y="213258"/>
                  </a:lnTo>
                  <a:lnTo>
                    <a:pt x="0" y="1465122"/>
                  </a:lnTo>
                  <a:lnTo>
                    <a:pt x="5657" y="1513865"/>
                  </a:lnTo>
                  <a:lnTo>
                    <a:pt x="21760" y="1558692"/>
                  </a:lnTo>
                  <a:lnTo>
                    <a:pt x="47002" y="1598297"/>
                  </a:lnTo>
                  <a:lnTo>
                    <a:pt x="80078" y="1631374"/>
                  </a:lnTo>
                  <a:lnTo>
                    <a:pt x="119683" y="1656618"/>
                  </a:lnTo>
                  <a:lnTo>
                    <a:pt x="164512" y="1672722"/>
                  </a:lnTo>
                  <a:lnTo>
                    <a:pt x="213258" y="1678381"/>
                  </a:lnTo>
                  <a:lnTo>
                    <a:pt x="875131" y="1678381"/>
                  </a:lnTo>
                  <a:lnTo>
                    <a:pt x="923873" y="1672722"/>
                  </a:lnTo>
                  <a:lnTo>
                    <a:pt x="968700" y="1656618"/>
                  </a:lnTo>
                  <a:lnTo>
                    <a:pt x="1008306" y="1631374"/>
                  </a:lnTo>
                  <a:lnTo>
                    <a:pt x="1041383" y="1598297"/>
                  </a:lnTo>
                  <a:lnTo>
                    <a:pt x="1066627" y="1558692"/>
                  </a:lnTo>
                  <a:lnTo>
                    <a:pt x="1082731" y="1513865"/>
                  </a:lnTo>
                  <a:lnTo>
                    <a:pt x="1088390" y="1465122"/>
                  </a:lnTo>
                  <a:lnTo>
                    <a:pt x="1088390" y="213258"/>
                  </a:lnTo>
                  <a:lnTo>
                    <a:pt x="1082731" y="164512"/>
                  </a:lnTo>
                  <a:lnTo>
                    <a:pt x="1066627" y="119683"/>
                  </a:lnTo>
                  <a:lnTo>
                    <a:pt x="1041383" y="80078"/>
                  </a:lnTo>
                  <a:lnTo>
                    <a:pt x="1008306" y="47002"/>
                  </a:lnTo>
                  <a:lnTo>
                    <a:pt x="968700" y="21760"/>
                  </a:lnTo>
                  <a:lnTo>
                    <a:pt x="923873" y="5657"/>
                  </a:lnTo>
                  <a:lnTo>
                    <a:pt x="8751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415066" y="3615600"/>
              <a:ext cx="302895" cy="581660"/>
            </a:xfrm>
            <a:custGeom>
              <a:avLst/>
              <a:gdLst/>
              <a:ahLst/>
              <a:cxnLst/>
              <a:rect l="l" t="t" r="r" b="b"/>
              <a:pathLst>
                <a:path w="302895" h="581660">
                  <a:moveTo>
                    <a:pt x="157695" y="29476"/>
                  </a:moveTo>
                  <a:lnTo>
                    <a:pt x="155384" y="18008"/>
                  </a:lnTo>
                  <a:lnTo>
                    <a:pt x="149059" y="8636"/>
                  </a:lnTo>
                  <a:lnTo>
                    <a:pt x="139700" y="2324"/>
                  </a:lnTo>
                  <a:lnTo>
                    <a:pt x="128219" y="0"/>
                  </a:lnTo>
                  <a:lnTo>
                    <a:pt x="116738" y="2324"/>
                  </a:lnTo>
                  <a:lnTo>
                    <a:pt x="107353" y="8636"/>
                  </a:lnTo>
                  <a:lnTo>
                    <a:pt x="101041" y="18008"/>
                  </a:lnTo>
                  <a:lnTo>
                    <a:pt x="98717" y="29476"/>
                  </a:lnTo>
                  <a:lnTo>
                    <a:pt x="101041" y="40957"/>
                  </a:lnTo>
                  <a:lnTo>
                    <a:pt x="107353" y="50330"/>
                  </a:lnTo>
                  <a:lnTo>
                    <a:pt x="116738" y="56654"/>
                  </a:lnTo>
                  <a:lnTo>
                    <a:pt x="128219" y="58966"/>
                  </a:lnTo>
                  <a:lnTo>
                    <a:pt x="139700" y="56654"/>
                  </a:lnTo>
                  <a:lnTo>
                    <a:pt x="149059" y="50330"/>
                  </a:lnTo>
                  <a:lnTo>
                    <a:pt x="155384" y="40957"/>
                  </a:lnTo>
                  <a:lnTo>
                    <a:pt x="157695" y="29476"/>
                  </a:lnTo>
                  <a:close/>
                </a:path>
                <a:path w="302895" h="581660">
                  <a:moveTo>
                    <a:pt x="302501" y="581304"/>
                  </a:moveTo>
                  <a:lnTo>
                    <a:pt x="295706" y="334276"/>
                  </a:lnTo>
                  <a:lnTo>
                    <a:pt x="0" y="282321"/>
                  </a:lnTo>
                  <a:lnTo>
                    <a:pt x="302501" y="581304"/>
                  </a:lnTo>
                  <a:close/>
                </a:path>
              </a:pathLst>
            </a:custGeom>
            <a:solidFill>
              <a:srgbClr val="007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328799" y="1770511"/>
              <a:ext cx="499867" cy="50291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366075" y="1809111"/>
              <a:ext cx="398859" cy="397536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4412913" y="1855948"/>
              <a:ext cx="299085" cy="299085"/>
            </a:xfrm>
            <a:custGeom>
              <a:avLst/>
              <a:gdLst/>
              <a:ahLst/>
              <a:cxnLst/>
              <a:rect l="l" t="t" r="r" b="b"/>
              <a:pathLst>
                <a:path w="299085" h="299085">
                  <a:moveTo>
                    <a:pt x="149301" y="0"/>
                  </a:moveTo>
                  <a:lnTo>
                    <a:pt x="102113" y="7612"/>
                  </a:lnTo>
                  <a:lnTo>
                    <a:pt x="61129" y="28808"/>
                  </a:lnTo>
                  <a:lnTo>
                    <a:pt x="28808" y="61129"/>
                  </a:lnTo>
                  <a:lnTo>
                    <a:pt x="7612" y="102113"/>
                  </a:lnTo>
                  <a:lnTo>
                    <a:pt x="0" y="149301"/>
                  </a:lnTo>
                  <a:lnTo>
                    <a:pt x="7612" y="196494"/>
                  </a:lnTo>
                  <a:lnTo>
                    <a:pt x="28808" y="237482"/>
                  </a:lnTo>
                  <a:lnTo>
                    <a:pt x="61129" y="269805"/>
                  </a:lnTo>
                  <a:lnTo>
                    <a:pt x="102113" y="291002"/>
                  </a:lnTo>
                  <a:lnTo>
                    <a:pt x="149301" y="298615"/>
                  </a:lnTo>
                  <a:lnTo>
                    <a:pt x="196494" y="291002"/>
                  </a:lnTo>
                  <a:lnTo>
                    <a:pt x="237482" y="269805"/>
                  </a:lnTo>
                  <a:lnTo>
                    <a:pt x="269805" y="237482"/>
                  </a:lnTo>
                  <a:lnTo>
                    <a:pt x="291002" y="196494"/>
                  </a:lnTo>
                  <a:lnTo>
                    <a:pt x="298615" y="149301"/>
                  </a:lnTo>
                  <a:lnTo>
                    <a:pt x="291002" y="102113"/>
                  </a:lnTo>
                  <a:lnTo>
                    <a:pt x="269805" y="61129"/>
                  </a:lnTo>
                  <a:lnTo>
                    <a:pt x="237482" y="28808"/>
                  </a:lnTo>
                  <a:lnTo>
                    <a:pt x="196494" y="7612"/>
                  </a:lnTo>
                  <a:lnTo>
                    <a:pt x="1493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216385" y="2481313"/>
              <a:ext cx="1822700" cy="1880612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5385772" y="2650940"/>
              <a:ext cx="1314450" cy="1373505"/>
            </a:xfrm>
            <a:custGeom>
              <a:avLst/>
              <a:gdLst/>
              <a:ahLst/>
              <a:cxnLst/>
              <a:rect l="l" t="t" r="r" b="b"/>
              <a:pathLst>
                <a:path w="1314450" h="1373504">
                  <a:moveTo>
                    <a:pt x="1167663" y="0"/>
                  </a:moveTo>
                  <a:lnTo>
                    <a:pt x="0" y="392899"/>
                  </a:lnTo>
                  <a:lnTo>
                    <a:pt x="12211" y="430433"/>
                  </a:lnTo>
                  <a:lnTo>
                    <a:pt x="20535" y="457708"/>
                  </a:lnTo>
                  <a:lnTo>
                    <a:pt x="40713" y="531247"/>
                  </a:lnTo>
                  <a:lnTo>
                    <a:pt x="57068" y="602032"/>
                  </a:lnTo>
                  <a:lnTo>
                    <a:pt x="69948" y="669816"/>
                  </a:lnTo>
                  <a:lnTo>
                    <a:pt x="79697" y="734352"/>
                  </a:lnTo>
                  <a:lnTo>
                    <a:pt x="86663" y="795393"/>
                  </a:lnTo>
                  <a:lnTo>
                    <a:pt x="91191" y="852691"/>
                  </a:lnTo>
                  <a:lnTo>
                    <a:pt x="93629" y="906000"/>
                  </a:lnTo>
                  <a:lnTo>
                    <a:pt x="94321" y="955072"/>
                  </a:lnTo>
                  <a:lnTo>
                    <a:pt x="93614" y="999660"/>
                  </a:lnTo>
                  <a:lnTo>
                    <a:pt x="91855" y="1039518"/>
                  </a:lnTo>
                  <a:lnTo>
                    <a:pt x="86563" y="1104051"/>
                  </a:lnTo>
                  <a:lnTo>
                    <a:pt x="81216" y="1146695"/>
                  </a:lnTo>
                  <a:lnTo>
                    <a:pt x="75298" y="1184262"/>
                  </a:lnTo>
                  <a:lnTo>
                    <a:pt x="272030" y="1221960"/>
                  </a:lnTo>
                  <a:lnTo>
                    <a:pt x="421979" y="1249594"/>
                  </a:lnTo>
                  <a:lnTo>
                    <a:pt x="571662" y="1276240"/>
                  </a:lnTo>
                  <a:lnTo>
                    <a:pt x="721075" y="1301907"/>
                  </a:lnTo>
                  <a:lnTo>
                    <a:pt x="870215" y="1326600"/>
                  </a:lnTo>
                  <a:lnTo>
                    <a:pt x="1019079" y="1350328"/>
                  </a:lnTo>
                  <a:lnTo>
                    <a:pt x="1167663" y="1373098"/>
                  </a:lnTo>
                  <a:lnTo>
                    <a:pt x="1206525" y="1366742"/>
                  </a:lnTo>
                  <a:lnTo>
                    <a:pt x="1241518" y="1348821"/>
                  </a:lnTo>
                  <a:lnTo>
                    <a:pt x="1271216" y="1321058"/>
                  </a:lnTo>
                  <a:lnTo>
                    <a:pt x="1294193" y="1285175"/>
                  </a:lnTo>
                  <a:lnTo>
                    <a:pt x="1309024" y="1242892"/>
                  </a:lnTo>
                  <a:lnTo>
                    <a:pt x="1314284" y="1195933"/>
                  </a:lnTo>
                  <a:lnTo>
                    <a:pt x="1314284" y="177165"/>
                  </a:lnTo>
                  <a:lnTo>
                    <a:pt x="1302713" y="108378"/>
                  </a:lnTo>
                  <a:lnTo>
                    <a:pt x="1271206" y="52031"/>
                  </a:lnTo>
                  <a:lnTo>
                    <a:pt x="1241904" y="25838"/>
                  </a:lnTo>
                  <a:lnTo>
                    <a:pt x="1185006" y="2904"/>
                  </a:lnTo>
                  <a:lnTo>
                    <a:pt x="1167663" y="0"/>
                  </a:lnTo>
                  <a:close/>
                </a:path>
              </a:pathLst>
            </a:custGeom>
            <a:solidFill>
              <a:srgbClr val="D57C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369648" y="1903056"/>
              <a:ext cx="1517902" cy="2106166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5495295" y="2027252"/>
              <a:ext cx="1088390" cy="1678939"/>
            </a:xfrm>
            <a:custGeom>
              <a:avLst/>
              <a:gdLst/>
              <a:ahLst/>
              <a:cxnLst/>
              <a:rect l="l" t="t" r="r" b="b"/>
              <a:pathLst>
                <a:path w="1088390" h="1678939">
                  <a:moveTo>
                    <a:pt x="875131" y="0"/>
                  </a:moveTo>
                  <a:lnTo>
                    <a:pt x="213258" y="0"/>
                  </a:lnTo>
                  <a:lnTo>
                    <a:pt x="164512" y="5657"/>
                  </a:lnTo>
                  <a:lnTo>
                    <a:pt x="119683" y="21760"/>
                  </a:lnTo>
                  <a:lnTo>
                    <a:pt x="80078" y="47002"/>
                  </a:lnTo>
                  <a:lnTo>
                    <a:pt x="47002" y="80078"/>
                  </a:lnTo>
                  <a:lnTo>
                    <a:pt x="21760" y="119683"/>
                  </a:lnTo>
                  <a:lnTo>
                    <a:pt x="5657" y="164512"/>
                  </a:lnTo>
                  <a:lnTo>
                    <a:pt x="0" y="213258"/>
                  </a:lnTo>
                  <a:lnTo>
                    <a:pt x="0" y="1465122"/>
                  </a:lnTo>
                  <a:lnTo>
                    <a:pt x="5657" y="1513865"/>
                  </a:lnTo>
                  <a:lnTo>
                    <a:pt x="21760" y="1558692"/>
                  </a:lnTo>
                  <a:lnTo>
                    <a:pt x="47002" y="1598297"/>
                  </a:lnTo>
                  <a:lnTo>
                    <a:pt x="80078" y="1631374"/>
                  </a:lnTo>
                  <a:lnTo>
                    <a:pt x="119683" y="1656618"/>
                  </a:lnTo>
                  <a:lnTo>
                    <a:pt x="164512" y="1672722"/>
                  </a:lnTo>
                  <a:lnTo>
                    <a:pt x="213258" y="1678381"/>
                  </a:lnTo>
                  <a:lnTo>
                    <a:pt x="875131" y="1678381"/>
                  </a:lnTo>
                  <a:lnTo>
                    <a:pt x="923873" y="1672722"/>
                  </a:lnTo>
                  <a:lnTo>
                    <a:pt x="968700" y="1656618"/>
                  </a:lnTo>
                  <a:lnTo>
                    <a:pt x="1008306" y="1631374"/>
                  </a:lnTo>
                  <a:lnTo>
                    <a:pt x="1041383" y="1598297"/>
                  </a:lnTo>
                  <a:lnTo>
                    <a:pt x="1066627" y="1558692"/>
                  </a:lnTo>
                  <a:lnTo>
                    <a:pt x="1082731" y="1513865"/>
                  </a:lnTo>
                  <a:lnTo>
                    <a:pt x="1088390" y="1465122"/>
                  </a:lnTo>
                  <a:lnTo>
                    <a:pt x="1088390" y="213258"/>
                  </a:lnTo>
                  <a:lnTo>
                    <a:pt x="1082731" y="164512"/>
                  </a:lnTo>
                  <a:lnTo>
                    <a:pt x="1066627" y="119683"/>
                  </a:lnTo>
                  <a:lnTo>
                    <a:pt x="1041383" y="80078"/>
                  </a:lnTo>
                  <a:lnTo>
                    <a:pt x="1008306" y="47002"/>
                  </a:lnTo>
                  <a:lnTo>
                    <a:pt x="968700" y="21760"/>
                  </a:lnTo>
                  <a:lnTo>
                    <a:pt x="923873" y="5657"/>
                  </a:lnTo>
                  <a:lnTo>
                    <a:pt x="8751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897842" y="3615600"/>
              <a:ext cx="302895" cy="581660"/>
            </a:xfrm>
            <a:custGeom>
              <a:avLst/>
              <a:gdLst/>
              <a:ahLst/>
              <a:cxnLst/>
              <a:rect l="l" t="t" r="r" b="b"/>
              <a:pathLst>
                <a:path w="302895" h="581660">
                  <a:moveTo>
                    <a:pt x="157695" y="29476"/>
                  </a:moveTo>
                  <a:lnTo>
                    <a:pt x="155384" y="18008"/>
                  </a:lnTo>
                  <a:lnTo>
                    <a:pt x="149059" y="8636"/>
                  </a:lnTo>
                  <a:lnTo>
                    <a:pt x="139700" y="2324"/>
                  </a:lnTo>
                  <a:lnTo>
                    <a:pt x="128219" y="0"/>
                  </a:lnTo>
                  <a:lnTo>
                    <a:pt x="116738" y="2324"/>
                  </a:lnTo>
                  <a:lnTo>
                    <a:pt x="107353" y="8636"/>
                  </a:lnTo>
                  <a:lnTo>
                    <a:pt x="101041" y="18008"/>
                  </a:lnTo>
                  <a:lnTo>
                    <a:pt x="98717" y="29476"/>
                  </a:lnTo>
                  <a:lnTo>
                    <a:pt x="101041" y="40957"/>
                  </a:lnTo>
                  <a:lnTo>
                    <a:pt x="107353" y="50330"/>
                  </a:lnTo>
                  <a:lnTo>
                    <a:pt x="116738" y="56654"/>
                  </a:lnTo>
                  <a:lnTo>
                    <a:pt x="128219" y="58966"/>
                  </a:lnTo>
                  <a:lnTo>
                    <a:pt x="139700" y="56654"/>
                  </a:lnTo>
                  <a:lnTo>
                    <a:pt x="149059" y="50330"/>
                  </a:lnTo>
                  <a:lnTo>
                    <a:pt x="155384" y="40957"/>
                  </a:lnTo>
                  <a:lnTo>
                    <a:pt x="157695" y="29476"/>
                  </a:lnTo>
                  <a:close/>
                </a:path>
                <a:path w="302895" h="581660">
                  <a:moveTo>
                    <a:pt x="302501" y="581304"/>
                  </a:moveTo>
                  <a:lnTo>
                    <a:pt x="295706" y="334276"/>
                  </a:lnTo>
                  <a:lnTo>
                    <a:pt x="0" y="282321"/>
                  </a:lnTo>
                  <a:lnTo>
                    <a:pt x="302501" y="581304"/>
                  </a:lnTo>
                  <a:close/>
                </a:path>
              </a:pathLst>
            </a:custGeom>
            <a:solidFill>
              <a:srgbClr val="D57C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810127" y="1770511"/>
              <a:ext cx="502915" cy="502915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848850" y="1809111"/>
              <a:ext cx="397413" cy="397536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5895688" y="1855948"/>
              <a:ext cx="299085" cy="299085"/>
            </a:xfrm>
            <a:custGeom>
              <a:avLst/>
              <a:gdLst/>
              <a:ahLst/>
              <a:cxnLst/>
              <a:rect l="l" t="t" r="r" b="b"/>
              <a:pathLst>
                <a:path w="299085" h="299085">
                  <a:moveTo>
                    <a:pt x="149301" y="0"/>
                  </a:moveTo>
                  <a:lnTo>
                    <a:pt x="102113" y="7612"/>
                  </a:lnTo>
                  <a:lnTo>
                    <a:pt x="61129" y="28808"/>
                  </a:lnTo>
                  <a:lnTo>
                    <a:pt x="28808" y="61129"/>
                  </a:lnTo>
                  <a:lnTo>
                    <a:pt x="7612" y="102113"/>
                  </a:lnTo>
                  <a:lnTo>
                    <a:pt x="0" y="149301"/>
                  </a:lnTo>
                  <a:lnTo>
                    <a:pt x="7612" y="196494"/>
                  </a:lnTo>
                  <a:lnTo>
                    <a:pt x="28808" y="237482"/>
                  </a:lnTo>
                  <a:lnTo>
                    <a:pt x="61129" y="269805"/>
                  </a:lnTo>
                  <a:lnTo>
                    <a:pt x="102113" y="291002"/>
                  </a:lnTo>
                  <a:lnTo>
                    <a:pt x="149301" y="298615"/>
                  </a:lnTo>
                  <a:lnTo>
                    <a:pt x="196494" y="291002"/>
                  </a:lnTo>
                  <a:lnTo>
                    <a:pt x="237482" y="269805"/>
                  </a:lnTo>
                  <a:lnTo>
                    <a:pt x="269805" y="237482"/>
                  </a:lnTo>
                  <a:lnTo>
                    <a:pt x="291002" y="196494"/>
                  </a:lnTo>
                  <a:lnTo>
                    <a:pt x="298615" y="149301"/>
                  </a:lnTo>
                  <a:lnTo>
                    <a:pt x="291002" y="102113"/>
                  </a:lnTo>
                  <a:lnTo>
                    <a:pt x="269805" y="61129"/>
                  </a:lnTo>
                  <a:lnTo>
                    <a:pt x="237482" y="28808"/>
                  </a:lnTo>
                  <a:lnTo>
                    <a:pt x="196494" y="7612"/>
                  </a:lnTo>
                  <a:lnTo>
                    <a:pt x="1493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688569" y="2481313"/>
              <a:ext cx="1822700" cy="1880612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6858588" y="2650940"/>
              <a:ext cx="1314450" cy="1373505"/>
            </a:xfrm>
            <a:custGeom>
              <a:avLst/>
              <a:gdLst/>
              <a:ahLst/>
              <a:cxnLst/>
              <a:rect l="l" t="t" r="r" b="b"/>
              <a:pathLst>
                <a:path w="1314450" h="1373504">
                  <a:moveTo>
                    <a:pt x="1167663" y="0"/>
                  </a:moveTo>
                  <a:lnTo>
                    <a:pt x="0" y="392899"/>
                  </a:lnTo>
                  <a:lnTo>
                    <a:pt x="12204" y="430433"/>
                  </a:lnTo>
                  <a:lnTo>
                    <a:pt x="20523" y="457708"/>
                  </a:lnTo>
                  <a:lnTo>
                    <a:pt x="40700" y="531247"/>
                  </a:lnTo>
                  <a:lnTo>
                    <a:pt x="57056" y="602032"/>
                  </a:lnTo>
                  <a:lnTo>
                    <a:pt x="69936" y="669816"/>
                  </a:lnTo>
                  <a:lnTo>
                    <a:pt x="79687" y="734352"/>
                  </a:lnTo>
                  <a:lnTo>
                    <a:pt x="86653" y="795393"/>
                  </a:lnTo>
                  <a:lnTo>
                    <a:pt x="91183" y="852691"/>
                  </a:lnTo>
                  <a:lnTo>
                    <a:pt x="93621" y="906000"/>
                  </a:lnTo>
                  <a:lnTo>
                    <a:pt x="94313" y="955072"/>
                  </a:lnTo>
                  <a:lnTo>
                    <a:pt x="93607" y="999660"/>
                  </a:lnTo>
                  <a:lnTo>
                    <a:pt x="91848" y="1039518"/>
                  </a:lnTo>
                  <a:lnTo>
                    <a:pt x="86555" y="1104051"/>
                  </a:lnTo>
                  <a:lnTo>
                    <a:pt x="81203" y="1146695"/>
                  </a:lnTo>
                  <a:lnTo>
                    <a:pt x="75285" y="1184262"/>
                  </a:lnTo>
                  <a:lnTo>
                    <a:pt x="272018" y="1221960"/>
                  </a:lnTo>
                  <a:lnTo>
                    <a:pt x="421969" y="1249594"/>
                  </a:lnTo>
                  <a:lnTo>
                    <a:pt x="571654" y="1276240"/>
                  </a:lnTo>
                  <a:lnTo>
                    <a:pt x="721070" y="1301907"/>
                  </a:lnTo>
                  <a:lnTo>
                    <a:pt x="870213" y="1326600"/>
                  </a:lnTo>
                  <a:lnTo>
                    <a:pt x="1019078" y="1350328"/>
                  </a:lnTo>
                  <a:lnTo>
                    <a:pt x="1167663" y="1373098"/>
                  </a:lnTo>
                  <a:lnTo>
                    <a:pt x="1206520" y="1366742"/>
                  </a:lnTo>
                  <a:lnTo>
                    <a:pt x="1241509" y="1348821"/>
                  </a:lnTo>
                  <a:lnTo>
                    <a:pt x="1271204" y="1321058"/>
                  </a:lnTo>
                  <a:lnTo>
                    <a:pt x="1294180" y="1285175"/>
                  </a:lnTo>
                  <a:lnTo>
                    <a:pt x="1309011" y="1242892"/>
                  </a:lnTo>
                  <a:lnTo>
                    <a:pt x="1314272" y="1195933"/>
                  </a:lnTo>
                  <a:lnTo>
                    <a:pt x="1314272" y="177165"/>
                  </a:lnTo>
                  <a:lnTo>
                    <a:pt x="1302700" y="108378"/>
                  </a:lnTo>
                  <a:lnTo>
                    <a:pt x="1271193" y="52031"/>
                  </a:lnTo>
                  <a:lnTo>
                    <a:pt x="1241892" y="25838"/>
                  </a:lnTo>
                  <a:lnTo>
                    <a:pt x="1184999" y="2904"/>
                  </a:lnTo>
                  <a:lnTo>
                    <a:pt x="1167663" y="0"/>
                  </a:lnTo>
                  <a:close/>
                </a:path>
              </a:pathLst>
            </a:custGeom>
            <a:solidFill>
              <a:srgbClr val="29AA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841832" y="1903056"/>
              <a:ext cx="1517902" cy="2106166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6968097" y="2027252"/>
              <a:ext cx="1088390" cy="1678939"/>
            </a:xfrm>
            <a:custGeom>
              <a:avLst/>
              <a:gdLst/>
              <a:ahLst/>
              <a:cxnLst/>
              <a:rect l="l" t="t" r="r" b="b"/>
              <a:pathLst>
                <a:path w="1088390" h="1678939">
                  <a:moveTo>
                    <a:pt x="875131" y="0"/>
                  </a:moveTo>
                  <a:lnTo>
                    <a:pt x="213258" y="0"/>
                  </a:lnTo>
                  <a:lnTo>
                    <a:pt x="164512" y="5657"/>
                  </a:lnTo>
                  <a:lnTo>
                    <a:pt x="119683" y="21760"/>
                  </a:lnTo>
                  <a:lnTo>
                    <a:pt x="80078" y="47002"/>
                  </a:lnTo>
                  <a:lnTo>
                    <a:pt x="47002" y="80078"/>
                  </a:lnTo>
                  <a:lnTo>
                    <a:pt x="21760" y="119683"/>
                  </a:lnTo>
                  <a:lnTo>
                    <a:pt x="5657" y="164512"/>
                  </a:lnTo>
                  <a:lnTo>
                    <a:pt x="0" y="213258"/>
                  </a:lnTo>
                  <a:lnTo>
                    <a:pt x="0" y="1465122"/>
                  </a:lnTo>
                  <a:lnTo>
                    <a:pt x="5657" y="1513865"/>
                  </a:lnTo>
                  <a:lnTo>
                    <a:pt x="21760" y="1558692"/>
                  </a:lnTo>
                  <a:lnTo>
                    <a:pt x="47002" y="1598297"/>
                  </a:lnTo>
                  <a:lnTo>
                    <a:pt x="80078" y="1631374"/>
                  </a:lnTo>
                  <a:lnTo>
                    <a:pt x="119683" y="1656618"/>
                  </a:lnTo>
                  <a:lnTo>
                    <a:pt x="164512" y="1672722"/>
                  </a:lnTo>
                  <a:lnTo>
                    <a:pt x="213258" y="1678381"/>
                  </a:lnTo>
                  <a:lnTo>
                    <a:pt x="875131" y="1678381"/>
                  </a:lnTo>
                  <a:lnTo>
                    <a:pt x="923873" y="1672722"/>
                  </a:lnTo>
                  <a:lnTo>
                    <a:pt x="968700" y="1656618"/>
                  </a:lnTo>
                  <a:lnTo>
                    <a:pt x="1008306" y="1631374"/>
                  </a:lnTo>
                  <a:lnTo>
                    <a:pt x="1041383" y="1598297"/>
                  </a:lnTo>
                  <a:lnTo>
                    <a:pt x="1066627" y="1558692"/>
                  </a:lnTo>
                  <a:lnTo>
                    <a:pt x="1082731" y="1513865"/>
                  </a:lnTo>
                  <a:lnTo>
                    <a:pt x="1088390" y="1465122"/>
                  </a:lnTo>
                  <a:lnTo>
                    <a:pt x="1088390" y="213258"/>
                  </a:lnTo>
                  <a:lnTo>
                    <a:pt x="1082731" y="164512"/>
                  </a:lnTo>
                  <a:lnTo>
                    <a:pt x="1066627" y="119683"/>
                  </a:lnTo>
                  <a:lnTo>
                    <a:pt x="1041383" y="80078"/>
                  </a:lnTo>
                  <a:lnTo>
                    <a:pt x="1008306" y="47002"/>
                  </a:lnTo>
                  <a:lnTo>
                    <a:pt x="968700" y="21760"/>
                  </a:lnTo>
                  <a:lnTo>
                    <a:pt x="923873" y="5657"/>
                  </a:lnTo>
                  <a:lnTo>
                    <a:pt x="8751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370648" y="3615600"/>
              <a:ext cx="302895" cy="581660"/>
            </a:xfrm>
            <a:custGeom>
              <a:avLst/>
              <a:gdLst/>
              <a:ahLst/>
              <a:cxnLst/>
              <a:rect l="l" t="t" r="r" b="b"/>
              <a:pathLst>
                <a:path w="302895" h="581660">
                  <a:moveTo>
                    <a:pt x="157708" y="29476"/>
                  </a:moveTo>
                  <a:lnTo>
                    <a:pt x="155384" y="18008"/>
                  </a:lnTo>
                  <a:lnTo>
                    <a:pt x="149059" y="8636"/>
                  </a:lnTo>
                  <a:lnTo>
                    <a:pt x="139687" y="2324"/>
                  </a:lnTo>
                  <a:lnTo>
                    <a:pt x="128219" y="0"/>
                  </a:lnTo>
                  <a:lnTo>
                    <a:pt x="116738" y="2324"/>
                  </a:lnTo>
                  <a:lnTo>
                    <a:pt x="107365" y="8636"/>
                  </a:lnTo>
                  <a:lnTo>
                    <a:pt x="101041" y="18008"/>
                  </a:lnTo>
                  <a:lnTo>
                    <a:pt x="98729" y="29476"/>
                  </a:lnTo>
                  <a:lnTo>
                    <a:pt x="101041" y="40957"/>
                  </a:lnTo>
                  <a:lnTo>
                    <a:pt x="107365" y="50330"/>
                  </a:lnTo>
                  <a:lnTo>
                    <a:pt x="116738" y="56654"/>
                  </a:lnTo>
                  <a:lnTo>
                    <a:pt x="128219" y="58966"/>
                  </a:lnTo>
                  <a:lnTo>
                    <a:pt x="139687" y="56654"/>
                  </a:lnTo>
                  <a:lnTo>
                    <a:pt x="149059" y="50330"/>
                  </a:lnTo>
                  <a:lnTo>
                    <a:pt x="155384" y="40957"/>
                  </a:lnTo>
                  <a:lnTo>
                    <a:pt x="157708" y="29476"/>
                  </a:lnTo>
                  <a:close/>
                </a:path>
                <a:path w="302895" h="581660">
                  <a:moveTo>
                    <a:pt x="302501" y="581304"/>
                  </a:moveTo>
                  <a:lnTo>
                    <a:pt x="295719" y="334276"/>
                  </a:lnTo>
                  <a:lnTo>
                    <a:pt x="0" y="282321"/>
                  </a:lnTo>
                  <a:lnTo>
                    <a:pt x="302501" y="581304"/>
                  </a:lnTo>
                  <a:close/>
                </a:path>
              </a:pathLst>
            </a:custGeom>
            <a:solidFill>
              <a:srgbClr val="29AA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282311" y="1770511"/>
              <a:ext cx="502915" cy="502915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321652" y="1809111"/>
              <a:ext cx="396794" cy="397536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7368490" y="1855948"/>
              <a:ext cx="299085" cy="299085"/>
            </a:xfrm>
            <a:custGeom>
              <a:avLst/>
              <a:gdLst/>
              <a:ahLst/>
              <a:cxnLst/>
              <a:rect l="l" t="t" r="r" b="b"/>
              <a:pathLst>
                <a:path w="299084" h="299085">
                  <a:moveTo>
                    <a:pt x="149313" y="0"/>
                  </a:moveTo>
                  <a:lnTo>
                    <a:pt x="102120" y="7612"/>
                  </a:lnTo>
                  <a:lnTo>
                    <a:pt x="61132" y="28808"/>
                  </a:lnTo>
                  <a:lnTo>
                    <a:pt x="28809" y="61129"/>
                  </a:lnTo>
                  <a:lnTo>
                    <a:pt x="7612" y="102113"/>
                  </a:lnTo>
                  <a:lnTo>
                    <a:pt x="0" y="149301"/>
                  </a:lnTo>
                  <a:lnTo>
                    <a:pt x="7612" y="196494"/>
                  </a:lnTo>
                  <a:lnTo>
                    <a:pt x="28809" y="237482"/>
                  </a:lnTo>
                  <a:lnTo>
                    <a:pt x="61132" y="269805"/>
                  </a:lnTo>
                  <a:lnTo>
                    <a:pt x="102120" y="291002"/>
                  </a:lnTo>
                  <a:lnTo>
                    <a:pt x="149313" y="298615"/>
                  </a:lnTo>
                  <a:lnTo>
                    <a:pt x="196501" y="291002"/>
                  </a:lnTo>
                  <a:lnTo>
                    <a:pt x="237485" y="269805"/>
                  </a:lnTo>
                  <a:lnTo>
                    <a:pt x="269806" y="237482"/>
                  </a:lnTo>
                  <a:lnTo>
                    <a:pt x="291002" y="196494"/>
                  </a:lnTo>
                  <a:lnTo>
                    <a:pt x="298615" y="149301"/>
                  </a:lnTo>
                  <a:lnTo>
                    <a:pt x="291002" y="102113"/>
                  </a:lnTo>
                  <a:lnTo>
                    <a:pt x="269806" y="61129"/>
                  </a:lnTo>
                  <a:lnTo>
                    <a:pt x="237485" y="28808"/>
                  </a:lnTo>
                  <a:lnTo>
                    <a:pt x="196501" y="7612"/>
                  </a:lnTo>
                  <a:lnTo>
                    <a:pt x="1493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1194779" y="2268516"/>
            <a:ext cx="871855" cy="31115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63195" marR="5080" indent="-151130">
              <a:lnSpc>
                <a:spcPts val="1090"/>
              </a:lnSpc>
              <a:spcBef>
                <a:spcPts val="185"/>
              </a:spcBef>
            </a:pPr>
            <a:r>
              <a:rPr sz="950" b="1" spc="-35">
                <a:solidFill>
                  <a:srgbClr val="EF5A23"/>
                </a:solidFill>
                <a:latin typeface="Arial"/>
                <a:cs typeface="Arial"/>
              </a:rPr>
              <a:t>CLIENT</a:t>
            </a:r>
            <a:r>
              <a:rPr sz="950" b="1" spc="-10">
                <a:solidFill>
                  <a:srgbClr val="EF5A23"/>
                </a:solidFill>
                <a:latin typeface="Arial"/>
                <a:cs typeface="Arial"/>
              </a:rPr>
              <a:t> </a:t>
            </a:r>
            <a:r>
              <a:rPr sz="950" b="1" spc="-35">
                <a:solidFill>
                  <a:srgbClr val="EF5A23"/>
                </a:solidFill>
                <a:latin typeface="Arial"/>
                <a:cs typeface="Arial"/>
              </a:rPr>
              <a:t>SENDS </a:t>
            </a:r>
            <a:r>
              <a:rPr sz="950" b="1" spc="-10">
                <a:solidFill>
                  <a:srgbClr val="EF5A23"/>
                </a:solidFill>
                <a:latin typeface="Arial"/>
                <a:cs typeface="Arial"/>
              </a:rPr>
              <a:t>REQUEST</a:t>
            </a:r>
            <a:endParaRPr sz="95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686211" y="2268516"/>
            <a:ext cx="854075" cy="31115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54305" marR="5080" indent="-142240">
              <a:lnSpc>
                <a:spcPts val="1090"/>
              </a:lnSpc>
              <a:spcBef>
                <a:spcPts val="185"/>
              </a:spcBef>
            </a:pPr>
            <a:r>
              <a:rPr sz="950" b="1" spc="-50">
                <a:solidFill>
                  <a:srgbClr val="1F295A"/>
                </a:solidFill>
                <a:latin typeface="Arial"/>
                <a:cs typeface="Arial"/>
              </a:rPr>
              <a:t>RIBBON</a:t>
            </a:r>
            <a:r>
              <a:rPr sz="950" b="1" spc="-10">
                <a:solidFill>
                  <a:srgbClr val="1F295A"/>
                </a:solidFill>
                <a:latin typeface="Arial"/>
                <a:cs typeface="Arial"/>
              </a:rPr>
              <a:t> </a:t>
            </a:r>
            <a:r>
              <a:rPr sz="950" b="1" spc="-20">
                <a:solidFill>
                  <a:srgbClr val="1F295A"/>
                </a:solidFill>
                <a:latin typeface="Arial"/>
                <a:cs typeface="Arial"/>
              </a:rPr>
              <a:t>MAPS </a:t>
            </a:r>
            <a:r>
              <a:rPr sz="950" b="1" spc="-10">
                <a:solidFill>
                  <a:srgbClr val="1F295A"/>
                </a:solidFill>
                <a:latin typeface="Arial"/>
                <a:cs typeface="Arial"/>
              </a:rPr>
              <a:t>REQUEST</a:t>
            </a:r>
            <a:endParaRPr sz="95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070720" y="2268516"/>
            <a:ext cx="983615" cy="31115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indent="270510">
              <a:lnSpc>
                <a:spcPts val="1090"/>
              </a:lnSpc>
              <a:spcBef>
                <a:spcPts val="185"/>
              </a:spcBef>
            </a:pPr>
            <a:r>
              <a:rPr sz="950" b="1" spc="-10">
                <a:solidFill>
                  <a:srgbClr val="007899"/>
                </a:solidFill>
                <a:latin typeface="Arial"/>
                <a:cs typeface="Arial"/>
              </a:rPr>
              <a:t>CLIENT </a:t>
            </a:r>
            <a:r>
              <a:rPr sz="950" b="1" spc="-30">
                <a:solidFill>
                  <a:srgbClr val="007899"/>
                </a:solidFill>
                <a:latin typeface="Arial"/>
                <a:cs typeface="Arial"/>
              </a:rPr>
              <a:t>APPROVES</a:t>
            </a:r>
            <a:r>
              <a:rPr sz="950" b="1" spc="10">
                <a:solidFill>
                  <a:srgbClr val="007899"/>
                </a:solidFill>
                <a:latin typeface="Arial"/>
                <a:cs typeface="Arial"/>
              </a:rPr>
              <a:t> </a:t>
            </a:r>
            <a:r>
              <a:rPr sz="950" b="1" spc="-25">
                <a:solidFill>
                  <a:srgbClr val="007899"/>
                </a:solidFill>
                <a:latin typeface="Arial"/>
                <a:cs typeface="Arial"/>
              </a:rPr>
              <a:t>MAP</a:t>
            </a:r>
            <a:endParaRPr sz="95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066751" y="2268516"/>
            <a:ext cx="902335" cy="31115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77165" marR="5080" indent="-165100">
              <a:lnSpc>
                <a:spcPts val="1090"/>
              </a:lnSpc>
              <a:spcBef>
                <a:spcPts val="185"/>
              </a:spcBef>
            </a:pPr>
            <a:r>
              <a:rPr sz="950" b="1" spc="-50">
                <a:solidFill>
                  <a:srgbClr val="29AAE0"/>
                </a:solidFill>
                <a:latin typeface="Arial"/>
                <a:cs typeface="Arial"/>
              </a:rPr>
              <a:t>RIBBON</a:t>
            </a:r>
            <a:r>
              <a:rPr sz="950" b="1" spc="-10">
                <a:solidFill>
                  <a:srgbClr val="29AAE0"/>
                </a:solidFill>
                <a:latin typeface="Arial"/>
                <a:cs typeface="Arial"/>
              </a:rPr>
              <a:t> </a:t>
            </a:r>
            <a:r>
              <a:rPr sz="950" b="1" spc="-30">
                <a:solidFill>
                  <a:srgbClr val="29AAE0"/>
                </a:solidFill>
                <a:latin typeface="Arial"/>
                <a:cs typeface="Arial"/>
              </a:rPr>
              <a:t>SENDS </a:t>
            </a:r>
            <a:r>
              <a:rPr sz="950" b="1" spc="-10">
                <a:solidFill>
                  <a:srgbClr val="29AAE0"/>
                </a:solidFill>
                <a:latin typeface="Arial"/>
                <a:cs typeface="Arial"/>
              </a:rPr>
              <a:t>REPORTS</a:t>
            </a:r>
            <a:endParaRPr sz="95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593813" y="1880377"/>
            <a:ext cx="8445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-105">
                <a:solidFill>
                  <a:srgbClr val="EF5A23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062645" y="1880377"/>
            <a:ext cx="11239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15">
                <a:solidFill>
                  <a:srgbClr val="1F295A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520654" y="1880377"/>
            <a:ext cx="1155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40">
                <a:solidFill>
                  <a:srgbClr val="007899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987963" y="1880377"/>
            <a:ext cx="11493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35">
                <a:solidFill>
                  <a:srgbClr val="D57C1E"/>
                </a:solidFill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463955" y="1880377"/>
            <a:ext cx="1155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40">
                <a:solidFill>
                  <a:srgbClr val="29AAE0"/>
                </a:solidFill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153008" y="2729813"/>
            <a:ext cx="953769" cy="505459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065" marR="5080" indent="1270" algn="ctr">
              <a:lnSpc>
                <a:spcPts val="900"/>
              </a:lnSpc>
              <a:spcBef>
                <a:spcPts val="280"/>
              </a:spcBef>
            </a:pPr>
            <a:r>
              <a:rPr sz="900">
                <a:solidFill>
                  <a:srgbClr val="404041"/>
                </a:solidFill>
                <a:latin typeface="Lucida Sans"/>
                <a:cs typeface="Lucida Sans"/>
              </a:rPr>
              <a:t>A</a:t>
            </a:r>
            <a:r>
              <a:rPr sz="900" spc="-40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900" spc="-45">
                <a:solidFill>
                  <a:srgbClr val="404041"/>
                </a:solidFill>
                <a:latin typeface="Lucida Sans"/>
                <a:cs typeface="Lucida Sans"/>
              </a:rPr>
              <a:t>client</a:t>
            </a:r>
            <a:r>
              <a:rPr sz="900" spc="-3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900" spc="-40">
                <a:solidFill>
                  <a:srgbClr val="404041"/>
                </a:solidFill>
                <a:latin typeface="Lucida Sans"/>
                <a:cs typeface="Lucida Sans"/>
              </a:rPr>
              <a:t>sends</a:t>
            </a:r>
            <a:r>
              <a:rPr sz="900" spc="-3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900" spc="-25">
                <a:solidFill>
                  <a:srgbClr val="404041"/>
                </a:solidFill>
                <a:latin typeface="Lucida Sans"/>
                <a:cs typeface="Lucida Sans"/>
              </a:rPr>
              <a:t>us </a:t>
            </a:r>
            <a:r>
              <a:rPr sz="900" spc="-20">
                <a:solidFill>
                  <a:srgbClr val="404041"/>
                </a:solidFill>
                <a:latin typeface="Lucida Sans"/>
                <a:cs typeface="Lucida Sans"/>
              </a:rPr>
              <a:t>a</a:t>
            </a:r>
            <a:r>
              <a:rPr sz="900" spc="-4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900" spc="-30">
                <a:solidFill>
                  <a:srgbClr val="404041"/>
                </a:solidFill>
                <a:latin typeface="Lucida Sans"/>
                <a:cs typeface="Lucida Sans"/>
              </a:rPr>
              <a:t>data</a:t>
            </a:r>
            <a:r>
              <a:rPr sz="900" spc="-4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900" spc="-35">
                <a:solidFill>
                  <a:srgbClr val="404041"/>
                </a:solidFill>
                <a:latin typeface="Lucida Sans"/>
                <a:cs typeface="Lucida Sans"/>
              </a:rPr>
              <a:t>request</a:t>
            </a:r>
            <a:r>
              <a:rPr sz="900" spc="-4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900" spc="-25">
                <a:solidFill>
                  <a:srgbClr val="404041"/>
                </a:solidFill>
                <a:latin typeface="Lucida Sans"/>
                <a:cs typeface="Lucida Sans"/>
              </a:rPr>
              <a:t>via </a:t>
            </a:r>
            <a:r>
              <a:rPr sz="900" spc="-50">
                <a:solidFill>
                  <a:srgbClr val="404041"/>
                </a:solidFill>
                <a:latin typeface="Lucida Sans"/>
                <a:cs typeface="Lucida Sans"/>
              </a:rPr>
              <a:t>email</a:t>
            </a:r>
            <a:r>
              <a:rPr sz="900" spc="-4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900" spc="-40">
                <a:solidFill>
                  <a:srgbClr val="404041"/>
                </a:solidFill>
                <a:latin typeface="Lucida Sans"/>
                <a:cs typeface="Lucida Sans"/>
              </a:rPr>
              <a:t>or</a:t>
            </a:r>
            <a:r>
              <a:rPr sz="900" spc="-4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900" spc="-10">
                <a:solidFill>
                  <a:srgbClr val="404041"/>
                </a:solidFill>
                <a:latin typeface="Lucida Sans"/>
                <a:cs typeface="Lucida Sans"/>
              </a:rPr>
              <a:t>phone </a:t>
            </a:r>
            <a:r>
              <a:rPr sz="900" spc="-20">
                <a:solidFill>
                  <a:srgbClr val="404041"/>
                </a:solidFill>
                <a:latin typeface="Lucida Sans"/>
                <a:cs typeface="Lucida Sans"/>
              </a:rPr>
              <a:t>call</a:t>
            </a:r>
            <a:endParaRPr sz="900">
              <a:latin typeface="Lucida Sans"/>
              <a:cs typeface="Lucida Sans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638611" y="2729812"/>
            <a:ext cx="949325" cy="61976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 algn="ctr">
              <a:lnSpc>
                <a:spcPts val="900"/>
              </a:lnSpc>
              <a:spcBef>
                <a:spcPts val="280"/>
              </a:spcBef>
            </a:pPr>
            <a:r>
              <a:rPr sz="900">
                <a:solidFill>
                  <a:srgbClr val="404041"/>
                </a:solidFill>
                <a:latin typeface="Lucida Sans"/>
                <a:cs typeface="Lucida Sans"/>
              </a:rPr>
              <a:t>We</a:t>
            </a:r>
            <a:r>
              <a:rPr sz="900" spc="-2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900" spc="-40">
                <a:solidFill>
                  <a:srgbClr val="404041"/>
                </a:solidFill>
                <a:latin typeface="Lucida Sans"/>
                <a:cs typeface="Lucida Sans"/>
              </a:rPr>
              <a:t>map</a:t>
            </a:r>
            <a:r>
              <a:rPr sz="900" spc="-2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900" spc="-35">
                <a:solidFill>
                  <a:srgbClr val="404041"/>
                </a:solidFill>
                <a:latin typeface="Lucida Sans"/>
                <a:cs typeface="Lucida Sans"/>
              </a:rPr>
              <a:t>the</a:t>
            </a:r>
            <a:r>
              <a:rPr sz="900" spc="-2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900" spc="-20">
                <a:solidFill>
                  <a:srgbClr val="404041"/>
                </a:solidFill>
                <a:latin typeface="Lucida Sans"/>
                <a:cs typeface="Lucida Sans"/>
              </a:rPr>
              <a:t>area </a:t>
            </a:r>
            <a:r>
              <a:rPr sz="900" spc="-40">
                <a:solidFill>
                  <a:srgbClr val="404041"/>
                </a:solidFill>
                <a:latin typeface="Lucida Sans"/>
                <a:cs typeface="Lucida Sans"/>
              </a:rPr>
              <a:t>desired</a:t>
            </a:r>
            <a:r>
              <a:rPr sz="900" spc="-3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900" spc="-40">
                <a:solidFill>
                  <a:srgbClr val="404041"/>
                </a:solidFill>
                <a:latin typeface="Lucida Sans"/>
                <a:cs typeface="Lucida Sans"/>
              </a:rPr>
              <a:t>and</a:t>
            </a:r>
            <a:r>
              <a:rPr sz="900" spc="-30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900" spc="-20">
                <a:solidFill>
                  <a:srgbClr val="404041"/>
                </a:solidFill>
                <a:latin typeface="Lucida Sans"/>
                <a:cs typeface="Lucida Sans"/>
              </a:rPr>
              <a:t>send </a:t>
            </a:r>
            <a:r>
              <a:rPr sz="900" spc="-35">
                <a:solidFill>
                  <a:srgbClr val="404041"/>
                </a:solidFill>
                <a:latin typeface="Lucida Sans"/>
                <a:cs typeface="Lucida Sans"/>
              </a:rPr>
              <a:t>the</a:t>
            </a:r>
            <a:r>
              <a:rPr sz="900" spc="-6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900" spc="-40">
                <a:solidFill>
                  <a:srgbClr val="404041"/>
                </a:solidFill>
                <a:latin typeface="Lucida Sans"/>
                <a:cs typeface="Lucida Sans"/>
              </a:rPr>
              <a:t>map</a:t>
            </a:r>
            <a:r>
              <a:rPr sz="900" spc="-50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900" spc="-40">
                <a:solidFill>
                  <a:srgbClr val="404041"/>
                </a:solidFill>
                <a:latin typeface="Lucida Sans"/>
                <a:cs typeface="Lucida Sans"/>
              </a:rPr>
              <a:t>to</a:t>
            </a:r>
            <a:r>
              <a:rPr sz="900" spc="-50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900" spc="-25">
                <a:solidFill>
                  <a:srgbClr val="404041"/>
                </a:solidFill>
                <a:latin typeface="Lucida Sans"/>
                <a:cs typeface="Lucida Sans"/>
              </a:rPr>
              <a:t>the </a:t>
            </a:r>
            <a:r>
              <a:rPr sz="900" spc="-45">
                <a:solidFill>
                  <a:srgbClr val="404041"/>
                </a:solidFill>
                <a:latin typeface="Lucida Sans"/>
                <a:cs typeface="Lucida Sans"/>
              </a:rPr>
              <a:t>client</a:t>
            </a:r>
            <a:r>
              <a:rPr sz="900" spc="-70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900">
                <a:solidFill>
                  <a:srgbClr val="404041"/>
                </a:solidFill>
                <a:latin typeface="Lucida Sans"/>
                <a:cs typeface="Lucida Sans"/>
              </a:rPr>
              <a:t>for</a:t>
            </a:r>
            <a:r>
              <a:rPr sz="900" spc="9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900" spc="-10">
                <a:solidFill>
                  <a:srgbClr val="404041"/>
                </a:solidFill>
                <a:latin typeface="Lucida Sans"/>
                <a:cs typeface="Lucida Sans"/>
              </a:rPr>
              <a:t>approv- </a:t>
            </a:r>
            <a:r>
              <a:rPr sz="900" spc="-25">
                <a:solidFill>
                  <a:srgbClr val="404041"/>
                </a:solidFill>
                <a:latin typeface="Lucida Sans"/>
                <a:cs typeface="Lucida Sans"/>
              </a:rPr>
              <a:t>al.</a:t>
            </a:r>
            <a:endParaRPr sz="900">
              <a:latin typeface="Lucida Sans"/>
              <a:cs typeface="Lucida Sans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575250" y="2268517"/>
            <a:ext cx="940435" cy="131000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96215" marR="189230" indent="-635" algn="ctr">
              <a:lnSpc>
                <a:spcPts val="1090"/>
              </a:lnSpc>
              <a:spcBef>
                <a:spcPts val="185"/>
              </a:spcBef>
            </a:pPr>
            <a:r>
              <a:rPr sz="950" b="1" spc="-10">
                <a:solidFill>
                  <a:srgbClr val="D57C1E"/>
                </a:solidFill>
                <a:latin typeface="Arial"/>
                <a:cs typeface="Arial"/>
              </a:rPr>
              <a:t>RIBBON </a:t>
            </a:r>
            <a:r>
              <a:rPr sz="950" b="1" spc="-40">
                <a:solidFill>
                  <a:srgbClr val="D57C1E"/>
                </a:solidFill>
                <a:latin typeface="Arial"/>
                <a:cs typeface="Arial"/>
              </a:rPr>
              <a:t>CREATES </a:t>
            </a:r>
            <a:r>
              <a:rPr sz="950" b="1" spc="-55">
                <a:solidFill>
                  <a:srgbClr val="D57C1E"/>
                </a:solidFill>
                <a:latin typeface="Arial"/>
                <a:cs typeface="Arial"/>
              </a:rPr>
              <a:t>REPORTS</a:t>
            </a:r>
            <a:endParaRPr sz="950">
              <a:latin typeface="Arial"/>
              <a:cs typeface="Arial"/>
            </a:endParaRPr>
          </a:p>
          <a:p>
            <a:pPr marL="12700" marR="5080" algn="ctr">
              <a:lnSpc>
                <a:spcPts val="900"/>
              </a:lnSpc>
              <a:spcBef>
                <a:spcPts val="455"/>
              </a:spcBef>
            </a:pPr>
            <a:r>
              <a:rPr sz="900">
                <a:solidFill>
                  <a:srgbClr val="404041"/>
                </a:solidFill>
                <a:latin typeface="Lucida Sans"/>
                <a:cs typeface="Lucida Sans"/>
              </a:rPr>
              <a:t>We </a:t>
            </a:r>
            <a:r>
              <a:rPr sz="900" spc="-30">
                <a:solidFill>
                  <a:srgbClr val="404041"/>
                </a:solidFill>
                <a:latin typeface="Lucida Sans"/>
                <a:cs typeface="Lucida Sans"/>
              </a:rPr>
              <a:t>extract</a:t>
            </a:r>
            <a:r>
              <a:rPr sz="900" spc="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900" spc="-25">
                <a:solidFill>
                  <a:srgbClr val="404041"/>
                </a:solidFill>
                <a:latin typeface="Lucida Sans"/>
                <a:cs typeface="Lucida Sans"/>
              </a:rPr>
              <a:t>the </a:t>
            </a:r>
            <a:r>
              <a:rPr sz="900" spc="-30">
                <a:solidFill>
                  <a:srgbClr val="404041"/>
                </a:solidFill>
                <a:latin typeface="Lucida Sans"/>
                <a:cs typeface="Lucida Sans"/>
              </a:rPr>
              <a:t>data</a:t>
            </a:r>
            <a:r>
              <a:rPr sz="900" spc="-45">
                <a:solidFill>
                  <a:srgbClr val="404041"/>
                </a:solidFill>
                <a:latin typeface="Lucida Sans"/>
                <a:cs typeface="Lucida Sans"/>
              </a:rPr>
              <a:t> from</a:t>
            </a:r>
            <a:r>
              <a:rPr sz="900" spc="-40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900" spc="-25">
                <a:solidFill>
                  <a:srgbClr val="404041"/>
                </a:solidFill>
                <a:latin typeface="Lucida Sans"/>
                <a:cs typeface="Lucida Sans"/>
              </a:rPr>
              <a:t>the </a:t>
            </a:r>
            <a:r>
              <a:rPr sz="900" spc="-35">
                <a:solidFill>
                  <a:srgbClr val="404041"/>
                </a:solidFill>
                <a:latin typeface="Lucida Sans"/>
                <a:cs typeface="Lucida Sans"/>
              </a:rPr>
              <a:t>mapped</a:t>
            </a:r>
            <a:r>
              <a:rPr sz="900" spc="-4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900" spc="-20">
                <a:solidFill>
                  <a:srgbClr val="404041"/>
                </a:solidFill>
                <a:latin typeface="Lucida Sans"/>
                <a:cs typeface="Lucida Sans"/>
              </a:rPr>
              <a:t>area</a:t>
            </a:r>
            <a:r>
              <a:rPr sz="900" spc="-40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900" spc="-25">
                <a:solidFill>
                  <a:srgbClr val="404041"/>
                </a:solidFill>
                <a:latin typeface="Lucida Sans"/>
                <a:cs typeface="Lucida Sans"/>
              </a:rPr>
              <a:t>and </a:t>
            </a:r>
            <a:r>
              <a:rPr sz="900" spc="-35">
                <a:solidFill>
                  <a:srgbClr val="404041"/>
                </a:solidFill>
                <a:latin typeface="Lucida Sans"/>
                <a:cs typeface="Lucida Sans"/>
              </a:rPr>
              <a:t>format</a:t>
            </a:r>
            <a:r>
              <a:rPr sz="900" spc="-4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900" spc="-60">
                <a:solidFill>
                  <a:srgbClr val="404041"/>
                </a:solidFill>
                <a:latin typeface="Lucida Sans"/>
                <a:cs typeface="Lucida Sans"/>
              </a:rPr>
              <a:t>it</a:t>
            </a:r>
            <a:r>
              <a:rPr sz="900" spc="-4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900" spc="-20">
                <a:solidFill>
                  <a:srgbClr val="404041"/>
                </a:solidFill>
                <a:latin typeface="Lucida Sans"/>
                <a:cs typeface="Lucida Sans"/>
              </a:rPr>
              <a:t>into </a:t>
            </a:r>
            <a:r>
              <a:rPr sz="900" spc="-10">
                <a:solidFill>
                  <a:srgbClr val="404041"/>
                </a:solidFill>
                <a:latin typeface="Lucida Sans"/>
                <a:cs typeface="Lucida Sans"/>
              </a:rPr>
              <a:t>easy-to-read</a:t>
            </a:r>
            <a:r>
              <a:rPr sz="900" spc="-60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900" spc="-25">
                <a:solidFill>
                  <a:srgbClr val="404041"/>
                </a:solidFill>
                <a:latin typeface="Lucida Sans"/>
                <a:cs typeface="Lucida Sans"/>
              </a:rPr>
              <a:t>and </a:t>
            </a:r>
            <a:r>
              <a:rPr sz="900" spc="-40">
                <a:solidFill>
                  <a:srgbClr val="404041"/>
                </a:solidFill>
                <a:latin typeface="Lucida Sans"/>
                <a:cs typeface="Lucida Sans"/>
              </a:rPr>
              <a:t>informative</a:t>
            </a:r>
            <a:r>
              <a:rPr sz="900" spc="20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900" spc="-20">
                <a:solidFill>
                  <a:srgbClr val="404041"/>
                </a:solidFill>
                <a:latin typeface="Lucida Sans"/>
                <a:cs typeface="Lucida Sans"/>
              </a:rPr>
              <a:t>excel </a:t>
            </a:r>
            <a:r>
              <a:rPr sz="900" spc="-10">
                <a:solidFill>
                  <a:srgbClr val="404041"/>
                </a:solidFill>
                <a:latin typeface="Lucida Sans"/>
                <a:cs typeface="Lucida Sans"/>
              </a:rPr>
              <a:t>sheets.</a:t>
            </a:r>
            <a:endParaRPr sz="900">
              <a:latin typeface="Lucida Sans"/>
              <a:cs typeface="Lucida Sans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067743" y="2729812"/>
            <a:ext cx="989965" cy="73406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065" marR="5080" algn="ctr">
              <a:lnSpc>
                <a:spcPts val="900"/>
              </a:lnSpc>
              <a:spcBef>
                <a:spcPts val="280"/>
              </a:spcBef>
            </a:pPr>
            <a:r>
              <a:rPr sz="900" spc="-55">
                <a:solidFill>
                  <a:srgbClr val="404041"/>
                </a:solidFill>
                <a:latin typeface="Lucida Sans"/>
                <a:cs typeface="Lucida Sans"/>
              </a:rPr>
              <a:t>If</a:t>
            </a:r>
            <a:r>
              <a:rPr sz="900" spc="-50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900" spc="-60">
                <a:solidFill>
                  <a:srgbClr val="404041"/>
                </a:solidFill>
                <a:latin typeface="Lucida Sans"/>
                <a:cs typeface="Lucida Sans"/>
              </a:rPr>
              <a:t>all</a:t>
            </a:r>
            <a:r>
              <a:rPr sz="900" spc="-50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900" spc="-40">
                <a:solidFill>
                  <a:srgbClr val="404041"/>
                </a:solidFill>
                <a:latin typeface="Lucida Sans"/>
                <a:cs typeface="Lucida Sans"/>
              </a:rPr>
              <a:t>goes</a:t>
            </a:r>
            <a:r>
              <a:rPr sz="900" spc="-50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900" spc="-10">
                <a:solidFill>
                  <a:srgbClr val="404041"/>
                </a:solidFill>
                <a:latin typeface="Lucida Sans"/>
                <a:cs typeface="Lucida Sans"/>
              </a:rPr>
              <a:t>well, </a:t>
            </a:r>
            <a:r>
              <a:rPr sz="900" spc="-45">
                <a:solidFill>
                  <a:srgbClr val="404041"/>
                </a:solidFill>
                <a:latin typeface="Lucida Sans"/>
                <a:cs typeface="Lucida Sans"/>
              </a:rPr>
              <a:t>client</a:t>
            </a:r>
            <a:r>
              <a:rPr sz="900" spc="-25">
                <a:solidFill>
                  <a:srgbClr val="404041"/>
                </a:solidFill>
                <a:latin typeface="Lucida Sans"/>
                <a:cs typeface="Lucida Sans"/>
              </a:rPr>
              <a:t> approves</a:t>
            </a:r>
            <a:r>
              <a:rPr sz="900" spc="-20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900" spc="-25">
                <a:solidFill>
                  <a:srgbClr val="404041"/>
                </a:solidFill>
                <a:latin typeface="Lucida Sans"/>
                <a:cs typeface="Lucida Sans"/>
              </a:rPr>
              <a:t>us </a:t>
            </a:r>
            <a:r>
              <a:rPr sz="900" spc="-40">
                <a:solidFill>
                  <a:srgbClr val="404041"/>
                </a:solidFill>
                <a:latin typeface="Lucida Sans"/>
                <a:cs typeface="Lucida Sans"/>
              </a:rPr>
              <a:t>to</a:t>
            </a:r>
            <a:r>
              <a:rPr sz="900" spc="-50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900" spc="-20">
                <a:solidFill>
                  <a:srgbClr val="404041"/>
                </a:solidFill>
                <a:latin typeface="Lucida Sans"/>
                <a:cs typeface="Lucida Sans"/>
              </a:rPr>
              <a:t>move</a:t>
            </a:r>
            <a:r>
              <a:rPr sz="900" spc="-50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900" spc="-10">
                <a:solidFill>
                  <a:srgbClr val="404041"/>
                </a:solidFill>
                <a:latin typeface="Lucida Sans"/>
                <a:cs typeface="Lucida Sans"/>
              </a:rPr>
              <a:t>forward! </a:t>
            </a:r>
            <a:r>
              <a:rPr sz="900" spc="-40">
                <a:solidFill>
                  <a:srgbClr val="404041"/>
                </a:solidFill>
                <a:latin typeface="Lucida Sans"/>
                <a:cs typeface="Lucida Sans"/>
              </a:rPr>
              <a:t>Otherwise,</a:t>
            </a:r>
            <a:r>
              <a:rPr sz="900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900" spc="-25">
                <a:solidFill>
                  <a:srgbClr val="404041"/>
                </a:solidFill>
                <a:latin typeface="Lucida Sans"/>
                <a:cs typeface="Lucida Sans"/>
              </a:rPr>
              <a:t>we </a:t>
            </a:r>
            <a:r>
              <a:rPr sz="900" spc="-30">
                <a:solidFill>
                  <a:srgbClr val="404041"/>
                </a:solidFill>
                <a:latin typeface="Lucida Sans"/>
                <a:cs typeface="Lucida Sans"/>
              </a:rPr>
              <a:t>make</a:t>
            </a:r>
            <a:r>
              <a:rPr sz="900" spc="-4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900" spc="-35">
                <a:solidFill>
                  <a:srgbClr val="404041"/>
                </a:solidFill>
                <a:latin typeface="Lucida Sans"/>
                <a:cs typeface="Lucida Sans"/>
              </a:rPr>
              <a:t>adjustments </a:t>
            </a:r>
            <a:r>
              <a:rPr sz="900" spc="-40">
                <a:solidFill>
                  <a:srgbClr val="404041"/>
                </a:solidFill>
                <a:latin typeface="Lucida Sans"/>
                <a:cs typeface="Lucida Sans"/>
              </a:rPr>
              <a:t>to</a:t>
            </a:r>
            <a:r>
              <a:rPr sz="900" spc="-5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900" spc="-35">
                <a:solidFill>
                  <a:srgbClr val="404041"/>
                </a:solidFill>
                <a:latin typeface="Lucida Sans"/>
                <a:cs typeface="Lucida Sans"/>
              </a:rPr>
              <a:t>the</a:t>
            </a:r>
            <a:r>
              <a:rPr sz="900" spc="-5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900" spc="-20">
                <a:solidFill>
                  <a:srgbClr val="404041"/>
                </a:solidFill>
                <a:latin typeface="Lucida Sans"/>
                <a:cs typeface="Lucida Sans"/>
              </a:rPr>
              <a:t>map.</a:t>
            </a:r>
            <a:endParaRPr sz="900">
              <a:latin typeface="Lucida Sans"/>
              <a:cs typeface="Lucida Sans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7024117" y="2729812"/>
            <a:ext cx="988060" cy="61976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 algn="ctr">
              <a:lnSpc>
                <a:spcPts val="900"/>
              </a:lnSpc>
              <a:spcBef>
                <a:spcPts val="280"/>
              </a:spcBef>
            </a:pPr>
            <a:r>
              <a:rPr sz="900">
                <a:solidFill>
                  <a:srgbClr val="404041"/>
                </a:solidFill>
                <a:latin typeface="Lucida Sans"/>
                <a:cs typeface="Lucida Sans"/>
              </a:rPr>
              <a:t>We</a:t>
            </a:r>
            <a:r>
              <a:rPr sz="900" spc="-10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900" spc="-50">
                <a:solidFill>
                  <a:srgbClr val="404041"/>
                </a:solidFill>
                <a:latin typeface="Lucida Sans"/>
                <a:cs typeface="Lucida Sans"/>
              </a:rPr>
              <a:t>email</a:t>
            </a:r>
            <a:r>
              <a:rPr sz="900" spc="-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900" spc="-25">
                <a:solidFill>
                  <a:srgbClr val="404041"/>
                </a:solidFill>
                <a:latin typeface="Lucida Sans"/>
                <a:cs typeface="Lucida Sans"/>
              </a:rPr>
              <a:t>the </a:t>
            </a:r>
            <a:r>
              <a:rPr sz="900" spc="-35">
                <a:solidFill>
                  <a:srgbClr val="404041"/>
                </a:solidFill>
                <a:latin typeface="Lucida Sans"/>
                <a:cs typeface="Lucida Sans"/>
              </a:rPr>
              <a:t>reports</a:t>
            </a:r>
            <a:r>
              <a:rPr sz="900" spc="-40">
                <a:solidFill>
                  <a:srgbClr val="404041"/>
                </a:solidFill>
                <a:latin typeface="Lucida Sans"/>
                <a:cs typeface="Lucida Sans"/>
              </a:rPr>
              <a:t> to</a:t>
            </a:r>
            <a:r>
              <a:rPr sz="900" spc="-3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900" spc="-25">
                <a:solidFill>
                  <a:srgbClr val="404041"/>
                </a:solidFill>
                <a:latin typeface="Lucida Sans"/>
                <a:cs typeface="Lucida Sans"/>
              </a:rPr>
              <a:t>the </a:t>
            </a:r>
            <a:r>
              <a:rPr sz="900" spc="-45">
                <a:solidFill>
                  <a:srgbClr val="404041"/>
                </a:solidFill>
                <a:latin typeface="Lucida Sans"/>
                <a:cs typeface="Lucida Sans"/>
              </a:rPr>
              <a:t>client</a:t>
            </a:r>
            <a:r>
              <a:rPr sz="900" spc="-10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900" spc="-45">
                <a:solidFill>
                  <a:srgbClr val="404041"/>
                </a:solidFill>
                <a:latin typeface="Lucida Sans"/>
                <a:cs typeface="Lucida Sans"/>
              </a:rPr>
              <a:t>alongside</a:t>
            </a:r>
            <a:r>
              <a:rPr sz="900" spc="-10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900" spc="-25">
                <a:solidFill>
                  <a:srgbClr val="404041"/>
                </a:solidFill>
                <a:latin typeface="Lucida Sans"/>
                <a:cs typeface="Lucida Sans"/>
              </a:rPr>
              <a:t>an </a:t>
            </a:r>
            <a:r>
              <a:rPr sz="900" spc="-35">
                <a:solidFill>
                  <a:srgbClr val="404041"/>
                </a:solidFill>
                <a:latin typeface="Lucida Sans"/>
                <a:cs typeface="Lucida Sans"/>
              </a:rPr>
              <a:t>invoice</a:t>
            </a:r>
            <a:r>
              <a:rPr sz="900" spc="-30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900" spc="-40">
                <a:solidFill>
                  <a:srgbClr val="404041"/>
                </a:solidFill>
                <a:latin typeface="Lucida Sans"/>
                <a:cs typeface="Lucida Sans"/>
              </a:rPr>
              <a:t>for</a:t>
            </a:r>
            <a:r>
              <a:rPr sz="900" spc="-30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900" spc="-25">
                <a:solidFill>
                  <a:srgbClr val="404041"/>
                </a:solidFill>
                <a:latin typeface="Lucida Sans"/>
                <a:cs typeface="Lucida Sans"/>
              </a:rPr>
              <a:t>the </a:t>
            </a:r>
            <a:r>
              <a:rPr sz="900" spc="-10">
                <a:solidFill>
                  <a:srgbClr val="404041"/>
                </a:solidFill>
                <a:latin typeface="Lucida Sans"/>
                <a:cs typeface="Lucida Sans"/>
              </a:rPr>
              <a:t>reports.</a:t>
            </a:r>
            <a:endParaRPr sz="900"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96346" y="203199"/>
            <a:ext cx="5745480" cy="4622165"/>
          </a:xfrm>
          <a:custGeom>
            <a:avLst/>
            <a:gdLst/>
            <a:ahLst/>
            <a:cxnLst/>
            <a:rect l="l" t="t" r="r" b="b"/>
            <a:pathLst>
              <a:path w="5745480" h="4622165">
                <a:moveTo>
                  <a:pt x="5371465" y="0"/>
                </a:moveTo>
                <a:lnTo>
                  <a:pt x="373583" y="0"/>
                </a:lnTo>
                <a:lnTo>
                  <a:pt x="326721" y="2910"/>
                </a:lnTo>
                <a:lnTo>
                  <a:pt x="281597" y="11409"/>
                </a:lnTo>
                <a:lnTo>
                  <a:pt x="238559" y="25146"/>
                </a:lnTo>
                <a:lnTo>
                  <a:pt x="197959" y="43771"/>
                </a:lnTo>
                <a:lnTo>
                  <a:pt x="160147" y="66933"/>
                </a:lnTo>
                <a:lnTo>
                  <a:pt x="125471" y="94283"/>
                </a:lnTo>
                <a:lnTo>
                  <a:pt x="94283" y="125471"/>
                </a:lnTo>
                <a:lnTo>
                  <a:pt x="66933" y="160147"/>
                </a:lnTo>
                <a:lnTo>
                  <a:pt x="43771" y="197959"/>
                </a:lnTo>
                <a:lnTo>
                  <a:pt x="25146" y="238559"/>
                </a:lnTo>
                <a:lnTo>
                  <a:pt x="11409" y="281597"/>
                </a:lnTo>
                <a:lnTo>
                  <a:pt x="2910" y="326721"/>
                </a:lnTo>
                <a:lnTo>
                  <a:pt x="0" y="373583"/>
                </a:lnTo>
                <a:lnTo>
                  <a:pt x="0" y="4248213"/>
                </a:lnTo>
                <a:lnTo>
                  <a:pt x="2910" y="4295074"/>
                </a:lnTo>
                <a:lnTo>
                  <a:pt x="11409" y="4340199"/>
                </a:lnTo>
                <a:lnTo>
                  <a:pt x="25146" y="4383236"/>
                </a:lnTo>
                <a:lnTo>
                  <a:pt x="43771" y="4423836"/>
                </a:lnTo>
                <a:lnTo>
                  <a:pt x="66933" y="4461649"/>
                </a:lnTo>
                <a:lnTo>
                  <a:pt x="94283" y="4496324"/>
                </a:lnTo>
                <a:lnTo>
                  <a:pt x="125471" y="4527512"/>
                </a:lnTo>
                <a:lnTo>
                  <a:pt x="160147" y="4554863"/>
                </a:lnTo>
                <a:lnTo>
                  <a:pt x="197959" y="4578025"/>
                </a:lnTo>
                <a:lnTo>
                  <a:pt x="238559" y="4596650"/>
                </a:lnTo>
                <a:lnTo>
                  <a:pt x="281597" y="4610387"/>
                </a:lnTo>
                <a:lnTo>
                  <a:pt x="326721" y="4618885"/>
                </a:lnTo>
                <a:lnTo>
                  <a:pt x="373583" y="4621796"/>
                </a:lnTo>
                <a:lnTo>
                  <a:pt x="5371465" y="4621796"/>
                </a:lnTo>
                <a:lnTo>
                  <a:pt x="5418326" y="4618885"/>
                </a:lnTo>
                <a:lnTo>
                  <a:pt x="5463450" y="4610387"/>
                </a:lnTo>
                <a:lnTo>
                  <a:pt x="5506488" y="4596650"/>
                </a:lnTo>
                <a:lnTo>
                  <a:pt x="5547088" y="4578025"/>
                </a:lnTo>
                <a:lnTo>
                  <a:pt x="5584901" y="4554863"/>
                </a:lnTo>
                <a:lnTo>
                  <a:pt x="5619576" y="4527512"/>
                </a:lnTo>
                <a:lnTo>
                  <a:pt x="5650764" y="4496324"/>
                </a:lnTo>
                <a:lnTo>
                  <a:pt x="5678114" y="4461649"/>
                </a:lnTo>
                <a:lnTo>
                  <a:pt x="5701277" y="4423836"/>
                </a:lnTo>
                <a:lnTo>
                  <a:pt x="5719901" y="4383236"/>
                </a:lnTo>
                <a:lnTo>
                  <a:pt x="5733638" y="4340199"/>
                </a:lnTo>
                <a:lnTo>
                  <a:pt x="5742137" y="4295074"/>
                </a:lnTo>
                <a:lnTo>
                  <a:pt x="5745048" y="4248213"/>
                </a:lnTo>
                <a:lnTo>
                  <a:pt x="5745048" y="373583"/>
                </a:lnTo>
                <a:lnTo>
                  <a:pt x="5742137" y="326721"/>
                </a:lnTo>
                <a:lnTo>
                  <a:pt x="5733638" y="281597"/>
                </a:lnTo>
                <a:lnTo>
                  <a:pt x="5719901" y="238559"/>
                </a:lnTo>
                <a:lnTo>
                  <a:pt x="5701277" y="197959"/>
                </a:lnTo>
                <a:lnTo>
                  <a:pt x="5678114" y="160147"/>
                </a:lnTo>
                <a:lnTo>
                  <a:pt x="5650764" y="125471"/>
                </a:lnTo>
                <a:lnTo>
                  <a:pt x="5619576" y="94283"/>
                </a:lnTo>
                <a:lnTo>
                  <a:pt x="5584901" y="66933"/>
                </a:lnTo>
                <a:lnTo>
                  <a:pt x="5547088" y="43771"/>
                </a:lnTo>
                <a:lnTo>
                  <a:pt x="5506488" y="25146"/>
                </a:lnTo>
                <a:lnTo>
                  <a:pt x="5463450" y="11409"/>
                </a:lnTo>
                <a:lnTo>
                  <a:pt x="5418326" y="2910"/>
                </a:lnTo>
                <a:lnTo>
                  <a:pt x="5371465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556" y="4981385"/>
            <a:ext cx="9144000" cy="167005"/>
          </a:xfrm>
          <a:custGeom>
            <a:avLst/>
            <a:gdLst/>
            <a:ahLst/>
            <a:cxnLst/>
            <a:rect l="l" t="t" r="r" b="b"/>
            <a:pathLst>
              <a:path w="9144000" h="167004">
                <a:moveTo>
                  <a:pt x="0" y="166687"/>
                </a:moveTo>
                <a:lnTo>
                  <a:pt x="9144000" y="166687"/>
                </a:lnTo>
                <a:lnTo>
                  <a:pt x="9144000" y="0"/>
                </a:lnTo>
                <a:lnTo>
                  <a:pt x="0" y="0"/>
                </a:lnTo>
                <a:lnTo>
                  <a:pt x="0" y="166687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75804" y="550098"/>
            <a:ext cx="2185035" cy="12814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4945"/>
              </a:lnSpc>
              <a:spcBef>
                <a:spcPts val="95"/>
              </a:spcBef>
            </a:pPr>
            <a:r>
              <a:rPr spc="-220">
                <a:solidFill>
                  <a:srgbClr val="06769F"/>
                </a:solidFill>
              </a:rPr>
              <a:t>The</a:t>
            </a:r>
            <a:r>
              <a:rPr spc="-365">
                <a:solidFill>
                  <a:srgbClr val="06769F"/>
                </a:solidFill>
              </a:rPr>
              <a:t> </a:t>
            </a:r>
            <a:r>
              <a:rPr spc="-130">
                <a:solidFill>
                  <a:srgbClr val="06769F"/>
                </a:solidFill>
              </a:rPr>
              <a:t>New</a:t>
            </a:r>
          </a:p>
          <a:p>
            <a:pPr marL="12700">
              <a:lnSpc>
                <a:spcPts val="4945"/>
              </a:lnSpc>
            </a:pPr>
            <a:r>
              <a:rPr b="1" spc="114">
                <a:solidFill>
                  <a:srgbClr val="06769F"/>
                </a:solidFill>
                <a:latin typeface="Calibri"/>
                <a:cs typeface="Calibri"/>
              </a:rPr>
              <a:t>Ribbon!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504147" y="3620192"/>
            <a:ext cx="1640839" cy="53911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" algn="ctr">
              <a:spcBef>
                <a:spcPts val="265"/>
              </a:spcBef>
            </a:pPr>
            <a:r>
              <a:rPr sz="850" b="1" spc="-10">
                <a:solidFill>
                  <a:srgbClr val="0260BD"/>
                </a:solidFill>
                <a:latin typeface="Arial"/>
                <a:cs typeface="Arial"/>
              </a:rPr>
              <a:t>CLIENT</a:t>
            </a:r>
            <a:r>
              <a:rPr sz="850" b="1" spc="-30">
                <a:solidFill>
                  <a:srgbClr val="0260BD"/>
                </a:solidFill>
                <a:latin typeface="Arial"/>
                <a:cs typeface="Arial"/>
              </a:rPr>
              <a:t> </a:t>
            </a:r>
            <a:r>
              <a:rPr sz="850" b="1">
                <a:solidFill>
                  <a:srgbClr val="0260BD"/>
                </a:solidFill>
                <a:latin typeface="Arial"/>
                <a:cs typeface="Arial"/>
              </a:rPr>
              <a:t>SIGNS</a:t>
            </a:r>
            <a:r>
              <a:rPr sz="850" b="1" spc="-30">
                <a:solidFill>
                  <a:srgbClr val="0260BD"/>
                </a:solidFill>
                <a:latin typeface="Arial"/>
                <a:cs typeface="Arial"/>
              </a:rPr>
              <a:t> </a:t>
            </a:r>
            <a:r>
              <a:rPr sz="850" b="1">
                <a:solidFill>
                  <a:srgbClr val="0260BD"/>
                </a:solidFill>
                <a:latin typeface="Arial"/>
                <a:cs typeface="Arial"/>
              </a:rPr>
              <a:t>INTO</a:t>
            </a:r>
            <a:r>
              <a:rPr sz="850" b="1" spc="-30">
                <a:solidFill>
                  <a:srgbClr val="0260BD"/>
                </a:solidFill>
                <a:latin typeface="Arial"/>
                <a:cs typeface="Arial"/>
              </a:rPr>
              <a:t> </a:t>
            </a:r>
            <a:r>
              <a:rPr sz="850" b="1" spc="-25">
                <a:solidFill>
                  <a:srgbClr val="0260BD"/>
                </a:solidFill>
                <a:latin typeface="Arial"/>
                <a:cs typeface="Arial"/>
              </a:rPr>
              <a:t>APP</a:t>
            </a:r>
            <a:endParaRPr sz="850">
              <a:latin typeface="Arial"/>
              <a:cs typeface="Arial"/>
            </a:endParaRPr>
          </a:p>
          <a:p>
            <a:pPr marL="12700" marR="5080" indent="1270" algn="ctr">
              <a:lnSpc>
                <a:spcPct val="102800"/>
              </a:lnSpc>
              <a:spcBef>
                <a:spcPts val="85"/>
              </a:spcBef>
            </a:pPr>
            <a:r>
              <a:rPr sz="750" spc="-30">
                <a:solidFill>
                  <a:srgbClr val="404041"/>
                </a:solidFill>
                <a:latin typeface="Lucida Sans"/>
                <a:cs typeface="Lucida Sans"/>
              </a:rPr>
              <a:t>Once</a:t>
            </a:r>
            <a:r>
              <a:rPr sz="750" spc="-3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750" spc="-30">
                <a:solidFill>
                  <a:srgbClr val="404041"/>
                </a:solidFill>
                <a:latin typeface="Lucida Sans"/>
                <a:cs typeface="Lucida Sans"/>
              </a:rPr>
              <a:t>the </a:t>
            </a:r>
            <a:r>
              <a:rPr sz="750" spc="-35">
                <a:solidFill>
                  <a:srgbClr val="404041"/>
                </a:solidFill>
                <a:latin typeface="Lucida Sans"/>
                <a:cs typeface="Lucida Sans"/>
              </a:rPr>
              <a:t>user</a:t>
            </a:r>
            <a:r>
              <a:rPr sz="750" spc="-30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750" spc="-50">
                <a:solidFill>
                  <a:srgbClr val="404041"/>
                </a:solidFill>
                <a:latin typeface="Lucida Sans"/>
                <a:cs typeface="Lucida Sans"/>
              </a:rPr>
              <a:t>is</a:t>
            </a:r>
            <a:r>
              <a:rPr sz="750" spc="-30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750" spc="-40">
                <a:solidFill>
                  <a:srgbClr val="404041"/>
                </a:solidFill>
                <a:latin typeface="Lucida Sans"/>
                <a:cs typeface="Lucida Sans"/>
              </a:rPr>
              <a:t>signed</a:t>
            </a:r>
            <a:r>
              <a:rPr sz="750" spc="-3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750" spc="-65">
                <a:solidFill>
                  <a:srgbClr val="404041"/>
                </a:solidFill>
                <a:latin typeface="Lucida Sans"/>
                <a:cs typeface="Lucida Sans"/>
              </a:rPr>
              <a:t>in,</a:t>
            </a:r>
            <a:r>
              <a:rPr sz="750" spc="-30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750" spc="-25">
                <a:solidFill>
                  <a:srgbClr val="404041"/>
                </a:solidFill>
                <a:latin typeface="Lucida Sans"/>
                <a:cs typeface="Lucida Sans"/>
              </a:rPr>
              <a:t>they</a:t>
            </a:r>
            <a:r>
              <a:rPr sz="750" spc="-30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750" spc="-20">
                <a:solidFill>
                  <a:srgbClr val="404041"/>
                </a:solidFill>
                <a:latin typeface="Lucida Sans"/>
                <a:cs typeface="Lucida Sans"/>
              </a:rPr>
              <a:t>have </a:t>
            </a:r>
            <a:r>
              <a:rPr sz="750" spc="-45">
                <a:solidFill>
                  <a:srgbClr val="404041"/>
                </a:solidFill>
                <a:latin typeface="Lucida Sans"/>
                <a:cs typeface="Lucida Sans"/>
              </a:rPr>
              <a:t>numerous</a:t>
            </a:r>
            <a:r>
              <a:rPr sz="750" spc="-2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750" spc="-40">
                <a:solidFill>
                  <a:srgbClr val="404041"/>
                </a:solidFill>
                <a:latin typeface="Lucida Sans"/>
                <a:cs typeface="Lucida Sans"/>
              </a:rPr>
              <a:t>reports</a:t>
            </a:r>
            <a:r>
              <a:rPr sz="750" spc="-20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750" spc="-65">
                <a:solidFill>
                  <a:srgbClr val="404041"/>
                </a:solidFill>
                <a:latin typeface="Lucida Sans"/>
                <a:cs typeface="Lucida Sans"/>
              </a:rPr>
              <a:t>/</a:t>
            </a:r>
            <a:r>
              <a:rPr sz="750" spc="-20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750" spc="-45">
                <a:solidFill>
                  <a:srgbClr val="404041"/>
                </a:solidFill>
                <a:latin typeface="Lucida Sans"/>
                <a:cs typeface="Lucida Sans"/>
              </a:rPr>
              <a:t>options</a:t>
            </a:r>
            <a:r>
              <a:rPr sz="750" spc="-20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750" spc="-40">
                <a:solidFill>
                  <a:srgbClr val="404041"/>
                </a:solidFill>
                <a:latin typeface="Lucida Sans"/>
                <a:cs typeface="Lucida Sans"/>
              </a:rPr>
              <a:t>to</a:t>
            </a:r>
            <a:r>
              <a:rPr sz="750" spc="-20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750" spc="-10">
                <a:solidFill>
                  <a:srgbClr val="404041"/>
                </a:solidFill>
                <a:latin typeface="Lucida Sans"/>
                <a:cs typeface="Lucida Sans"/>
              </a:rPr>
              <a:t>choose from!</a:t>
            </a:r>
            <a:endParaRPr sz="750">
              <a:latin typeface="Lucida Sans"/>
              <a:cs typeface="Lucida 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07073" y="2020611"/>
            <a:ext cx="1735455" cy="65659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sz="850" b="1" spc="-10">
                <a:solidFill>
                  <a:srgbClr val="2CD1E7"/>
                </a:solidFill>
                <a:latin typeface="Arial"/>
                <a:cs typeface="Arial"/>
              </a:rPr>
              <a:t>CLIENT</a:t>
            </a:r>
            <a:r>
              <a:rPr sz="850" b="1" spc="-20">
                <a:solidFill>
                  <a:srgbClr val="2CD1E7"/>
                </a:solidFill>
                <a:latin typeface="Arial"/>
                <a:cs typeface="Arial"/>
              </a:rPr>
              <a:t> SELECTS </a:t>
            </a:r>
            <a:r>
              <a:rPr sz="850" b="1" spc="-25">
                <a:solidFill>
                  <a:srgbClr val="2CD1E7"/>
                </a:solidFill>
                <a:latin typeface="Arial"/>
                <a:cs typeface="Arial"/>
              </a:rPr>
              <a:t>REPORT</a:t>
            </a:r>
            <a:r>
              <a:rPr sz="850" b="1" spc="-20">
                <a:solidFill>
                  <a:srgbClr val="2CD1E7"/>
                </a:solidFill>
                <a:latin typeface="Arial"/>
                <a:cs typeface="Arial"/>
              </a:rPr>
              <a:t> TYPE</a:t>
            </a:r>
            <a:endParaRPr sz="850">
              <a:latin typeface="Arial"/>
              <a:cs typeface="Arial"/>
            </a:endParaRPr>
          </a:p>
          <a:p>
            <a:pPr marL="12700" marR="5080" algn="ctr">
              <a:lnSpc>
                <a:spcPct val="102800"/>
              </a:lnSpc>
              <a:spcBef>
                <a:spcPts val="85"/>
              </a:spcBef>
            </a:pPr>
            <a:r>
              <a:rPr sz="750" spc="-40">
                <a:solidFill>
                  <a:srgbClr val="404041"/>
                </a:solidFill>
                <a:latin typeface="Lucida Sans"/>
                <a:cs typeface="Lucida Sans"/>
              </a:rPr>
              <a:t>The</a:t>
            </a:r>
            <a:r>
              <a:rPr sz="750" spc="-2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750" spc="-35">
                <a:solidFill>
                  <a:srgbClr val="404041"/>
                </a:solidFill>
                <a:latin typeface="Lucida Sans"/>
                <a:cs typeface="Lucida Sans"/>
              </a:rPr>
              <a:t>user</a:t>
            </a:r>
            <a:r>
              <a:rPr sz="750" spc="-2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750" spc="-30">
                <a:solidFill>
                  <a:srgbClr val="404041"/>
                </a:solidFill>
                <a:latin typeface="Lucida Sans"/>
                <a:cs typeface="Lucida Sans"/>
              </a:rPr>
              <a:t>selects</a:t>
            </a:r>
            <a:r>
              <a:rPr sz="750" spc="-2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750" spc="-30">
                <a:solidFill>
                  <a:srgbClr val="404041"/>
                </a:solidFill>
                <a:latin typeface="Lucida Sans"/>
                <a:cs typeface="Lucida Sans"/>
              </a:rPr>
              <a:t>the</a:t>
            </a:r>
            <a:r>
              <a:rPr sz="750" spc="-2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750" spc="-30">
                <a:solidFill>
                  <a:srgbClr val="404041"/>
                </a:solidFill>
                <a:latin typeface="Lucida Sans"/>
                <a:cs typeface="Lucida Sans"/>
              </a:rPr>
              <a:t>report</a:t>
            </a:r>
            <a:r>
              <a:rPr sz="750" spc="-25">
                <a:solidFill>
                  <a:srgbClr val="404041"/>
                </a:solidFill>
                <a:latin typeface="Lucida Sans"/>
                <a:cs typeface="Lucida Sans"/>
              </a:rPr>
              <a:t> category (no </a:t>
            </a:r>
            <a:r>
              <a:rPr sz="750" spc="-50">
                <a:solidFill>
                  <a:srgbClr val="404041"/>
                </a:solidFill>
                <a:latin typeface="Lucida Sans"/>
                <a:cs typeface="Lucida Sans"/>
              </a:rPr>
              <a:t>mapping)!</a:t>
            </a:r>
            <a:r>
              <a:rPr sz="750" spc="-20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750" spc="-25">
                <a:solidFill>
                  <a:srgbClr val="404041"/>
                </a:solidFill>
                <a:latin typeface="Lucida Sans"/>
                <a:cs typeface="Lucida Sans"/>
              </a:rPr>
              <a:t>They</a:t>
            </a:r>
            <a:r>
              <a:rPr sz="750" spc="-20">
                <a:solidFill>
                  <a:srgbClr val="404041"/>
                </a:solidFill>
                <a:latin typeface="Lucida Sans"/>
                <a:cs typeface="Lucida Sans"/>
              </a:rPr>
              <a:t> can</a:t>
            </a:r>
            <a:r>
              <a:rPr sz="750" spc="-1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750" spc="-45">
                <a:solidFill>
                  <a:srgbClr val="404041"/>
                </a:solidFill>
                <a:latin typeface="Lucida Sans"/>
                <a:cs typeface="Lucida Sans"/>
              </a:rPr>
              <a:t>also</a:t>
            </a:r>
            <a:r>
              <a:rPr sz="750" spc="-20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750" spc="-35">
                <a:solidFill>
                  <a:srgbClr val="404041"/>
                </a:solidFill>
                <a:latin typeface="Lucida Sans"/>
                <a:cs typeface="Lucida Sans"/>
              </a:rPr>
              <a:t>launch</a:t>
            </a:r>
            <a:r>
              <a:rPr sz="750" spc="-20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750" spc="-25">
                <a:solidFill>
                  <a:srgbClr val="404041"/>
                </a:solidFill>
                <a:latin typeface="Lucida Sans"/>
                <a:cs typeface="Lucida Sans"/>
              </a:rPr>
              <a:t>our </a:t>
            </a:r>
            <a:r>
              <a:rPr sz="750" spc="-40">
                <a:solidFill>
                  <a:srgbClr val="404041"/>
                </a:solidFill>
                <a:latin typeface="Lucida Sans"/>
                <a:cs typeface="Lucida Sans"/>
              </a:rPr>
              <a:t>ribbon</a:t>
            </a:r>
            <a:r>
              <a:rPr sz="750" spc="-4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750" spc="-40">
                <a:solidFill>
                  <a:srgbClr val="404041"/>
                </a:solidFill>
                <a:latin typeface="Lucida Sans"/>
                <a:cs typeface="Lucida Sans"/>
              </a:rPr>
              <a:t>map</a:t>
            </a:r>
            <a:r>
              <a:rPr sz="750" spc="-4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750" spc="-40">
                <a:solidFill>
                  <a:srgbClr val="404041"/>
                </a:solidFill>
                <a:latin typeface="Lucida Sans"/>
                <a:cs typeface="Lucida Sans"/>
              </a:rPr>
              <a:t>to map</a:t>
            </a:r>
            <a:r>
              <a:rPr sz="750" spc="-4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750" spc="-30">
                <a:solidFill>
                  <a:srgbClr val="404041"/>
                </a:solidFill>
                <a:latin typeface="Lucida Sans"/>
                <a:cs typeface="Lucida Sans"/>
              </a:rPr>
              <a:t>the</a:t>
            </a:r>
            <a:r>
              <a:rPr sz="750" spc="-4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750" spc="-10">
                <a:solidFill>
                  <a:srgbClr val="404041"/>
                </a:solidFill>
                <a:latin typeface="Lucida Sans"/>
                <a:cs typeface="Lucida Sans"/>
              </a:rPr>
              <a:t>project </a:t>
            </a:r>
            <a:r>
              <a:rPr sz="750" spc="-30">
                <a:solidFill>
                  <a:srgbClr val="404041"/>
                </a:solidFill>
                <a:latin typeface="Lucida Sans"/>
                <a:cs typeface="Lucida Sans"/>
              </a:rPr>
              <a:t>themselves</a:t>
            </a:r>
            <a:r>
              <a:rPr sz="750" spc="-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750" spc="-10">
                <a:solidFill>
                  <a:srgbClr val="404041"/>
                </a:solidFill>
                <a:latin typeface="Lucida Sans"/>
                <a:cs typeface="Lucida Sans"/>
              </a:rPr>
              <a:t>(mapping).</a:t>
            </a:r>
            <a:endParaRPr sz="750">
              <a:latin typeface="Lucida Sans"/>
              <a:cs typeface="Lucida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88001" y="2020611"/>
            <a:ext cx="1309370" cy="65659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sz="850" b="1">
                <a:solidFill>
                  <a:srgbClr val="F8472B"/>
                </a:solidFill>
                <a:latin typeface="Arial"/>
                <a:cs typeface="Arial"/>
              </a:rPr>
              <a:t>APP </a:t>
            </a:r>
            <a:r>
              <a:rPr sz="850" b="1" spc="-25">
                <a:solidFill>
                  <a:srgbClr val="F8472B"/>
                </a:solidFill>
                <a:latin typeface="Arial"/>
                <a:cs typeface="Arial"/>
              </a:rPr>
              <a:t>CREATES</a:t>
            </a:r>
            <a:r>
              <a:rPr sz="850" b="1">
                <a:solidFill>
                  <a:srgbClr val="F8472B"/>
                </a:solidFill>
                <a:latin typeface="Arial"/>
                <a:cs typeface="Arial"/>
              </a:rPr>
              <a:t> </a:t>
            </a:r>
            <a:r>
              <a:rPr sz="850" b="1" spc="-10">
                <a:solidFill>
                  <a:srgbClr val="F8472B"/>
                </a:solidFill>
                <a:latin typeface="Arial"/>
                <a:cs typeface="Arial"/>
              </a:rPr>
              <a:t>REPORTS</a:t>
            </a:r>
            <a:endParaRPr sz="850">
              <a:latin typeface="Arial"/>
              <a:cs typeface="Arial"/>
            </a:endParaRPr>
          </a:p>
          <a:p>
            <a:pPr marL="69215" marR="60960" algn="ctr">
              <a:lnSpc>
                <a:spcPct val="102800"/>
              </a:lnSpc>
              <a:spcBef>
                <a:spcPts val="85"/>
              </a:spcBef>
            </a:pPr>
            <a:r>
              <a:rPr sz="750" spc="-50">
                <a:solidFill>
                  <a:srgbClr val="404041"/>
                </a:solidFill>
                <a:latin typeface="Lucida Sans"/>
                <a:cs typeface="Lucida Sans"/>
              </a:rPr>
              <a:t>Our</a:t>
            </a:r>
            <a:r>
              <a:rPr sz="750" spc="-1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750" spc="-40">
                <a:solidFill>
                  <a:srgbClr val="404041"/>
                </a:solidFill>
                <a:latin typeface="Lucida Sans"/>
                <a:cs typeface="Lucida Sans"/>
              </a:rPr>
              <a:t>application</a:t>
            </a:r>
            <a:r>
              <a:rPr sz="750" spc="-1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750" spc="-30">
                <a:solidFill>
                  <a:srgbClr val="404041"/>
                </a:solidFill>
                <a:latin typeface="Lucida Sans"/>
                <a:cs typeface="Lucida Sans"/>
              </a:rPr>
              <a:t>takes</a:t>
            </a:r>
            <a:r>
              <a:rPr sz="750" spc="-10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750" spc="-20">
                <a:solidFill>
                  <a:srgbClr val="404041"/>
                </a:solidFill>
                <a:latin typeface="Lucida Sans"/>
                <a:cs typeface="Lucida Sans"/>
              </a:rPr>
              <a:t>your </a:t>
            </a:r>
            <a:r>
              <a:rPr sz="750" spc="-45">
                <a:solidFill>
                  <a:srgbClr val="404041"/>
                </a:solidFill>
                <a:latin typeface="Lucida Sans"/>
                <a:cs typeface="Lucida Sans"/>
              </a:rPr>
              <a:t>information</a:t>
            </a:r>
            <a:r>
              <a:rPr sz="750" spc="-1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750" spc="-40">
                <a:solidFill>
                  <a:srgbClr val="404041"/>
                </a:solidFill>
                <a:latin typeface="Lucida Sans"/>
                <a:cs typeface="Lucida Sans"/>
              </a:rPr>
              <a:t>and</a:t>
            </a:r>
            <a:r>
              <a:rPr sz="750" spc="-10">
                <a:solidFill>
                  <a:srgbClr val="404041"/>
                </a:solidFill>
                <a:latin typeface="Lucida Sans"/>
                <a:cs typeface="Lucida Sans"/>
              </a:rPr>
              <a:t> generates </a:t>
            </a:r>
            <a:r>
              <a:rPr sz="750" spc="-30">
                <a:solidFill>
                  <a:srgbClr val="404041"/>
                </a:solidFill>
                <a:latin typeface="Lucida Sans"/>
                <a:cs typeface="Lucida Sans"/>
              </a:rPr>
              <a:t>the</a:t>
            </a:r>
            <a:r>
              <a:rPr sz="750" spc="-20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750" spc="-40">
                <a:solidFill>
                  <a:srgbClr val="404041"/>
                </a:solidFill>
                <a:latin typeface="Lucida Sans"/>
                <a:cs typeface="Lucida Sans"/>
              </a:rPr>
              <a:t>reports</a:t>
            </a:r>
            <a:r>
              <a:rPr sz="750" spc="-1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750" spc="-30">
                <a:solidFill>
                  <a:srgbClr val="404041"/>
                </a:solidFill>
                <a:latin typeface="Lucida Sans"/>
                <a:cs typeface="Lucida Sans"/>
              </a:rPr>
              <a:t>you</a:t>
            </a:r>
            <a:r>
              <a:rPr sz="750" spc="-1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750" spc="-30">
                <a:solidFill>
                  <a:srgbClr val="404041"/>
                </a:solidFill>
                <a:latin typeface="Lucida Sans"/>
                <a:cs typeface="Lucida Sans"/>
              </a:rPr>
              <a:t>selected</a:t>
            </a:r>
            <a:r>
              <a:rPr sz="750" spc="-1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750" spc="-25">
                <a:solidFill>
                  <a:srgbClr val="404041"/>
                </a:solidFill>
                <a:latin typeface="Lucida Sans"/>
                <a:cs typeface="Lucida Sans"/>
              </a:rPr>
              <a:t>on </a:t>
            </a:r>
            <a:r>
              <a:rPr sz="750" spc="-30">
                <a:solidFill>
                  <a:srgbClr val="404041"/>
                </a:solidFill>
                <a:latin typeface="Lucida Sans"/>
                <a:cs typeface="Lucida Sans"/>
              </a:rPr>
              <a:t>the</a:t>
            </a:r>
            <a:r>
              <a:rPr sz="750" spc="-40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750" spc="-20">
                <a:solidFill>
                  <a:srgbClr val="404041"/>
                </a:solidFill>
                <a:latin typeface="Lucida Sans"/>
                <a:cs typeface="Lucida Sans"/>
              </a:rPr>
              <a:t>spot!</a:t>
            </a:r>
            <a:endParaRPr sz="750">
              <a:latin typeface="Lucida Sans"/>
              <a:cs typeface="Lucida San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93247" y="3612093"/>
            <a:ext cx="1372235" cy="833119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sz="850" b="1">
                <a:solidFill>
                  <a:srgbClr val="A90404"/>
                </a:solidFill>
                <a:latin typeface="Arial"/>
                <a:cs typeface="Arial"/>
              </a:rPr>
              <a:t>APP</a:t>
            </a:r>
            <a:r>
              <a:rPr sz="850" b="1" spc="-10">
                <a:solidFill>
                  <a:srgbClr val="A90404"/>
                </a:solidFill>
                <a:latin typeface="Arial"/>
                <a:cs typeface="Arial"/>
              </a:rPr>
              <a:t> </a:t>
            </a:r>
            <a:r>
              <a:rPr sz="850" b="1">
                <a:solidFill>
                  <a:srgbClr val="A90404"/>
                </a:solidFill>
                <a:latin typeface="Arial"/>
                <a:cs typeface="Arial"/>
              </a:rPr>
              <a:t>PROVIDES</a:t>
            </a:r>
            <a:r>
              <a:rPr sz="850" b="1" spc="-10">
                <a:solidFill>
                  <a:srgbClr val="A90404"/>
                </a:solidFill>
                <a:latin typeface="Arial"/>
                <a:cs typeface="Arial"/>
              </a:rPr>
              <a:t> REPORTS</a:t>
            </a:r>
            <a:endParaRPr sz="850">
              <a:latin typeface="Arial"/>
              <a:cs typeface="Arial"/>
            </a:endParaRPr>
          </a:p>
          <a:p>
            <a:pPr marL="59690" marR="51435" indent="-1270" algn="ctr">
              <a:lnSpc>
                <a:spcPts val="830"/>
              </a:lnSpc>
              <a:spcBef>
                <a:spcPts val="195"/>
              </a:spcBef>
            </a:pPr>
            <a:r>
              <a:rPr sz="750" spc="-20">
                <a:solidFill>
                  <a:srgbClr val="404041"/>
                </a:solidFill>
                <a:latin typeface="Lucida Sans"/>
                <a:cs typeface="Lucida Sans"/>
              </a:rPr>
              <a:t>Once </a:t>
            </a:r>
            <a:r>
              <a:rPr sz="750" spc="-30">
                <a:solidFill>
                  <a:srgbClr val="404041"/>
                </a:solidFill>
                <a:latin typeface="Lucida Sans"/>
                <a:cs typeface="Lucida Sans"/>
              </a:rPr>
              <a:t>generated,</a:t>
            </a:r>
            <a:r>
              <a:rPr sz="750" spc="-20">
                <a:solidFill>
                  <a:srgbClr val="404041"/>
                </a:solidFill>
                <a:latin typeface="Lucida Sans"/>
                <a:cs typeface="Lucida Sans"/>
              </a:rPr>
              <a:t> the</a:t>
            </a:r>
            <a:r>
              <a:rPr sz="750" spc="-1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750" spc="-20">
                <a:solidFill>
                  <a:srgbClr val="404041"/>
                </a:solidFill>
                <a:latin typeface="Lucida Sans"/>
                <a:cs typeface="Lucida Sans"/>
              </a:rPr>
              <a:t>applica- </a:t>
            </a:r>
            <a:r>
              <a:rPr sz="750">
                <a:solidFill>
                  <a:srgbClr val="404041"/>
                </a:solidFill>
                <a:latin typeface="Lucida Sans"/>
                <a:cs typeface="Lucida Sans"/>
              </a:rPr>
              <a:t>tion</a:t>
            </a:r>
            <a:r>
              <a:rPr sz="750" spc="14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750">
                <a:solidFill>
                  <a:srgbClr val="404041"/>
                </a:solidFill>
                <a:latin typeface="Lucida Sans"/>
                <a:cs typeface="Lucida Sans"/>
              </a:rPr>
              <a:t>will</a:t>
            </a:r>
            <a:r>
              <a:rPr sz="750" spc="150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750" spc="-10">
                <a:solidFill>
                  <a:srgbClr val="404041"/>
                </a:solidFill>
                <a:latin typeface="Lucida Sans"/>
                <a:cs typeface="Lucida Sans"/>
              </a:rPr>
              <a:t>provide</a:t>
            </a:r>
            <a:r>
              <a:rPr sz="750" spc="150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750" spc="-30">
                <a:solidFill>
                  <a:srgbClr val="404041"/>
                </a:solidFill>
                <a:latin typeface="Lucida Sans"/>
                <a:cs typeface="Lucida Sans"/>
              </a:rPr>
              <a:t>download </a:t>
            </a:r>
            <a:r>
              <a:rPr sz="750" spc="-10">
                <a:solidFill>
                  <a:srgbClr val="404041"/>
                </a:solidFill>
                <a:latin typeface="Lucida Sans"/>
                <a:cs typeface="Lucida Sans"/>
              </a:rPr>
              <a:t>links</a:t>
            </a:r>
            <a:r>
              <a:rPr sz="750" spc="150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750">
                <a:solidFill>
                  <a:srgbClr val="404041"/>
                </a:solidFill>
                <a:latin typeface="Lucida Sans"/>
                <a:cs typeface="Lucida Sans"/>
              </a:rPr>
              <a:t>to</a:t>
            </a:r>
            <a:r>
              <a:rPr sz="750" spc="15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750">
                <a:solidFill>
                  <a:srgbClr val="404041"/>
                </a:solidFill>
                <a:latin typeface="Lucida Sans"/>
                <a:cs typeface="Lucida Sans"/>
              </a:rPr>
              <a:t>each</a:t>
            </a:r>
            <a:r>
              <a:rPr sz="750" spc="15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750" spc="-20">
                <a:solidFill>
                  <a:srgbClr val="404041"/>
                </a:solidFill>
                <a:latin typeface="Lucida Sans"/>
                <a:cs typeface="Lucida Sans"/>
              </a:rPr>
              <a:t>report.</a:t>
            </a:r>
            <a:r>
              <a:rPr sz="750" spc="150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750" spc="-40">
                <a:solidFill>
                  <a:srgbClr val="404041"/>
                </a:solidFill>
                <a:latin typeface="Lucida Sans"/>
                <a:cs typeface="Lucida Sans"/>
              </a:rPr>
              <a:t>Don’t</a:t>
            </a:r>
            <a:r>
              <a:rPr sz="750">
                <a:solidFill>
                  <a:srgbClr val="404041"/>
                </a:solidFill>
                <a:latin typeface="Lucida Sans"/>
                <a:cs typeface="Lucida Sans"/>
              </a:rPr>
              <a:t> worry!</a:t>
            </a:r>
            <a:r>
              <a:rPr sz="750" spc="70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750" spc="-10">
                <a:solidFill>
                  <a:srgbClr val="404041"/>
                </a:solidFill>
                <a:latin typeface="Lucida Sans"/>
                <a:cs typeface="Lucida Sans"/>
              </a:rPr>
              <a:t>They’re</a:t>
            </a:r>
            <a:r>
              <a:rPr sz="750" spc="70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750" spc="-10">
                <a:solidFill>
                  <a:srgbClr val="404041"/>
                </a:solidFill>
                <a:latin typeface="Lucida Sans"/>
                <a:cs typeface="Lucida Sans"/>
              </a:rPr>
              <a:t>available</a:t>
            </a:r>
            <a:r>
              <a:rPr sz="750" spc="70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750" spc="-25">
                <a:solidFill>
                  <a:srgbClr val="404041"/>
                </a:solidFill>
                <a:latin typeface="Lucida Sans"/>
                <a:cs typeface="Lucida Sans"/>
              </a:rPr>
              <a:t>on </a:t>
            </a:r>
            <a:r>
              <a:rPr sz="750" spc="-10">
                <a:solidFill>
                  <a:srgbClr val="404041"/>
                </a:solidFill>
                <a:latin typeface="Lucida Sans"/>
                <a:cs typeface="Lucida Sans"/>
              </a:rPr>
              <a:t>the</a:t>
            </a:r>
            <a:r>
              <a:rPr sz="750" spc="-2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750" spc="-20">
                <a:solidFill>
                  <a:srgbClr val="404041"/>
                </a:solidFill>
                <a:latin typeface="Lucida Sans"/>
                <a:cs typeface="Lucida Sans"/>
              </a:rPr>
              <a:t>user </a:t>
            </a:r>
            <a:r>
              <a:rPr sz="750" spc="-30">
                <a:solidFill>
                  <a:srgbClr val="404041"/>
                </a:solidFill>
                <a:latin typeface="Lucida Sans"/>
                <a:cs typeface="Lucida Sans"/>
              </a:rPr>
              <a:t>dashboard</a:t>
            </a:r>
            <a:r>
              <a:rPr sz="750" spc="-20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750" spc="-40">
                <a:solidFill>
                  <a:srgbClr val="404041"/>
                </a:solidFill>
                <a:latin typeface="Lucida Sans"/>
                <a:cs typeface="Lucida Sans"/>
              </a:rPr>
              <a:t>until</a:t>
            </a:r>
            <a:r>
              <a:rPr sz="750" spc="-20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750" spc="-25">
                <a:solidFill>
                  <a:srgbClr val="404041"/>
                </a:solidFill>
                <a:latin typeface="Lucida Sans"/>
                <a:cs typeface="Lucida Sans"/>
              </a:rPr>
              <a:t>you </a:t>
            </a:r>
            <a:r>
              <a:rPr sz="750" spc="-35">
                <a:solidFill>
                  <a:srgbClr val="404041"/>
                </a:solidFill>
                <a:latin typeface="Lucida Sans"/>
                <a:cs typeface="Lucida Sans"/>
              </a:rPr>
              <a:t>delete</a:t>
            </a:r>
            <a:r>
              <a:rPr sz="750" spc="-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750" spc="-10">
                <a:solidFill>
                  <a:srgbClr val="404041"/>
                </a:solidFill>
                <a:latin typeface="Lucida Sans"/>
                <a:cs typeface="Lucida Sans"/>
              </a:rPr>
              <a:t>them.</a:t>
            </a:r>
            <a:endParaRPr sz="750">
              <a:latin typeface="Lucida Sans"/>
              <a:cs typeface="Lucida San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52268" y="1238397"/>
            <a:ext cx="1936750" cy="53911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sz="850" b="1" spc="-10">
                <a:solidFill>
                  <a:srgbClr val="F8A622"/>
                </a:solidFill>
                <a:latin typeface="Arial"/>
                <a:cs typeface="Arial"/>
              </a:rPr>
              <a:t>CLIENT</a:t>
            </a:r>
            <a:r>
              <a:rPr sz="850" b="1" spc="-30">
                <a:solidFill>
                  <a:srgbClr val="F8A622"/>
                </a:solidFill>
                <a:latin typeface="Arial"/>
                <a:cs typeface="Arial"/>
              </a:rPr>
              <a:t> </a:t>
            </a:r>
            <a:r>
              <a:rPr sz="850" b="1" spc="-20">
                <a:solidFill>
                  <a:srgbClr val="F8A622"/>
                </a:solidFill>
                <a:latin typeface="Arial"/>
                <a:cs typeface="Arial"/>
              </a:rPr>
              <a:t>FILLS</a:t>
            </a:r>
            <a:r>
              <a:rPr sz="850" b="1" spc="-30">
                <a:solidFill>
                  <a:srgbClr val="F8A622"/>
                </a:solidFill>
                <a:latin typeface="Arial"/>
                <a:cs typeface="Arial"/>
              </a:rPr>
              <a:t> </a:t>
            </a:r>
            <a:r>
              <a:rPr sz="850" b="1" spc="-20">
                <a:solidFill>
                  <a:srgbClr val="F8A622"/>
                </a:solidFill>
                <a:latin typeface="Arial"/>
                <a:cs typeface="Arial"/>
              </a:rPr>
              <a:t>FORM</a:t>
            </a:r>
            <a:endParaRPr sz="850">
              <a:latin typeface="Arial"/>
              <a:cs typeface="Arial"/>
            </a:endParaRPr>
          </a:p>
          <a:p>
            <a:pPr marL="12700" marR="5080" algn="ctr">
              <a:lnSpc>
                <a:spcPct val="102800"/>
              </a:lnSpc>
              <a:spcBef>
                <a:spcPts val="80"/>
              </a:spcBef>
            </a:pPr>
            <a:r>
              <a:rPr sz="750" spc="-35">
                <a:solidFill>
                  <a:srgbClr val="404041"/>
                </a:solidFill>
                <a:latin typeface="Lucida Sans"/>
                <a:cs typeface="Lucida Sans"/>
              </a:rPr>
              <a:t>Similar</a:t>
            </a:r>
            <a:r>
              <a:rPr sz="750" spc="-30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750" spc="-40">
                <a:solidFill>
                  <a:srgbClr val="404041"/>
                </a:solidFill>
                <a:latin typeface="Lucida Sans"/>
                <a:cs typeface="Lucida Sans"/>
              </a:rPr>
              <a:t>to</a:t>
            </a:r>
            <a:r>
              <a:rPr sz="750" spc="-2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750" spc="-35">
                <a:solidFill>
                  <a:srgbClr val="404041"/>
                </a:solidFill>
                <a:latin typeface="Lucida Sans"/>
                <a:cs typeface="Lucida Sans"/>
              </a:rPr>
              <a:t>an</a:t>
            </a:r>
            <a:r>
              <a:rPr sz="750" spc="-30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750" spc="-50">
                <a:solidFill>
                  <a:srgbClr val="404041"/>
                </a:solidFill>
                <a:latin typeface="Lucida Sans"/>
                <a:cs typeface="Lucida Sans"/>
              </a:rPr>
              <a:t>email,</a:t>
            </a:r>
            <a:r>
              <a:rPr sz="750" spc="-2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750" spc="-30">
                <a:solidFill>
                  <a:srgbClr val="404041"/>
                </a:solidFill>
                <a:latin typeface="Lucida Sans"/>
                <a:cs typeface="Lucida Sans"/>
              </a:rPr>
              <a:t>the</a:t>
            </a:r>
            <a:r>
              <a:rPr sz="750" spc="-2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750" spc="-35">
                <a:solidFill>
                  <a:srgbClr val="404041"/>
                </a:solidFill>
                <a:latin typeface="Lucida Sans"/>
                <a:cs typeface="Lucida Sans"/>
              </a:rPr>
              <a:t>client</a:t>
            </a:r>
            <a:r>
              <a:rPr sz="750" spc="-30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750" spc="-35">
                <a:solidFill>
                  <a:srgbClr val="404041"/>
                </a:solidFill>
                <a:latin typeface="Lucida Sans"/>
                <a:cs typeface="Lucida Sans"/>
              </a:rPr>
              <a:t>provides</a:t>
            </a:r>
            <a:r>
              <a:rPr sz="750" spc="-2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750" spc="-20">
                <a:solidFill>
                  <a:srgbClr val="404041"/>
                </a:solidFill>
                <a:latin typeface="Lucida Sans"/>
                <a:cs typeface="Lucida Sans"/>
              </a:rPr>
              <a:t>details </a:t>
            </a:r>
            <a:r>
              <a:rPr sz="750" spc="-35">
                <a:solidFill>
                  <a:srgbClr val="404041"/>
                </a:solidFill>
                <a:latin typeface="Lucida Sans"/>
                <a:cs typeface="Lucida Sans"/>
              </a:rPr>
              <a:t>such </a:t>
            </a:r>
            <a:r>
              <a:rPr sz="750" spc="-20">
                <a:solidFill>
                  <a:srgbClr val="404041"/>
                </a:solidFill>
                <a:latin typeface="Lucida Sans"/>
                <a:cs typeface="Lucida Sans"/>
              </a:rPr>
              <a:t>as</a:t>
            </a:r>
            <a:r>
              <a:rPr sz="750" spc="-30">
                <a:solidFill>
                  <a:srgbClr val="404041"/>
                </a:solidFill>
                <a:latin typeface="Lucida Sans"/>
                <a:cs typeface="Lucida Sans"/>
              </a:rPr>
              <a:t> the</a:t>
            </a:r>
            <a:r>
              <a:rPr sz="750" spc="-35">
                <a:solidFill>
                  <a:srgbClr val="404041"/>
                </a:solidFill>
                <a:latin typeface="Lucida Sans"/>
                <a:cs typeface="Lucida Sans"/>
              </a:rPr>
              <a:t> market</a:t>
            </a:r>
            <a:r>
              <a:rPr sz="750" spc="-30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750" spc="-35">
                <a:solidFill>
                  <a:srgbClr val="404041"/>
                </a:solidFill>
                <a:latin typeface="Lucida Sans"/>
                <a:cs typeface="Lucida Sans"/>
              </a:rPr>
              <a:t>area,</a:t>
            </a:r>
            <a:r>
              <a:rPr sz="750" spc="-30">
                <a:solidFill>
                  <a:srgbClr val="404041"/>
                </a:solidFill>
                <a:latin typeface="Lucida Sans"/>
                <a:cs typeface="Lucida Sans"/>
              </a:rPr>
              <a:t> the</a:t>
            </a:r>
            <a:r>
              <a:rPr sz="750" spc="-3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750" spc="-10">
                <a:solidFill>
                  <a:srgbClr val="404041"/>
                </a:solidFill>
                <a:latin typeface="Lucida Sans"/>
                <a:cs typeface="Lucida Sans"/>
              </a:rPr>
              <a:t>geographical </a:t>
            </a:r>
            <a:r>
              <a:rPr sz="750" spc="-40">
                <a:solidFill>
                  <a:srgbClr val="404041"/>
                </a:solidFill>
                <a:latin typeface="Lucida Sans"/>
                <a:cs typeface="Lucida Sans"/>
              </a:rPr>
              <a:t>level,</a:t>
            </a:r>
            <a:r>
              <a:rPr sz="750" spc="-20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750" spc="-40">
                <a:solidFill>
                  <a:srgbClr val="404041"/>
                </a:solidFill>
                <a:latin typeface="Lucida Sans"/>
                <a:cs typeface="Lucida Sans"/>
              </a:rPr>
              <a:t>and</a:t>
            </a:r>
            <a:r>
              <a:rPr sz="750" spc="-1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750" spc="-30">
                <a:solidFill>
                  <a:srgbClr val="404041"/>
                </a:solidFill>
                <a:latin typeface="Lucida Sans"/>
                <a:cs typeface="Lucida Sans"/>
              </a:rPr>
              <a:t>the</a:t>
            </a:r>
            <a:r>
              <a:rPr sz="750" spc="-20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750" spc="-40">
                <a:solidFill>
                  <a:srgbClr val="404041"/>
                </a:solidFill>
                <a:latin typeface="Lucida Sans"/>
                <a:cs typeface="Lucida Sans"/>
              </a:rPr>
              <a:t>reports</a:t>
            </a:r>
            <a:r>
              <a:rPr sz="750" spc="-1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750" spc="-40">
                <a:solidFill>
                  <a:srgbClr val="404041"/>
                </a:solidFill>
                <a:latin typeface="Lucida Sans"/>
                <a:cs typeface="Lucida Sans"/>
              </a:rPr>
              <a:t>desired</a:t>
            </a:r>
            <a:r>
              <a:rPr sz="750" spc="-20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750" spc="-50">
                <a:solidFill>
                  <a:srgbClr val="404041"/>
                </a:solidFill>
                <a:latin typeface="Lucida Sans"/>
                <a:cs typeface="Lucida Sans"/>
              </a:rPr>
              <a:t>(if</a:t>
            </a:r>
            <a:r>
              <a:rPr sz="750" spc="-15">
                <a:solidFill>
                  <a:srgbClr val="404041"/>
                </a:solidFill>
                <a:latin typeface="Lucida Sans"/>
                <a:cs typeface="Lucida Sans"/>
              </a:rPr>
              <a:t> </a:t>
            </a:r>
            <a:r>
              <a:rPr sz="750" spc="-10">
                <a:solidFill>
                  <a:srgbClr val="404041"/>
                </a:solidFill>
                <a:latin typeface="Lucida Sans"/>
                <a:cs typeface="Lucida Sans"/>
              </a:rPr>
              <a:t>applicable).</a:t>
            </a:r>
            <a:endParaRPr sz="750">
              <a:latin typeface="Lucida Sans"/>
              <a:cs typeface="Lucida San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038898" y="2152164"/>
            <a:ext cx="2044064" cy="2359025"/>
            <a:chOff x="5033342" y="2152163"/>
            <a:chExt cx="2044064" cy="2359025"/>
          </a:xfrm>
        </p:grpSpPr>
        <p:sp>
          <p:nvSpPr>
            <p:cNvPr id="11" name="object 11"/>
            <p:cNvSpPr/>
            <p:nvPr/>
          </p:nvSpPr>
          <p:spPr>
            <a:xfrm>
              <a:off x="5033342" y="4505350"/>
              <a:ext cx="1979295" cy="0"/>
            </a:xfrm>
            <a:custGeom>
              <a:avLst/>
              <a:gdLst/>
              <a:ahLst/>
              <a:cxnLst/>
              <a:rect l="l" t="t" r="r" b="b"/>
              <a:pathLst>
                <a:path w="1979295">
                  <a:moveTo>
                    <a:pt x="0" y="0"/>
                  </a:moveTo>
                  <a:lnTo>
                    <a:pt x="1979142" y="0"/>
                  </a:lnTo>
                </a:path>
              </a:pathLst>
            </a:custGeom>
            <a:ln w="10845">
              <a:solidFill>
                <a:srgbClr val="1B3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291994" y="2974882"/>
              <a:ext cx="190500" cy="630555"/>
            </a:xfrm>
            <a:custGeom>
              <a:avLst/>
              <a:gdLst/>
              <a:ahLst/>
              <a:cxnLst/>
              <a:rect l="l" t="t" r="r" b="b"/>
              <a:pathLst>
                <a:path w="190500" h="630554">
                  <a:moveTo>
                    <a:pt x="42062" y="0"/>
                  </a:moveTo>
                  <a:lnTo>
                    <a:pt x="27271" y="47198"/>
                  </a:lnTo>
                  <a:lnTo>
                    <a:pt x="15537" y="95654"/>
                  </a:lnTo>
                  <a:lnTo>
                    <a:pt x="6993" y="145259"/>
                  </a:lnTo>
                  <a:lnTo>
                    <a:pt x="1770" y="195909"/>
                  </a:lnTo>
                  <a:lnTo>
                    <a:pt x="0" y="247497"/>
                  </a:lnTo>
                  <a:lnTo>
                    <a:pt x="1886" y="300611"/>
                  </a:lnTo>
                  <a:lnTo>
                    <a:pt x="7497" y="353174"/>
                  </a:lnTo>
                  <a:lnTo>
                    <a:pt x="16758" y="405007"/>
                  </a:lnTo>
                  <a:lnTo>
                    <a:pt x="29596" y="455933"/>
                  </a:lnTo>
                  <a:lnTo>
                    <a:pt x="45937" y="505771"/>
                  </a:lnTo>
                  <a:lnTo>
                    <a:pt x="65708" y="554344"/>
                  </a:lnTo>
                  <a:lnTo>
                    <a:pt x="88836" y="601472"/>
                  </a:lnTo>
                  <a:lnTo>
                    <a:pt x="121933" y="627962"/>
                  </a:lnTo>
                  <a:lnTo>
                    <a:pt x="136436" y="629945"/>
                  </a:lnTo>
                  <a:lnTo>
                    <a:pt x="163731" y="622601"/>
                  </a:lnTo>
                  <a:lnTo>
                    <a:pt x="182603" y="603748"/>
                  </a:lnTo>
                  <a:lnTo>
                    <a:pt x="190232" y="578156"/>
                  </a:lnTo>
                  <a:lnTo>
                    <a:pt x="183794" y="550595"/>
                  </a:lnTo>
                  <a:lnTo>
                    <a:pt x="160994" y="503394"/>
                  </a:lnTo>
                  <a:lnTo>
                    <a:pt x="142126" y="454539"/>
                  </a:lnTo>
                  <a:lnTo>
                    <a:pt x="127284" y="404275"/>
                  </a:lnTo>
                  <a:lnTo>
                    <a:pt x="116564" y="352850"/>
                  </a:lnTo>
                  <a:lnTo>
                    <a:pt x="110062" y="300508"/>
                  </a:lnTo>
                  <a:lnTo>
                    <a:pt x="107873" y="247497"/>
                  </a:lnTo>
                  <a:lnTo>
                    <a:pt x="109976" y="195487"/>
                  </a:lnTo>
                  <a:lnTo>
                    <a:pt x="116162" y="144618"/>
                  </a:lnTo>
                  <a:lnTo>
                    <a:pt x="126245" y="95039"/>
                  </a:lnTo>
                  <a:lnTo>
                    <a:pt x="140042" y="46901"/>
                  </a:lnTo>
                  <a:lnTo>
                    <a:pt x="42062" y="0"/>
                  </a:lnTo>
                  <a:close/>
                </a:path>
              </a:pathLst>
            </a:custGeom>
            <a:solidFill>
              <a:srgbClr val="0260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738802" y="2470839"/>
              <a:ext cx="624205" cy="172085"/>
            </a:xfrm>
            <a:custGeom>
              <a:avLst/>
              <a:gdLst/>
              <a:ahLst/>
              <a:cxnLst/>
              <a:rect l="l" t="t" r="r" b="b"/>
              <a:pathLst>
                <a:path w="624204" h="172085">
                  <a:moveTo>
                    <a:pt x="304723" y="0"/>
                  </a:moveTo>
                  <a:lnTo>
                    <a:pt x="250966" y="1916"/>
                  </a:lnTo>
                  <a:lnTo>
                    <a:pt x="198232" y="7572"/>
                  </a:lnTo>
                  <a:lnTo>
                    <a:pt x="146646" y="16829"/>
                  </a:lnTo>
                  <a:lnTo>
                    <a:pt x="96330" y="29544"/>
                  </a:lnTo>
                  <a:lnTo>
                    <a:pt x="47407" y="45580"/>
                  </a:lnTo>
                  <a:lnTo>
                    <a:pt x="0" y="64795"/>
                  </a:lnTo>
                  <a:lnTo>
                    <a:pt x="40093" y="165023"/>
                  </a:lnTo>
                  <a:lnTo>
                    <a:pt x="89578" y="145030"/>
                  </a:lnTo>
                  <a:lnTo>
                    <a:pt x="140975" y="129100"/>
                  </a:lnTo>
                  <a:lnTo>
                    <a:pt x="194094" y="117453"/>
                  </a:lnTo>
                  <a:lnTo>
                    <a:pt x="248741" y="110304"/>
                  </a:lnTo>
                  <a:lnTo>
                    <a:pt x="304723" y="107873"/>
                  </a:lnTo>
                  <a:lnTo>
                    <a:pt x="354188" y="109755"/>
                  </a:lnTo>
                  <a:lnTo>
                    <a:pt x="402643" y="115309"/>
                  </a:lnTo>
                  <a:lnTo>
                    <a:pt x="449949" y="124396"/>
                  </a:lnTo>
                  <a:lnTo>
                    <a:pt x="495970" y="136878"/>
                  </a:lnTo>
                  <a:lnTo>
                    <a:pt x="540567" y="152617"/>
                  </a:lnTo>
                  <a:lnTo>
                    <a:pt x="583603" y="171475"/>
                  </a:lnTo>
                  <a:lnTo>
                    <a:pt x="623697" y="71259"/>
                  </a:lnTo>
                  <a:lnTo>
                    <a:pt x="581499" y="52948"/>
                  </a:lnTo>
                  <a:lnTo>
                    <a:pt x="538024" y="37182"/>
                  </a:lnTo>
                  <a:lnTo>
                    <a:pt x="493365" y="24061"/>
                  </a:lnTo>
                  <a:lnTo>
                    <a:pt x="447614" y="13683"/>
                  </a:lnTo>
                  <a:lnTo>
                    <a:pt x="400861" y="6147"/>
                  </a:lnTo>
                  <a:lnTo>
                    <a:pt x="353201" y="1553"/>
                  </a:lnTo>
                  <a:lnTo>
                    <a:pt x="304723" y="0"/>
                  </a:lnTo>
                  <a:close/>
                </a:path>
              </a:pathLst>
            </a:custGeom>
            <a:solidFill>
              <a:srgbClr val="F8A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605065" y="2981816"/>
              <a:ext cx="190500" cy="623570"/>
            </a:xfrm>
            <a:custGeom>
              <a:avLst/>
              <a:gdLst/>
              <a:ahLst/>
              <a:cxnLst/>
              <a:rect l="l" t="t" r="r" b="b"/>
              <a:pathLst>
                <a:path w="190500" h="623570">
                  <a:moveTo>
                    <a:pt x="150268" y="0"/>
                  </a:moveTo>
                  <a:lnTo>
                    <a:pt x="52288" y="46901"/>
                  </a:lnTo>
                  <a:lnTo>
                    <a:pt x="65109" y="93470"/>
                  </a:lnTo>
                  <a:lnTo>
                    <a:pt x="74457" y="141360"/>
                  </a:lnTo>
                  <a:lnTo>
                    <a:pt x="80179" y="190436"/>
                  </a:lnTo>
                  <a:lnTo>
                    <a:pt x="82120" y="240563"/>
                  </a:lnTo>
                  <a:lnTo>
                    <a:pt x="79945" y="293902"/>
                  </a:lnTo>
                  <a:lnTo>
                    <a:pt x="73477" y="346357"/>
                  </a:lnTo>
                  <a:lnTo>
                    <a:pt x="62808" y="397730"/>
                  </a:lnTo>
                  <a:lnTo>
                    <a:pt x="48028" y="447824"/>
                  </a:lnTo>
                  <a:lnTo>
                    <a:pt x="29226" y="496441"/>
                  </a:lnTo>
                  <a:lnTo>
                    <a:pt x="6492" y="543382"/>
                  </a:lnTo>
                  <a:lnTo>
                    <a:pt x="0" y="571029"/>
                  </a:lnTo>
                  <a:lnTo>
                    <a:pt x="7617" y="596712"/>
                  </a:lnTo>
                  <a:lnTo>
                    <a:pt x="26525" y="615637"/>
                  </a:lnTo>
                  <a:lnTo>
                    <a:pt x="53901" y="623011"/>
                  </a:lnTo>
                  <a:lnTo>
                    <a:pt x="68423" y="621028"/>
                  </a:lnTo>
                  <a:lnTo>
                    <a:pt x="101577" y="594525"/>
                  </a:lnTo>
                  <a:lnTo>
                    <a:pt x="124633" y="547616"/>
                  </a:lnTo>
                  <a:lnTo>
                    <a:pt x="144326" y="499244"/>
                  </a:lnTo>
                  <a:lnTo>
                    <a:pt x="160588" y="449556"/>
                  </a:lnTo>
                  <a:lnTo>
                    <a:pt x="173353" y="398697"/>
                  </a:lnTo>
                  <a:lnTo>
                    <a:pt x="182553" y="346814"/>
                  </a:lnTo>
                  <a:lnTo>
                    <a:pt x="188123" y="294054"/>
                  </a:lnTo>
                  <a:lnTo>
                    <a:pt x="189994" y="240563"/>
                  </a:lnTo>
                  <a:lnTo>
                    <a:pt x="188322" y="190497"/>
                  </a:lnTo>
                  <a:lnTo>
                    <a:pt x="183388" y="141313"/>
                  </a:lnTo>
                  <a:lnTo>
                    <a:pt x="175318" y="93105"/>
                  </a:lnTo>
                  <a:lnTo>
                    <a:pt x="164236" y="45969"/>
                  </a:lnTo>
                  <a:lnTo>
                    <a:pt x="150268" y="0"/>
                  </a:lnTo>
                  <a:close/>
                </a:path>
              </a:pathLst>
            </a:custGeom>
            <a:solidFill>
              <a:srgbClr val="A90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334066" y="2535641"/>
              <a:ext cx="445134" cy="486409"/>
            </a:xfrm>
            <a:custGeom>
              <a:avLst/>
              <a:gdLst/>
              <a:ahLst/>
              <a:cxnLst/>
              <a:rect l="l" t="t" r="r" b="b"/>
              <a:pathLst>
                <a:path w="445135" h="486410">
                  <a:moveTo>
                    <a:pt x="404736" y="0"/>
                  </a:moveTo>
                  <a:lnTo>
                    <a:pt x="358499" y="22531"/>
                  </a:lnTo>
                  <a:lnTo>
                    <a:pt x="314093" y="48064"/>
                  </a:lnTo>
                  <a:lnTo>
                    <a:pt x="271650" y="76466"/>
                  </a:lnTo>
                  <a:lnTo>
                    <a:pt x="231303" y="107603"/>
                  </a:lnTo>
                  <a:lnTo>
                    <a:pt x="193187" y="141343"/>
                  </a:lnTo>
                  <a:lnTo>
                    <a:pt x="157433" y="177553"/>
                  </a:lnTo>
                  <a:lnTo>
                    <a:pt x="124177" y="216101"/>
                  </a:lnTo>
                  <a:lnTo>
                    <a:pt x="93549" y="256852"/>
                  </a:lnTo>
                  <a:lnTo>
                    <a:pt x="65684" y="299674"/>
                  </a:lnTo>
                  <a:lnTo>
                    <a:pt x="40716" y="344436"/>
                  </a:lnTo>
                  <a:lnTo>
                    <a:pt x="18776" y="391002"/>
                  </a:lnTo>
                  <a:lnTo>
                    <a:pt x="0" y="439242"/>
                  </a:lnTo>
                  <a:lnTo>
                    <a:pt x="97967" y="486143"/>
                  </a:lnTo>
                  <a:lnTo>
                    <a:pt x="115110" y="440077"/>
                  </a:lnTo>
                  <a:lnTo>
                    <a:pt x="135595" y="395745"/>
                  </a:lnTo>
                  <a:lnTo>
                    <a:pt x="159268" y="353299"/>
                  </a:lnTo>
                  <a:lnTo>
                    <a:pt x="185973" y="312896"/>
                  </a:lnTo>
                  <a:lnTo>
                    <a:pt x="215557" y="274689"/>
                  </a:lnTo>
                  <a:lnTo>
                    <a:pt x="247863" y="238832"/>
                  </a:lnTo>
                  <a:lnTo>
                    <a:pt x="282739" y="205482"/>
                  </a:lnTo>
                  <a:lnTo>
                    <a:pt x="320027" y="174792"/>
                  </a:lnTo>
                  <a:lnTo>
                    <a:pt x="359576" y="146916"/>
                  </a:lnTo>
                  <a:lnTo>
                    <a:pt x="401228" y="122010"/>
                  </a:lnTo>
                  <a:lnTo>
                    <a:pt x="444830" y="100228"/>
                  </a:lnTo>
                  <a:lnTo>
                    <a:pt x="404736" y="0"/>
                  </a:lnTo>
                  <a:close/>
                </a:path>
              </a:pathLst>
            </a:custGeom>
            <a:solidFill>
              <a:srgbClr val="2CD1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322407" y="2542095"/>
              <a:ext cx="433070" cy="487045"/>
            </a:xfrm>
            <a:custGeom>
              <a:avLst/>
              <a:gdLst/>
              <a:ahLst/>
              <a:cxnLst/>
              <a:rect l="l" t="t" r="r" b="b"/>
              <a:pathLst>
                <a:path w="433070" h="487044">
                  <a:moveTo>
                    <a:pt x="40093" y="0"/>
                  </a:moveTo>
                  <a:lnTo>
                    <a:pt x="0" y="100228"/>
                  </a:lnTo>
                  <a:lnTo>
                    <a:pt x="42339" y="122653"/>
                  </a:lnTo>
                  <a:lnTo>
                    <a:pt x="82743" y="148063"/>
                  </a:lnTo>
                  <a:lnTo>
                    <a:pt x="121065" y="176311"/>
                  </a:lnTo>
                  <a:lnTo>
                    <a:pt x="157156" y="207247"/>
                  </a:lnTo>
                  <a:lnTo>
                    <a:pt x="190870" y="240724"/>
                  </a:lnTo>
                  <a:lnTo>
                    <a:pt x="222058" y="276592"/>
                  </a:lnTo>
                  <a:lnTo>
                    <a:pt x="250573" y="314704"/>
                  </a:lnTo>
                  <a:lnTo>
                    <a:pt x="276267" y="354910"/>
                  </a:lnTo>
                  <a:lnTo>
                    <a:pt x="298993" y="397063"/>
                  </a:lnTo>
                  <a:lnTo>
                    <a:pt x="318603" y="441013"/>
                  </a:lnTo>
                  <a:lnTo>
                    <a:pt x="334949" y="486613"/>
                  </a:lnTo>
                  <a:lnTo>
                    <a:pt x="432930" y="439724"/>
                  </a:lnTo>
                  <a:lnTo>
                    <a:pt x="414878" y="391906"/>
                  </a:lnTo>
                  <a:lnTo>
                    <a:pt x="393732" y="345693"/>
                  </a:lnTo>
                  <a:lnTo>
                    <a:pt x="369619" y="301212"/>
                  </a:lnTo>
                  <a:lnTo>
                    <a:pt x="342666" y="258592"/>
                  </a:lnTo>
                  <a:lnTo>
                    <a:pt x="313001" y="217961"/>
                  </a:lnTo>
                  <a:lnTo>
                    <a:pt x="280750" y="179447"/>
                  </a:lnTo>
                  <a:lnTo>
                    <a:pt x="246043" y="143179"/>
                  </a:lnTo>
                  <a:lnTo>
                    <a:pt x="209004" y="109283"/>
                  </a:lnTo>
                  <a:lnTo>
                    <a:pt x="169763" y="77890"/>
                  </a:lnTo>
                  <a:lnTo>
                    <a:pt x="128446" y="49126"/>
                  </a:lnTo>
                  <a:lnTo>
                    <a:pt x="85180" y="23120"/>
                  </a:lnTo>
                  <a:lnTo>
                    <a:pt x="40093" y="0"/>
                  </a:lnTo>
                  <a:close/>
                </a:path>
              </a:pathLst>
            </a:custGeom>
            <a:solidFill>
              <a:srgbClr val="F847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340539" y="2519386"/>
              <a:ext cx="1406525" cy="1038225"/>
            </a:xfrm>
            <a:custGeom>
              <a:avLst/>
              <a:gdLst/>
              <a:ahLst/>
              <a:cxnLst/>
              <a:rect l="l" t="t" r="r" b="b"/>
              <a:pathLst>
                <a:path w="1406525" h="1038225">
                  <a:moveTo>
                    <a:pt x="702983" y="0"/>
                  </a:moveTo>
                  <a:lnTo>
                    <a:pt x="654923" y="1624"/>
                  </a:lnTo>
                  <a:lnTo>
                    <a:pt x="607722" y="6429"/>
                  </a:lnTo>
                  <a:lnTo>
                    <a:pt x="561484" y="14307"/>
                  </a:lnTo>
                  <a:lnTo>
                    <a:pt x="516316" y="25154"/>
                  </a:lnTo>
                  <a:lnTo>
                    <a:pt x="472323" y="38863"/>
                  </a:lnTo>
                  <a:lnTo>
                    <a:pt x="429610" y="55330"/>
                  </a:lnTo>
                  <a:lnTo>
                    <a:pt x="388283" y="74449"/>
                  </a:lnTo>
                  <a:lnTo>
                    <a:pt x="348448" y="96115"/>
                  </a:lnTo>
                  <a:lnTo>
                    <a:pt x="310209" y="120221"/>
                  </a:lnTo>
                  <a:lnTo>
                    <a:pt x="273673" y="146663"/>
                  </a:lnTo>
                  <a:lnTo>
                    <a:pt x="238945" y="175335"/>
                  </a:lnTo>
                  <a:lnTo>
                    <a:pt x="206130" y="206132"/>
                  </a:lnTo>
                  <a:lnTo>
                    <a:pt x="175334" y="238947"/>
                  </a:lnTo>
                  <a:lnTo>
                    <a:pt x="146662" y="273676"/>
                  </a:lnTo>
                  <a:lnTo>
                    <a:pt x="120221" y="310213"/>
                  </a:lnTo>
                  <a:lnTo>
                    <a:pt x="96115" y="348452"/>
                  </a:lnTo>
                  <a:lnTo>
                    <a:pt x="74449" y="388288"/>
                  </a:lnTo>
                  <a:lnTo>
                    <a:pt x="55330" y="429616"/>
                  </a:lnTo>
                  <a:lnTo>
                    <a:pt x="38863" y="472329"/>
                  </a:lnTo>
                  <a:lnTo>
                    <a:pt x="25154" y="516324"/>
                  </a:lnTo>
                  <a:lnTo>
                    <a:pt x="14307" y="561493"/>
                  </a:lnTo>
                  <a:lnTo>
                    <a:pt x="6429" y="607731"/>
                  </a:lnTo>
                  <a:lnTo>
                    <a:pt x="1624" y="654934"/>
                  </a:lnTo>
                  <a:lnTo>
                    <a:pt x="0" y="702995"/>
                  </a:lnTo>
                  <a:lnTo>
                    <a:pt x="1799" y="753254"/>
                  </a:lnTo>
                  <a:lnTo>
                    <a:pt x="7152" y="802992"/>
                  </a:lnTo>
                  <a:lnTo>
                    <a:pt x="15990" y="852033"/>
                  </a:lnTo>
                  <a:lnTo>
                    <a:pt x="28244" y="900202"/>
                  </a:lnTo>
                  <a:lnTo>
                    <a:pt x="43847" y="947323"/>
                  </a:lnTo>
                  <a:lnTo>
                    <a:pt x="62729" y="993219"/>
                  </a:lnTo>
                  <a:lnTo>
                    <a:pt x="84823" y="1037716"/>
                  </a:lnTo>
                  <a:lnTo>
                    <a:pt x="97218" y="1037716"/>
                  </a:lnTo>
                  <a:lnTo>
                    <a:pt x="74722" y="993317"/>
                  </a:lnTo>
                  <a:lnTo>
                    <a:pt x="55487" y="947478"/>
                  </a:lnTo>
                  <a:lnTo>
                    <a:pt x="39584" y="900379"/>
                  </a:lnTo>
                  <a:lnTo>
                    <a:pt x="27087" y="852201"/>
                  </a:lnTo>
                  <a:lnTo>
                    <a:pt x="18071" y="803124"/>
                  </a:lnTo>
                  <a:lnTo>
                    <a:pt x="12607" y="753329"/>
                  </a:lnTo>
                  <a:lnTo>
                    <a:pt x="10769" y="702995"/>
                  </a:lnTo>
                  <a:lnTo>
                    <a:pt x="12369" y="655671"/>
                  </a:lnTo>
                  <a:lnTo>
                    <a:pt x="17100" y="609192"/>
                  </a:lnTo>
                  <a:lnTo>
                    <a:pt x="24858" y="563663"/>
                  </a:lnTo>
                  <a:lnTo>
                    <a:pt x="35539" y="519186"/>
                  </a:lnTo>
                  <a:lnTo>
                    <a:pt x="49039" y="475867"/>
                  </a:lnTo>
                  <a:lnTo>
                    <a:pt x="65255" y="433808"/>
                  </a:lnTo>
                  <a:lnTo>
                    <a:pt x="84081" y="393114"/>
                  </a:lnTo>
                  <a:lnTo>
                    <a:pt x="105416" y="353889"/>
                  </a:lnTo>
                  <a:lnTo>
                    <a:pt x="129153" y="316236"/>
                  </a:lnTo>
                  <a:lnTo>
                    <a:pt x="155191" y="280260"/>
                  </a:lnTo>
                  <a:lnTo>
                    <a:pt x="183424" y="246064"/>
                  </a:lnTo>
                  <a:lnTo>
                    <a:pt x="213748" y="213752"/>
                  </a:lnTo>
                  <a:lnTo>
                    <a:pt x="246061" y="183428"/>
                  </a:lnTo>
                  <a:lnTo>
                    <a:pt x="280258" y="155196"/>
                  </a:lnTo>
                  <a:lnTo>
                    <a:pt x="316234" y="129159"/>
                  </a:lnTo>
                  <a:lnTo>
                    <a:pt x="353887" y="105423"/>
                  </a:lnTo>
                  <a:lnTo>
                    <a:pt x="393112" y="84090"/>
                  </a:lnTo>
                  <a:lnTo>
                    <a:pt x="433806" y="65264"/>
                  </a:lnTo>
                  <a:lnTo>
                    <a:pt x="475864" y="49049"/>
                  </a:lnTo>
                  <a:lnTo>
                    <a:pt x="519182" y="35550"/>
                  </a:lnTo>
                  <a:lnTo>
                    <a:pt x="563657" y="24870"/>
                  </a:lnTo>
                  <a:lnTo>
                    <a:pt x="609185" y="17112"/>
                  </a:lnTo>
                  <a:lnTo>
                    <a:pt x="655661" y="12382"/>
                  </a:lnTo>
                  <a:lnTo>
                    <a:pt x="702983" y="10782"/>
                  </a:lnTo>
                  <a:lnTo>
                    <a:pt x="750305" y="12382"/>
                  </a:lnTo>
                  <a:lnTo>
                    <a:pt x="796783" y="17112"/>
                  </a:lnTo>
                  <a:lnTo>
                    <a:pt x="842311" y="24870"/>
                  </a:lnTo>
                  <a:lnTo>
                    <a:pt x="886787" y="35550"/>
                  </a:lnTo>
                  <a:lnTo>
                    <a:pt x="930105" y="49049"/>
                  </a:lnTo>
                  <a:lnTo>
                    <a:pt x="972163" y="65264"/>
                  </a:lnTo>
                  <a:lnTo>
                    <a:pt x="1012856" y="84090"/>
                  </a:lnTo>
                  <a:lnTo>
                    <a:pt x="1052080" y="105423"/>
                  </a:lnTo>
                  <a:lnTo>
                    <a:pt x="1089732" y="129159"/>
                  </a:lnTo>
                  <a:lnTo>
                    <a:pt x="1125708" y="155196"/>
                  </a:lnTo>
                  <a:lnTo>
                    <a:pt x="1159904" y="183428"/>
                  </a:lnTo>
                  <a:lnTo>
                    <a:pt x="1192215" y="213752"/>
                  </a:lnTo>
                  <a:lnTo>
                    <a:pt x="1222539" y="246064"/>
                  </a:lnTo>
                  <a:lnTo>
                    <a:pt x="1250771" y="280260"/>
                  </a:lnTo>
                  <a:lnTo>
                    <a:pt x="1276807" y="316236"/>
                  </a:lnTo>
                  <a:lnTo>
                    <a:pt x="1300543" y="353889"/>
                  </a:lnTo>
                  <a:lnTo>
                    <a:pt x="1321876" y="393114"/>
                  </a:lnTo>
                  <a:lnTo>
                    <a:pt x="1340702" y="433808"/>
                  </a:lnTo>
                  <a:lnTo>
                    <a:pt x="1356916" y="475867"/>
                  </a:lnTo>
                  <a:lnTo>
                    <a:pt x="1370415" y="519186"/>
                  </a:lnTo>
                  <a:lnTo>
                    <a:pt x="1381095" y="563663"/>
                  </a:lnTo>
                  <a:lnTo>
                    <a:pt x="1388853" y="609192"/>
                  </a:lnTo>
                  <a:lnTo>
                    <a:pt x="1393583" y="655671"/>
                  </a:lnTo>
                  <a:lnTo>
                    <a:pt x="1395183" y="702995"/>
                  </a:lnTo>
                  <a:lnTo>
                    <a:pt x="1393358" y="753700"/>
                  </a:lnTo>
                  <a:lnTo>
                    <a:pt x="1387927" y="803685"/>
                  </a:lnTo>
                  <a:lnTo>
                    <a:pt x="1378956" y="852805"/>
                  </a:lnTo>
                  <a:lnTo>
                    <a:pt x="1366514" y="900914"/>
                  </a:lnTo>
                  <a:lnTo>
                    <a:pt x="1350667" y="947866"/>
                  </a:lnTo>
                  <a:lnTo>
                    <a:pt x="1331482" y="993515"/>
                  </a:lnTo>
                  <a:lnTo>
                    <a:pt x="1309027" y="1037716"/>
                  </a:lnTo>
                  <a:lnTo>
                    <a:pt x="1321434" y="1037716"/>
                  </a:lnTo>
                  <a:lnTo>
                    <a:pt x="1343485" y="993421"/>
                  </a:lnTo>
                  <a:lnTo>
                    <a:pt x="1362316" y="947714"/>
                  </a:lnTo>
                  <a:lnTo>
                    <a:pt x="1377866" y="900738"/>
                  </a:lnTo>
                  <a:lnTo>
                    <a:pt x="1390070" y="852636"/>
                  </a:lnTo>
                  <a:lnTo>
                    <a:pt x="1398866" y="803550"/>
                  </a:lnTo>
                  <a:lnTo>
                    <a:pt x="1404190" y="753622"/>
                  </a:lnTo>
                  <a:lnTo>
                    <a:pt x="1405978" y="702995"/>
                  </a:lnTo>
                  <a:lnTo>
                    <a:pt x="1404353" y="654934"/>
                  </a:lnTo>
                  <a:lnTo>
                    <a:pt x="1399549" y="607731"/>
                  </a:lnTo>
                  <a:lnTo>
                    <a:pt x="1391670" y="561493"/>
                  </a:lnTo>
                  <a:lnTo>
                    <a:pt x="1380823" y="516324"/>
                  </a:lnTo>
                  <a:lnTo>
                    <a:pt x="1367113" y="472329"/>
                  </a:lnTo>
                  <a:lnTo>
                    <a:pt x="1350646" y="429616"/>
                  </a:lnTo>
                  <a:lnTo>
                    <a:pt x="1331526" y="388288"/>
                  </a:lnTo>
                  <a:lnTo>
                    <a:pt x="1309860" y="348452"/>
                  </a:lnTo>
                  <a:lnTo>
                    <a:pt x="1285753" y="310213"/>
                  </a:lnTo>
                  <a:lnTo>
                    <a:pt x="1259311" y="273676"/>
                  </a:lnTo>
                  <a:lnTo>
                    <a:pt x="1230638" y="238947"/>
                  </a:lnTo>
                  <a:lnTo>
                    <a:pt x="1199842" y="206132"/>
                  </a:lnTo>
                  <a:lnTo>
                    <a:pt x="1167026" y="175335"/>
                  </a:lnTo>
                  <a:lnTo>
                    <a:pt x="1132297" y="146663"/>
                  </a:lnTo>
                  <a:lnTo>
                    <a:pt x="1095760" y="120221"/>
                  </a:lnTo>
                  <a:lnTo>
                    <a:pt x="1057521" y="96115"/>
                  </a:lnTo>
                  <a:lnTo>
                    <a:pt x="1017684" y="74449"/>
                  </a:lnTo>
                  <a:lnTo>
                    <a:pt x="976357" y="55330"/>
                  </a:lnTo>
                  <a:lnTo>
                    <a:pt x="933644" y="38863"/>
                  </a:lnTo>
                  <a:lnTo>
                    <a:pt x="889650" y="25154"/>
                  </a:lnTo>
                  <a:lnTo>
                    <a:pt x="844481" y="14307"/>
                  </a:lnTo>
                  <a:lnTo>
                    <a:pt x="798244" y="6429"/>
                  </a:lnTo>
                  <a:lnTo>
                    <a:pt x="751042" y="1624"/>
                  </a:lnTo>
                  <a:lnTo>
                    <a:pt x="7029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14048" y="2815659"/>
              <a:ext cx="844550" cy="1012190"/>
            </a:xfrm>
            <a:custGeom>
              <a:avLst/>
              <a:gdLst/>
              <a:ahLst/>
              <a:cxnLst/>
              <a:rect l="l" t="t" r="r" b="b"/>
              <a:pathLst>
                <a:path w="844550" h="1012189">
                  <a:moveTo>
                    <a:pt x="401853" y="0"/>
                  </a:moveTo>
                  <a:lnTo>
                    <a:pt x="353055" y="5124"/>
                  </a:lnTo>
                  <a:lnTo>
                    <a:pt x="306005" y="15711"/>
                  </a:lnTo>
                  <a:lnTo>
                    <a:pt x="261039" y="31428"/>
                  </a:lnTo>
                  <a:lnTo>
                    <a:pt x="218494" y="51942"/>
                  </a:lnTo>
                  <a:lnTo>
                    <a:pt x="178705" y="76921"/>
                  </a:lnTo>
                  <a:lnTo>
                    <a:pt x="142009" y="106033"/>
                  </a:lnTo>
                  <a:lnTo>
                    <a:pt x="108743" y="138946"/>
                  </a:lnTo>
                  <a:lnTo>
                    <a:pt x="79242" y="175327"/>
                  </a:lnTo>
                  <a:lnTo>
                    <a:pt x="53844" y="214844"/>
                  </a:lnTo>
                  <a:lnTo>
                    <a:pt x="32884" y="257164"/>
                  </a:lnTo>
                  <a:lnTo>
                    <a:pt x="16699" y="301956"/>
                  </a:lnTo>
                  <a:lnTo>
                    <a:pt x="5626" y="348886"/>
                  </a:lnTo>
                  <a:lnTo>
                    <a:pt x="0" y="397624"/>
                  </a:lnTo>
                  <a:lnTo>
                    <a:pt x="156" y="449013"/>
                  </a:lnTo>
                  <a:lnTo>
                    <a:pt x="6261" y="498784"/>
                  </a:lnTo>
                  <a:lnTo>
                    <a:pt x="17969" y="546595"/>
                  </a:lnTo>
                  <a:lnTo>
                    <a:pt x="34936" y="592099"/>
                  </a:lnTo>
                  <a:lnTo>
                    <a:pt x="56814" y="634953"/>
                  </a:lnTo>
                  <a:lnTo>
                    <a:pt x="83258" y="674812"/>
                  </a:lnTo>
                  <a:lnTo>
                    <a:pt x="113923" y="711332"/>
                  </a:lnTo>
                  <a:lnTo>
                    <a:pt x="148463" y="744169"/>
                  </a:lnTo>
                  <a:lnTo>
                    <a:pt x="180892" y="777080"/>
                  </a:lnTo>
                  <a:lnTo>
                    <a:pt x="206783" y="814749"/>
                  </a:lnTo>
                  <a:lnTo>
                    <a:pt x="225752" y="856199"/>
                  </a:lnTo>
                  <a:lnTo>
                    <a:pt x="237415" y="900452"/>
                  </a:lnTo>
                  <a:lnTo>
                    <a:pt x="241388" y="946531"/>
                  </a:lnTo>
                  <a:lnTo>
                    <a:pt x="241388" y="1012037"/>
                  </a:lnTo>
                  <a:lnTo>
                    <a:pt x="602272" y="1012037"/>
                  </a:lnTo>
                  <a:lnTo>
                    <a:pt x="602272" y="946518"/>
                  </a:lnTo>
                  <a:lnTo>
                    <a:pt x="606333" y="900217"/>
                  </a:lnTo>
                  <a:lnTo>
                    <a:pt x="618216" y="855822"/>
                  </a:lnTo>
                  <a:lnTo>
                    <a:pt x="637464" y="814255"/>
                  </a:lnTo>
                  <a:lnTo>
                    <a:pt x="663623" y="776438"/>
                  </a:lnTo>
                  <a:lnTo>
                    <a:pt x="696239" y="743292"/>
                  </a:lnTo>
                  <a:lnTo>
                    <a:pt x="732987" y="707850"/>
                  </a:lnTo>
                  <a:lnTo>
                    <a:pt x="765248" y="668219"/>
                  </a:lnTo>
                  <a:lnTo>
                    <a:pt x="792595" y="624822"/>
                  </a:lnTo>
                  <a:lnTo>
                    <a:pt x="814605" y="578084"/>
                  </a:lnTo>
                  <a:lnTo>
                    <a:pt x="830852" y="528429"/>
                  </a:lnTo>
                  <a:lnTo>
                    <a:pt x="840911" y="476279"/>
                  </a:lnTo>
                  <a:lnTo>
                    <a:pt x="844359" y="422059"/>
                  </a:lnTo>
                  <a:lnTo>
                    <a:pt x="841738" y="374733"/>
                  </a:lnTo>
                  <a:lnTo>
                    <a:pt x="834062" y="328933"/>
                  </a:lnTo>
                  <a:lnTo>
                    <a:pt x="821612" y="284941"/>
                  </a:lnTo>
                  <a:lnTo>
                    <a:pt x="804667" y="243035"/>
                  </a:lnTo>
                  <a:lnTo>
                    <a:pt x="783509" y="203498"/>
                  </a:lnTo>
                  <a:lnTo>
                    <a:pt x="758417" y="166608"/>
                  </a:lnTo>
                  <a:lnTo>
                    <a:pt x="729672" y="132646"/>
                  </a:lnTo>
                  <a:lnTo>
                    <a:pt x="697555" y="101892"/>
                  </a:lnTo>
                  <a:lnTo>
                    <a:pt x="662345" y="74628"/>
                  </a:lnTo>
                  <a:lnTo>
                    <a:pt x="624324" y="51132"/>
                  </a:lnTo>
                  <a:lnTo>
                    <a:pt x="583771" y="31686"/>
                  </a:lnTo>
                  <a:lnTo>
                    <a:pt x="540967" y="16569"/>
                  </a:lnTo>
                  <a:lnTo>
                    <a:pt x="496192" y="6062"/>
                  </a:lnTo>
                  <a:lnTo>
                    <a:pt x="449728" y="446"/>
                  </a:lnTo>
                  <a:lnTo>
                    <a:pt x="401853" y="0"/>
                  </a:lnTo>
                  <a:close/>
                </a:path>
              </a:pathLst>
            </a:custGeom>
            <a:solidFill>
              <a:srgbClr val="F8A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614043" y="2815293"/>
              <a:ext cx="513715" cy="1012825"/>
            </a:xfrm>
            <a:custGeom>
              <a:avLst/>
              <a:gdLst/>
              <a:ahLst/>
              <a:cxnLst/>
              <a:rect l="l" t="t" r="r" b="b"/>
              <a:pathLst>
                <a:path w="513714" h="1012825">
                  <a:moveTo>
                    <a:pt x="430459" y="0"/>
                  </a:moveTo>
                  <a:lnTo>
                    <a:pt x="353068" y="5492"/>
                  </a:lnTo>
                  <a:lnTo>
                    <a:pt x="306017" y="16079"/>
                  </a:lnTo>
                  <a:lnTo>
                    <a:pt x="261050" y="31796"/>
                  </a:lnTo>
                  <a:lnTo>
                    <a:pt x="218504" y="52310"/>
                  </a:lnTo>
                  <a:lnTo>
                    <a:pt x="178713" y="77289"/>
                  </a:lnTo>
                  <a:lnTo>
                    <a:pt x="142016" y="106401"/>
                  </a:lnTo>
                  <a:lnTo>
                    <a:pt x="108748" y="139314"/>
                  </a:lnTo>
                  <a:lnTo>
                    <a:pt x="79246" y="175695"/>
                  </a:lnTo>
                  <a:lnTo>
                    <a:pt x="53847" y="215211"/>
                  </a:lnTo>
                  <a:lnTo>
                    <a:pt x="32886" y="257532"/>
                  </a:lnTo>
                  <a:lnTo>
                    <a:pt x="16700" y="302323"/>
                  </a:lnTo>
                  <a:lnTo>
                    <a:pt x="5626" y="349254"/>
                  </a:lnTo>
                  <a:lnTo>
                    <a:pt x="0" y="397992"/>
                  </a:lnTo>
                  <a:lnTo>
                    <a:pt x="160" y="449380"/>
                  </a:lnTo>
                  <a:lnTo>
                    <a:pt x="6268" y="499152"/>
                  </a:lnTo>
                  <a:lnTo>
                    <a:pt x="17979" y="546962"/>
                  </a:lnTo>
                  <a:lnTo>
                    <a:pt x="34947" y="592467"/>
                  </a:lnTo>
                  <a:lnTo>
                    <a:pt x="56826" y="635321"/>
                  </a:lnTo>
                  <a:lnTo>
                    <a:pt x="83271" y="675180"/>
                  </a:lnTo>
                  <a:lnTo>
                    <a:pt x="113936" y="711700"/>
                  </a:lnTo>
                  <a:lnTo>
                    <a:pt x="148475" y="744536"/>
                  </a:lnTo>
                  <a:lnTo>
                    <a:pt x="180900" y="777447"/>
                  </a:lnTo>
                  <a:lnTo>
                    <a:pt x="206790" y="815117"/>
                  </a:lnTo>
                  <a:lnTo>
                    <a:pt x="225761" y="856567"/>
                  </a:lnTo>
                  <a:lnTo>
                    <a:pt x="237427" y="900820"/>
                  </a:lnTo>
                  <a:lnTo>
                    <a:pt x="241401" y="946898"/>
                  </a:lnTo>
                  <a:lnTo>
                    <a:pt x="241401" y="1012405"/>
                  </a:lnTo>
                  <a:lnTo>
                    <a:pt x="249288" y="1012405"/>
                  </a:lnTo>
                  <a:lnTo>
                    <a:pt x="249288" y="948473"/>
                  </a:lnTo>
                  <a:lnTo>
                    <a:pt x="245315" y="902395"/>
                  </a:lnTo>
                  <a:lnTo>
                    <a:pt x="233652" y="858142"/>
                  </a:lnTo>
                  <a:lnTo>
                    <a:pt x="214682" y="816692"/>
                  </a:lnTo>
                  <a:lnTo>
                    <a:pt x="188791" y="779022"/>
                  </a:lnTo>
                  <a:lnTo>
                    <a:pt x="156362" y="746111"/>
                  </a:lnTo>
                  <a:lnTo>
                    <a:pt x="121822" y="713279"/>
                  </a:lnTo>
                  <a:lnTo>
                    <a:pt x="91158" y="676762"/>
                  </a:lnTo>
                  <a:lnTo>
                    <a:pt x="64713" y="636904"/>
                  </a:lnTo>
                  <a:lnTo>
                    <a:pt x="42835" y="594051"/>
                  </a:lnTo>
                  <a:lnTo>
                    <a:pt x="25869" y="548546"/>
                  </a:lnTo>
                  <a:lnTo>
                    <a:pt x="14160" y="500734"/>
                  </a:lnTo>
                  <a:lnTo>
                    <a:pt x="8055" y="450959"/>
                  </a:lnTo>
                  <a:lnTo>
                    <a:pt x="7899" y="399566"/>
                  </a:lnTo>
                  <a:lnTo>
                    <a:pt x="13522" y="350829"/>
                  </a:lnTo>
                  <a:lnTo>
                    <a:pt x="24594" y="303898"/>
                  </a:lnTo>
                  <a:lnTo>
                    <a:pt x="40778" y="259107"/>
                  </a:lnTo>
                  <a:lnTo>
                    <a:pt x="61738" y="216786"/>
                  </a:lnTo>
                  <a:lnTo>
                    <a:pt x="87136" y="177270"/>
                  </a:lnTo>
                  <a:lnTo>
                    <a:pt x="116637" y="140890"/>
                  </a:lnTo>
                  <a:lnTo>
                    <a:pt x="149904" y="107978"/>
                  </a:lnTo>
                  <a:lnTo>
                    <a:pt x="186601" y="78867"/>
                  </a:lnTo>
                  <a:lnTo>
                    <a:pt x="226391" y="53889"/>
                  </a:lnTo>
                  <a:lnTo>
                    <a:pt x="268937" y="33376"/>
                  </a:lnTo>
                  <a:lnTo>
                    <a:pt x="313904" y="17661"/>
                  </a:lnTo>
                  <a:lnTo>
                    <a:pt x="360954" y="7077"/>
                  </a:lnTo>
                  <a:lnTo>
                    <a:pt x="409752" y="1955"/>
                  </a:lnTo>
                  <a:lnTo>
                    <a:pt x="436266" y="1555"/>
                  </a:lnTo>
                  <a:lnTo>
                    <a:pt x="462381" y="2787"/>
                  </a:lnTo>
                  <a:lnTo>
                    <a:pt x="488059" y="5580"/>
                  </a:lnTo>
                  <a:lnTo>
                    <a:pt x="513257" y="9867"/>
                  </a:lnTo>
                  <a:lnTo>
                    <a:pt x="486214" y="4812"/>
                  </a:lnTo>
                  <a:lnTo>
                    <a:pt x="458595" y="1502"/>
                  </a:lnTo>
                  <a:lnTo>
                    <a:pt x="4304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842957" y="2815654"/>
              <a:ext cx="615950" cy="1012190"/>
            </a:xfrm>
            <a:custGeom>
              <a:avLst/>
              <a:gdLst/>
              <a:ahLst/>
              <a:cxnLst/>
              <a:rect l="l" t="t" r="r" b="b"/>
              <a:pathLst>
                <a:path w="615950" h="1012189">
                  <a:moveTo>
                    <a:pt x="172948" y="0"/>
                  </a:moveTo>
                  <a:lnTo>
                    <a:pt x="153984" y="1321"/>
                  </a:lnTo>
                  <a:lnTo>
                    <a:pt x="135256" y="3492"/>
                  </a:lnTo>
                  <a:lnTo>
                    <a:pt x="116779" y="6482"/>
                  </a:lnTo>
                  <a:lnTo>
                    <a:pt x="98564" y="10261"/>
                  </a:lnTo>
                  <a:lnTo>
                    <a:pt x="155937" y="12422"/>
                  </a:lnTo>
                  <a:lnTo>
                    <a:pt x="208591" y="20493"/>
                  </a:lnTo>
                  <a:lnTo>
                    <a:pt x="256602" y="34024"/>
                  </a:lnTo>
                  <a:lnTo>
                    <a:pt x="300044" y="52565"/>
                  </a:lnTo>
                  <a:lnTo>
                    <a:pt x="338993" y="75665"/>
                  </a:lnTo>
                  <a:lnTo>
                    <a:pt x="373523" y="102875"/>
                  </a:lnTo>
                  <a:lnTo>
                    <a:pt x="403710" y="133745"/>
                  </a:lnTo>
                  <a:lnTo>
                    <a:pt x="429629" y="167823"/>
                  </a:lnTo>
                  <a:lnTo>
                    <a:pt x="451354" y="204661"/>
                  </a:lnTo>
                  <a:lnTo>
                    <a:pt x="468961" y="243807"/>
                  </a:lnTo>
                  <a:lnTo>
                    <a:pt x="482525" y="284812"/>
                  </a:lnTo>
                  <a:lnTo>
                    <a:pt x="492120" y="327225"/>
                  </a:lnTo>
                  <a:lnTo>
                    <a:pt x="497822" y="370597"/>
                  </a:lnTo>
                  <a:lnTo>
                    <a:pt x="499706" y="414477"/>
                  </a:lnTo>
                  <a:lnTo>
                    <a:pt x="497809" y="459425"/>
                  </a:lnTo>
                  <a:lnTo>
                    <a:pt x="492158" y="503335"/>
                  </a:lnTo>
                  <a:lnTo>
                    <a:pt x="482818" y="545954"/>
                  </a:lnTo>
                  <a:lnTo>
                    <a:pt x="469852" y="587029"/>
                  </a:lnTo>
                  <a:lnTo>
                    <a:pt x="453321" y="626310"/>
                  </a:lnTo>
                  <a:lnTo>
                    <a:pt x="433291" y="663542"/>
                  </a:lnTo>
                  <a:lnTo>
                    <a:pt x="409823" y="698475"/>
                  </a:lnTo>
                  <a:lnTo>
                    <a:pt x="382982" y="730856"/>
                  </a:lnTo>
                  <a:lnTo>
                    <a:pt x="352829" y="760432"/>
                  </a:lnTo>
                  <a:lnTo>
                    <a:pt x="319429" y="786952"/>
                  </a:lnTo>
                  <a:lnTo>
                    <a:pt x="282845" y="810163"/>
                  </a:lnTo>
                  <a:lnTo>
                    <a:pt x="243139" y="829813"/>
                  </a:lnTo>
                  <a:lnTo>
                    <a:pt x="200375" y="845650"/>
                  </a:lnTo>
                  <a:lnTo>
                    <a:pt x="154616" y="857422"/>
                  </a:lnTo>
                  <a:lnTo>
                    <a:pt x="105925" y="864876"/>
                  </a:lnTo>
                  <a:lnTo>
                    <a:pt x="54365" y="867760"/>
                  </a:lnTo>
                  <a:lnTo>
                    <a:pt x="0" y="865822"/>
                  </a:lnTo>
                  <a:lnTo>
                    <a:pt x="5390" y="885446"/>
                  </a:lnTo>
                  <a:lnTo>
                    <a:pt x="9299" y="905495"/>
                  </a:lnTo>
                  <a:lnTo>
                    <a:pt x="11680" y="925885"/>
                  </a:lnTo>
                  <a:lnTo>
                    <a:pt x="12484" y="946531"/>
                  </a:lnTo>
                  <a:lnTo>
                    <a:pt x="12484" y="1012037"/>
                  </a:lnTo>
                  <a:lnTo>
                    <a:pt x="373354" y="1012037"/>
                  </a:lnTo>
                  <a:lnTo>
                    <a:pt x="373354" y="946518"/>
                  </a:lnTo>
                  <a:lnTo>
                    <a:pt x="377417" y="900217"/>
                  </a:lnTo>
                  <a:lnTo>
                    <a:pt x="389303" y="855822"/>
                  </a:lnTo>
                  <a:lnTo>
                    <a:pt x="408555" y="814255"/>
                  </a:lnTo>
                  <a:lnTo>
                    <a:pt x="434717" y="776438"/>
                  </a:lnTo>
                  <a:lnTo>
                    <a:pt x="467334" y="743292"/>
                  </a:lnTo>
                  <a:lnTo>
                    <a:pt x="504079" y="707854"/>
                  </a:lnTo>
                  <a:lnTo>
                    <a:pt x="536337" y="668224"/>
                  </a:lnTo>
                  <a:lnTo>
                    <a:pt x="563685" y="624828"/>
                  </a:lnTo>
                  <a:lnTo>
                    <a:pt x="585696" y="578088"/>
                  </a:lnTo>
                  <a:lnTo>
                    <a:pt x="601945" y="528431"/>
                  </a:lnTo>
                  <a:lnTo>
                    <a:pt x="612006" y="476280"/>
                  </a:lnTo>
                  <a:lnTo>
                    <a:pt x="615454" y="422059"/>
                  </a:lnTo>
                  <a:lnTo>
                    <a:pt x="612833" y="374735"/>
                  </a:lnTo>
                  <a:lnTo>
                    <a:pt x="605157" y="328937"/>
                  </a:lnTo>
                  <a:lnTo>
                    <a:pt x="592707" y="284946"/>
                  </a:lnTo>
                  <a:lnTo>
                    <a:pt x="575762" y="243041"/>
                  </a:lnTo>
                  <a:lnTo>
                    <a:pt x="554604" y="203503"/>
                  </a:lnTo>
                  <a:lnTo>
                    <a:pt x="529512" y="166613"/>
                  </a:lnTo>
                  <a:lnTo>
                    <a:pt x="500767" y="132651"/>
                  </a:lnTo>
                  <a:lnTo>
                    <a:pt x="468650" y="101897"/>
                  </a:lnTo>
                  <a:lnTo>
                    <a:pt x="433440" y="74631"/>
                  </a:lnTo>
                  <a:lnTo>
                    <a:pt x="395419" y="51135"/>
                  </a:lnTo>
                  <a:lnTo>
                    <a:pt x="354866" y="31688"/>
                  </a:lnTo>
                  <a:lnTo>
                    <a:pt x="312062" y="16570"/>
                  </a:lnTo>
                  <a:lnTo>
                    <a:pt x="267287" y="6063"/>
                  </a:lnTo>
                  <a:lnTo>
                    <a:pt x="220823" y="446"/>
                  </a:lnTo>
                  <a:lnTo>
                    <a:pt x="172948" y="0"/>
                  </a:lnTo>
                  <a:close/>
                </a:path>
              </a:pathLst>
            </a:custGeom>
            <a:solidFill>
              <a:srgbClr val="F67E25">
                <a:alpha val="33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69923" y="2895924"/>
              <a:ext cx="556376" cy="61896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29246" y="3027409"/>
              <a:ext cx="199475" cy="220672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5855500" y="3762235"/>
              <a:ext cx="241300" cy="66040"/>
            </a:xfrm>
            <a:custGeom>
              <a:avLst/>
              <a:gdLst/>
              <a:ahLst/>
              <a:cxnLst/>
              <a:rect l="l" t="t" r="r" b="b"/>
              <a:pathLst>
                <a:path w="241300" h="66039">
                  <a:moveTo>
                    <a:pt x="0" y="65430"/>
                  </a:moveTo>
                  <a:lnTo>
                    <a:pt x="241033" y="65430"/>
                  </a:lnTo>
                  <a:lnTo>
                    <a:pt x="241033" y="0"/>
                  </a:lnTo>
                  <a:lnTo>
                    <a:pt x="0" y="0"/>
                  </a:lnTo>
                  <a:lnTo>
                    <a:pt x="0" y="65430"/>
                  </a:lnTo>
                  <a:close/>
                </a:path>
              </a:pathLst>
            </a:custGeom>
            <a:solidFill>
              <a:srgbClr val="1B34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096533" y="3762197"/>
              <a:ext cx="120014" cy="66040"/>
            </a:xfrm>
            <a:custGeom>
              <a:avLst/>
              <a:gdLst/>
              <a:ahLst/>
              <a:cxnLst/>
              <a:rect l="l" t="t" r="r" b="b"/>
              <a:pathLst>
                <a:path w="120014" h="66039">
                  <a:moveTo>
                    <a:pt x="119786" y="0"/>
                  </a:moveTo>
                  <a:lnTo>
                    <a:pt x="0" y="0"/>
                  </a:lnTo>
                  <a:lnTo>
                    <a:pt x="0" y="65506"/>
                  </a:lnTo>
                  <a:lnTo>
                    <a:pt x="119786" y="65506"/>
                  </a:lnTo>
                  <a:lnTo>
                    <a:pt x="119786" y="0"/>
                  </a:lnTo>
                  <a:close/>
                </a:path>
              </a:pathLst>
            </a:custGeom>
            <a:solidFill>
              <a:srgbClr val="0B1C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855449" y="3827703"/>
              <a:ext cx="120650" cy="343535"/>
            </a:xfrm>
            <a:custGeom>
              <a:avLst/>
              <a:gdLst/>
              <a:ahLst/>
              <a:cxnLst/>
              <a:rect l="l" t="t" r="r" b="b"/>
              <a:pathLst>
                <a:path w="120650" h="343535">
                  <a:moveTo>
                    <a:pt x="120294" y="0"/>
                  </a:moveTo>
                  <a:lnTo>
                    <a:pt x="0" y="0"/>
                  </a:lnTo>
                  <a:lnTo>
                    <a:pt x="0" y="343281"/>
                  </a:lnTo>
                  <a:lnTo>
                    <a:pt x="120294" y="343281"/>
                  </a:lnTo>
                  <a:lnTo>
                    <a:pt x="120294" y="0"/>
                  </a:lnTo>
                  <a:close/>
                </a:path>
              </a:pathLst>
            </a:custGeom>
            <a:solidFill>
              <a:srgbClr val="24A6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855500" y="3762222"/>
              <a:ext cx="9525" cy="408940"/>
            </a:xfrm>
            <a:custGeom>
              <a:avLst/>
              <a:gdLst/>
              <a:ahLst/>
              <a:cxnLst/>
              <a:rect l="l" t="t" r="r" b="b"/>
              <a:pathLst>
                <a:path w="9525" h="408939">
                  <a:moveTo>
                    <a:pt x="9461" y="0"/>
                  </a:moveTo>
                  <a:lnTo>
                    <a:pt x="0" y="0"/>
                  </a:lnTo>
                  <a:lnTo>
                    <a:pt x="0" y="408736"/>
                  </a:lnTo>
                  <a:lnTo>
                    <a:pt x="9461" y="408736"/>
                  </a:lnTo>
                  <a:lnTo>
                    <a:pt x="94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975730" y="3827703"/>
              <a:ext cx="120650" cy="343535"/>
            </a:xfrm>
            <a:custGeom>
              <a:avLst/>
              <a:gdLst/>
              <a:ahLst/>
              <a:cxnLst/>
              <a:rect l="l" t="t" r="r" b="b"/>
              <a:pathLst>
                <a:path w="120650" h="343535">
                  <a:moveTo>
                    <a:pt x="120294" y="0"/>
                  </a:moveTo>
                  <a:lnTo>
                    <a:pt x="0" y="0"/>
                  </a:lnTo>
                  <a:lnTo>
                    <a:pt x="0" y="343281"/>
                  </a:lnTo>
                  <a:lnTo>
                    <a:pt x="120294" y="343281"/>
                  </a:lnTo>
                  <a:lnTo>
                    <a:pt x="120294" y="0"/>
                  </a:lnTo>
                  <a:close/>
                </a:path>
              </a:pathLst>
            </a:custGeom>
            <a:solidFill>
              <a:srgbClr val="007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096025" y="3827703"/>
              <a:ext cx="120650" cy="343535"/>
            </a:xfrm>
            <a:custGeom>
              <a:avLst/>
              <a:gdLst/>
              <a:ahLst/>
              <a:cxnLst/>
              <a:rect l="l" t="t" r="r" b="b"/>
              <a:pathLst>
                <a:path w="120650" h="343535">
                  <a:moveTo>
                    <a:pt x="120294" y="0"/>
                  </a:moveTo>
                  <a:lnTo>
                    <a:pt x="0" y="0"/>
                  </a:lnTo>
                  <a:lnTo>
                    <a:pt x="0" y="343281"/>
                  </a:lnTo>
                  <a:lnTo>
                    <a:pt x="120294" y="343281"/>
                  </a:lnTo>
                  <a:lnTo>
                    <a:pt x="120294" y="0"/>
                  </a:lnTo>
                  <a:close/>
                </a:path>
              </a:pathLst>
            </a:custGeom>
            <a:solidFill>
              <a:srgbClr val="0260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855444" y="4170982"/>
              <a:ext cx="361315" cy="339090"/>
            </a:xfrm>
            <a:custGeom>
              <a:avLst/>
              <a:gdLst/>
              <a:ahLst/>
              <a:cxnLst/>
              <a:rect l="l" t="t" r="r" b="b"/>
              <a:pathLst>
                <a:path w="361314" h="339089">
                  <a:moveTo>
                    <a:pt x="360870" y="0"/>
                  </a:moveTo>
                  <a:lnTo>
                    <a:pt x="0" y="0"/>
                  </a:lnTo>
                  <a:lnTo>
                    <a:pt x="152527" y="321208"/>
                  </a:lnTo>
                  <a:lnTo>
                    <a:pt x="164511" y="334570"/>
                  </a:lnTo>
                  <a:lnTo>
                    <a:pt x="180724" y="339015"/>
                  </a:lnTo>
                  <a:lnTo>
                    <a:pt x="196932" y="334547"/>
                  </a:lnTo>
                  <a:lnTo>
                    <a:pt x="208902" y="321170"/>
                  </a:lnTo>
                  <a:lnTo>
                    <a:pt x="360870" y="0"/>
                  </a:lnTo>
                  <a:close/>
                </a:path>
              </a:pathLst>
            </a:custGeom>
            <a:solidFill>
              <a:srgbClr val="F8A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855444" y="4170982"/>
              <a:ext cx="361315" cy="339090"/>
            </a:xfrm>
            <a:custGeom>
              <a:avLst/>
              <a:gdLst/>
              <a:ahLst/>
              <a:cxnLst/>
              <a:rect l="l" t="t" r="r" b="b"/>
              <a:pathLst>
                <a:path w="361314" h="339089">
                  <a:moveTo>
                    <a:pt x="360870" y="0"/>
                  </a:moveTo>
                  <a:lnTo>
                    <a:pt x="0" y="0"/>
                  </a:lnTo>
                  <a:lnTo>
                    <a:pt x="152527" y="321208"/>
                  </a:lnTo>
                  <a:lnTo>
                    <a:pt x="164511" y="334570"/>
                  </a:lnTo>
                  <a:lnTo>
                    <a:pt x="180724" y="339015"/>
                  </a:lnTo>
                  <a:lnTo>
                    <a:pt x="196932" y="334547"/>
                  </a:lnTo>
                  <a:lnTo>
                    <a:pt x="208902" y="321170"/>
                  </a:lnTo>
                  <a:lnTo>
                    <a:pt x="360870" y="0"/>
                  </a:lnTo>
                  <a:close/>
                </a:path>
              </a:pathLst>
            </a:custGeom>
            <a:solidFill>
              <a:srgbClr val="F6B9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037013" y="4170983"/>
              <a:ext cx="179705" cy="337820"/>
            </a:xfrm>
            <a:custGeom>
              <a:avLst/>
              <a:gdLst/>
              <a:ahLst/>
              <a:cxnLst/>
              <a:rect l="l" t="t" r="r" b="b"/>
              <a:pathLst>
                <a:path w="179704" h="337820">
                  <a:moveTo>
                    <a:pt x="179298" y="0"/>
                  </a:moveTo>
                  <a:lnTo>
                    <a:pt x="59016" y="0"/>
                  </a:lnTo>
                  <a:lnTo>
                    <a:pt x="0" y="337566"/>
                  </a:lnTo>
                  <a:lnTo>
                    <a:pt x="8483" y="337566"/>
                  </a:lnTo>
                  <a:lnTo>
                    <a:pt x="16281" y="335165"/>
                  </a:lnTo>
                  <a:lnTo>
                    <a:pt x="23279" y="329730"/>
                  </a:lnTo>
                  <a:lnTo>
                    <a:pt x="179298" y="0"/>
                  </a:lnTo>
                  <a:close/>
                </a:path>
              </a:pathLst>
            </a:custGeom>
            <a:solidFill>
              <a:srgbClr val="F8A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56089" y="4382926"/>
              <a:ext cx="159965" cy="127088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5855439" y="4170982"/>
              <a:ext cx="186055" cy="339090"/>
            </a:xfrm>
            <a:custGeom>
              <a:avLst/>
              <a:gdLst/>
              <a:ahLst/>
              <a:cxnLst/>
              <a:rect l="l" t="t" r="r" b="b"/>
              <a:pathLst>
                <a:path w="186054" h="339089">
                  <a:moveTo>
                    <a:pt x="10655" y="0"/>
                  </a:moveTo>
                  <a:lnTo>
                    <a:pt x="0" y="0"/>
                  </a:lnTo>
                  <a:lnTo>
                    <a:pt x="152526" y="321208"/>
                  </a:lnTo>
                  <a:lnTo>
                    <a:pt x="158704" y="330008"/>
                  </a:lnTo>
                  <a:lnTo>
                    <a:pt x="166884" y="335794"/>
                  </a:lnTo>
                  <a:lnTo>
                    <a:pt x="176254" y="338589"/>
                  </a:lnTo>
                  <a:lnTo>
                    <a:pt x="186004" y="338416"/>
                  </a:lnTo>
                  <a:lnTo>
                    <a:pt x="179161" y="336467"/>
                  </a:lnTo>
                  <a:lnTo>
                    <a:pt x="172864" y="332965"/>
                  </a:lnTo>
                  <a:lnTo>
                    <a:pt x="167432" y="327887"/>
                  </a:lnTo>
                  <a:lnTo>
                    <a:pt x="163182" y="321208"/>
                  </a:lnTo>
                  <a:lnTo>
                    <a:pt x="106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040373" y="3290800"/>
              <a:ext cx="137795" cy="0"/>
            </a:xfrm>
            <a:custGeom>
              <a:avLst/>
              <a:gdLst/>
              <a:ahLst/>
              <a:cxnLst/>
              <a:rect l="l" t="t" r="r" b="b"/>
              <a:pathLst>
                <a:path w="137795">
                  <a:moveTo>
                    <a:pt x="137642" y="0"/>
                  </a:moveTo>
                  <a:lnTo>
                    <a:pt x="0" y="0"/>
                  </a:lnTo>
                </a:path>
              </a:pathLst>
            </a:custGeom>
            <a:ln w="54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039419" y="3268028"/>
              <a:ext cx="22860" cy="45720"/>
            </a:xfrm>
            <a:custGeom>
              <a:avLst/>
              <a:gdLst/>
              <a:ahLst/>
              <a:cxnLst/>
              <a:rect l="l" t="t" r="r" b="b"/>
              <a:pathLst>
                <a:path w="22860" h="45720">
                  <a:moveTo>
                    <a:pt x="22771" y="45542"/>
                  </a:moveTo>
                  <a:lnTo>
                    <a:pt x="0" y="22771"/>
                  </a:lnTo>
                  <a:lnTo>
                    <a:pt x="22771" y="0"/>
                  </a:lnTo>
                </a:path>
              </a:pathLst>
            </a:custGeom>
            <a:ln w="54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033182" y="2156627"/>
              <a:ext cx="0" cy="253365"/>
            </a:xfrm>
            <a:custGeom>
              <a:avLst/>
              <a:gdLst/>
              <a:ahLst/>
              <a:cxnLst/>
              <a:rect l="l" t="t" r="r" b="b"/>
              <a:pathLst>
                <a:path h="253364">
                  <a:moveTo>
                    <a:pt x="0" y="253085"/>
                  </a:moveTo>
                  <a:lnTo>
                    <a:pt x="0" y="0"/>
                  </a:lnTo>
                </a:path>
              </a:pathLst>
            </a:custGeom>
            <a:ln w="54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991311" y="2154874"/>
              <a:ext cx="83820" cy="41910"/>
            </a:xfrm>
            <a:custGeom>
              <a:avLst/>
              <a:gdLst/>
              <a:ahLst/>
              <a:cxnLst/>
              <a:rect l="l" t="t" r="r" b="b"/>
              <a:pathLst>
                <a:path w="83820" h="41910">
                  <a:moveTo>
                    <a:pt x="0" y="41871"/>
                  </a:moveTo>
                  <a:lnTo>
                    <a:pt x="41871" y="0"/>
                  </a:lnTo>
                  <a:lnTo>
                    <a:pt x="83743" y="41871"/>
                  </a:lnTo>
                </a:path>
              </a:pathLst>
            </a:custGeom>
            <a:ln w="54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272940" y="2503820"/>
              <a:ext cx="179070" cy="179070"/>
            </a:xfrm>
            <a:custGeom>
              <a:avLst/>
              <a:gdLst/>
              <a:ahLst/>
              <a:cxnLst/>
              <a:rect l="l" t="t" r="r" b="b"/>
              <a:pathLst>
                <a:path w="179070" h="179069">
                  <a:moveTo>
                    <a:pt x="178955" y="178955"/>
                  </a:moveTo>
                  <a:lnTo>
                    <a:pt x="0" y="0"/>
                  </a:lnTo>
                </a:path>
              </a:pathLst>
            </a:custGeom>
            <a:ln w="54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271702" y="2502570"/>
              <a:ext cx="59690" cy="59690"/>
            </a:xfrm>
            <a:custGeom>
              <a:avLst/>
              <a:gdLst/>
              <a:ahLst/>
              <a:cxnLst/>
              <a:rect l="l" t="t" r="r" b="b"/>
              <a:pathLst>
                <a:path w="59689" h="59689">
                  <a:moveTo>
                    <a:pt x="0" y="59220"/>
                  </a:moveTo>
                  <a:lnTo>
                    <a:pt x="0" y="0"/>
                  </a:lnTo>
                  <a:lnTo>
                    <a:pt x="59207" y="0"/>
                  </a:lnTo>
                </a:path>
              </a:pathLst>
            </a:custGeom>
            <a:ln w="54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819329" y="3290800"/>
              <a:ext cx="253365" cy="0"/>
            </a:xfrm>
            <a:custGeom>
              <a:avLst/>
              <a:gdLst/>
              <a:ahLst/>
              <a:cxnLst/>
              <a:rect l="l" t="t" r="r" b="b"/>
              <a:pathLst>
                <a:path w="253365">
                  <a:moveTo>
                    <a:pt x="0" y="0"/>
                  </a:moveTo>
                  <a:lnTo>
                    <a:pt x="253085" y="0"/>
                  </a:lnTo>
                </a:path>
              </a:pathLst>
            </a:custGeom>
            <a:ln w="54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032302" y="3248926"/>
              <a:ext cx="41910" cy="83820"/>
            </a:xfrm>
            <a:custGeom>
              <a:avLst/>
              <a:gdLst/>
              <a:ahLst/>
              <a:cxnLst/>
              <a:rect l="l" t="t" r="r" b="b"/>
              <a:pathLst>
                <a:path w="41909" h="83820">
                  <a:moveTo>
                    <a:pt x="0" y="83743"/>
                  </a:moveTo>
                  <a:lnTo>
                    <a:pt x="41871" y="41871"/>
                  </a:lnTo>
                  <a:lnTo>
                    <a:pt x="0" y="0"/>
                  </a:lnTo>
                </a:path>
              </a:pathLst>
            </a:custGeom>
            <a:ln w="54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603565" y="2503820"/>
              <a:ext cx="179070" cy="179070"/>
            </a:xfrm>
            <a:custGeom>
              <a:avLst/>
              <a:gdLst/>
              <a:ahLst/>
              <a:cxnLst/>
              <a:rect l="l" t="t" r="r" b="b"/>
              <a:pathLst>
                <a:path w="179070" h="179069">
                  <a:moveTo>
                    <a:pt x="0" y="178955"/>
                  </a:moveTo>
                  <a:lnTo>
                    <a:pt x="178955" y="0"/>
                  </a:lnTo>
                </a:path>
              </a:pathLst>
            </a:custGeom>
            <a:ln w="54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724552" y="2502570"/>
              <a:ext cx="59690" cy="59690"/>
            </a:xfrm>
            <a:custGeom>
              <a:avLst/>
              <a:gdLst/>
              <a:ahLst/>
              <a:cxnLst/>
              <a:rect l="l" t="t" r="r" b="b"/>
              <a:pathLst>
                <a:path w="59690" h="59689">
                  <a:moveTo>
                    <a:pt x="59220" y="59220"/>
                  </a:moveTo>
                  <a:lnTo>
                    <a:pt x="59220" y="0"/>
                  </a:lnTo>
                  <a:lnTo>
                    <a:pt x="0" y="0"/>
                  </a:lnTo>
                </a:path>
              </a:pathLst>
            </a:custGeom>
            <a:ln w="54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95201" y="2623769"/>
              <a:ext cx="320154" cy="320154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5366886" y="2604340"/>
              <a:ext cx="302260" cy="302260"/>
            </a:xfrm>
            <a:custGeom>
              <a:avLst/>
              <a:gdLst/>
              <a:ahLst/>
              <a:cxnLst/>
              <a:rect l="l" t="t" r="r" b="b"/>
              <a:pathLst>
                <a:path w="302260" h="302260">
                  <a:moveTo>
                    <a:pt x="150914" y="0"/>
                  </a:moveTo>
                  <a:lnTo>
                    <a:pt x="103212" y="7694"/>
                  </a:lnTo>
                  <a:lnTo>
                    <a:pt x="61785" y="29120"/>
                  </a:lnTo>
                  <a:lnTo>
                    <a:pt x="29116" y="61790"/>
                  </a:lnTo>
                  <a:lnTo>
                    <a:pt x="7693" y="103217"/>
                  </a:lnTo>
                  <a:lnTo>
                    <a:pt x="0" y="150914"/>
                  </a:lnTo>
                  <a:lnTo>
                    <a:pt x="7693" y="198610"/>
                  </a:lnTo>
                  <a:lnTo>
                    <a:pt x="29116" y="240037"/>
                  </a:lnTo>
                  <a:lnTo>
                    <a:pt x="61785" y="272707"/>
                  </a:lnTo>
                  <a:lnTo>
                    <a:pt x="103212" y="294133"/>
                  </a:lnTo>
                  <a:lnTo>
                    <a:pt x="150914" y="301828"/>
                  </a:lnTo>
                  <a:lnTo>
                    <a:pt x="198615" y="294133"/>
                  </a:lnTo>
                  <a:lnTo>
                    <a:pt x="240043" y="272707"/>
                  </a:lnTo>
                  <a:lnTo>
                    <a:pt x="272711" y="240037"/>
                  </a:lnTo>
                  <a:lnTo>
                    <a:pt x="294134" y="198610"/>
                  </a:lnTo>
                  <a:lnTo>
                    <a:pt x="301828" y="150914"/>
                  </a:lnTo>
                  <a:lnTo>
                    <a:pt x="294134" y="103217"/>
                  </a:lnTo>
                  <a:lnTo>
                    <a:pt x="272711" y="61790"/>
                  </a:lnTo>
                  <a:lnTo>
                    <a:pt x="240043" y="29120"/>
                  </a:lnTo>
                  <a:lnTo>
                    <a:pt x="198615" y="7694"/>
                  </a:lnTo>
                  <a:lnTo>
                    <a:pt x="1509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11303" y="2394648"/>
              <a:ext cx="320154" cy="320167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5882985" y="2375232"/>
              <a:ext cx="302260" cy="302260"/>
            </a:xfrm>
            <a:custGeom>
              <a:avLst/>
              <a:gdLst/>
              <a:ahLst/>
              <a:cxnLst/>
              <a:rect l="l" t="t" r="r" b="b"/>
              <a:pathLst>
                <a:path w="302260" h="302260">
                  <a:moveTo>
                    <a:pt x="150914" y="0"/>
                  </a:moveTo>
                  <a:lnTo>
                    <a:pt x="103217" y="7693"/>
                  </a:lnTo>
                  <a:lnTo>
                    <a:pt x="61790" y="29116"/>
                  </a:lnTo>
                  <a:lnTo>
                    <a:pt x="29120" y="61785"/>
                  </a:lnTo>
                  <a:lnTo>
                    <a:pt x="7694" y="103212"/>
                  </a:lnTo>
                  <a:lnTo>
                    <a:pt x="0" y="150914"/>
                  </a:lnTo>
                  <a:lnTo>
                    <a:pt x="7694" y="198610"/>
                  </a:lnTo>
                  <a:lnTo>
                    <a:pt x="29120" y="240037"/>
                  </a:lnTo>
                  <a:lnTo>
                    <a:pt x="61790" y="272707"/>
                  </a:lnTo>
                  <a:lnTo>
                    <a:pt x="103217" y="294133"/>
                  </a:lnTo>
                  <a:lnTo>
                    <a:pt x="150914" y="301828"/>
                  </a:lnTo>
                  <a:lnTo>
                    <a:pt x="198615" y="294133"/>
                  </a:lnTo>
                  <a:lnTo>
                    <a:pt x="240043" y="272707"/>
                  </a:lnTo>
                  <a:lnTo>
                    <a:pt x="272711" y="240037"/>
                  </a:lnTo>
                  <a:lnTo>
                    <a:pt x="294134" y="198610"/>
                  </a:lnTo>
                  <a:lnTo>
                    <a:pt x="301828" y="150914"/>
                  </a:lnTo>
                  <a:lnTo>
                    <a:pt x="294134" y="103212"/>
                  </a:lnTo>
                  <a:lnTo>
                    <a:pt x="272711" y="61785"/>
                  </a:lnTo>
                  <a:lnTo>
                    <a:pt x="240043" y="29116"/>
                  </a:lnTo>
                  <a:lnTo>
                    <a:pt x="198615" y="7693"/>
                  </a:lnTo>
                  <a:lnTo>
                    <a:pt x="1509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25273" y="2625927"/>
              <a:ext cx="320154" cy="320154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6396950" y="2606498"/>
              <a:ext cx="302260" cy="302260"/>
            </a:xfrm>
            <a:custGeom>
              <a:avLst/>
              <a:gdLst/>
              <a:ahLst/>
              <a:cxnLst/>
              <a:rect l="l" t="t" r="r" b="b"/>
              <a:pathLst>
                <a:path w="302259" h="302260">
                  <a:moveTo>
                    <a:pt x="150914" y="0"/>
                  </a:moveTo>
                  <a:lnTo>
                    <a:pt x="103217" y="7694"/>
                  </a:lnTo>
                  <a:lnTo>
                    <a:pt x="61790" y="29121"/>
                  </a:lnTo>
                  <a:lnTo>
                    <a:pt x="29120" y="61793"/>
                  </a:lnTo>
                  <a:lnTo>
                    <a:pt x="7694" y="103223"/>
                  </a:lnTo>
                  <a:lnTo>
                    <a:pt x="0" y="150926"/>
                  </a:lnTo>
                  <a:lnTo>
                    <a:pt x="7694" y="198623"/>
                  </a:lnTo>
                  <a:lnTo>
                    <a:pt x="29120" y="240050"/>
                  </a:lnTo>
                  <a:lnTo>
                    <a:pt x="61790" y="272720"/>
                  </a:lnTo>
                  <a:lnTo>
                    <a:pt x="103217" y="294146"/>
                  </a:lnTo>
                  <a:lnTo>
                    <a:pt x="150914" y="301840"/>
                  </a:lnTo>
                  <a:lnTo>
                    <a:pt x="198615" y="294146"/>
                  </a:lnTo>
                  <a:lnTo>
                    <a:pt x="240043" y="272720"/>
                  </a:lnTo>
                  <a:lnTo>
                    <a:pt x="272711" y="240050"/>
                  </a:lnTo>
                  <a:lnTo>
                    <a:pt x="294134" y="198623"/>
                  </a:lnTo>
                  <a:lnTo>
                    <a:pt x="301828" y="150926"/>
                  </a:lnTo>
                  <a:lnTo>
                    <a:pt x="294134" y="103223"/>
                  </a:lnTo>
                  <a:lnTo>
                    <a:pt x="272711" y="61793"/>
                  </a:lnTo>
                  <a:lnTo>
                    <a:pt x="240043" y="29121"/>
                  </a:lnTo>
                  <a:lnTo>
                    <a:pt x="198615" y="7694"/>
                  </a:lnTo>
                  <a:lnTo>
                    <a:pt x="1509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98602" y="3163125"/>
              <a:ext cx="320154" cy="320154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6570285" y="3143705"/>
              <a:ext cx="302260" cy="302260"/>
            </a:xfrm>
            <a:custGeom>
              <a:avLst/>
              <a:gdLst/>
              <a:ahLst/>
              <a:cxnLst/>
              <a:rect l="l" t="t" r="r" b="b"/>
              <a:pathLst>
                <a:path w="302259" h="302260">
                  <a:moveTo>
                    <a:pt x="150914" y="0"/>
                  </a:moveTo>
                  <a:lnTo>
                    <a:pt x="103217" y="7694"/>
                  </a:lnTo>
                  <a:lnTo>
                    <a:pt x="61790" y="29120"/>
                  </a:lnTo>
                  <a:lnTo>
                    <a:pt x="29120" y="61790"/>
                  </a:lnTo>
                  <a:lnTo>
                    <a:pt x="7694" y="103217"/>
                  </a:lnTo>
                  <a:lnTo>
                    <a:pt x="0" y="150914"/>
                  </a:lnTo>
                  <a:lnTo>
                    <a:pt x="7694" y="198610"/>
                  </a:lnTo>
                  <a:lnTo>
                    <a:pt x="29120" y="240037"/>
                  </a:lnTo>
                  <a:lnTo>
                    <a:pt x="61790" y="272707"/>
                  </a:lnTo>
                  <a:lnTo>
                    <a:pt x="103217" y="294133"/>
                  </a:lnTo>
                  <a:lnTo>
                    <a:pt x="150914" y="301828"/>
                  </a:lnTo>
                  <a:lnTo>
                    <a:pt x="198615" y="294133"/>
                  </a:lnTo>
                  <a:lnTo>
                    <a:pt x="240043" y="272707"/>
                  </a:lnTo>
                  <a:lnTo>
                    <a:pt x="272711" y="240037"/>
                  </a:lnTo>
                  <a:lnTo>
                    <a:pt x="294134" y="198610"/>
                  </a:lnTo>
                  <a:lnTo>
                    <a:pt x="301828" y="150914"/>
                  </a:lnTo>
                  <a:lnTo>
                    <a:pt x="294134" y="103217"/>
                  </a:lnTo>
                  <a:lnTo>
                    <a:pt x="272711" y="61790"/>
                  </a:lnTo>
                  <a:lnTo>
                    <a:pt x="240043" y="29120"/>
                  </a:lnTo>
                  <a:lnTo>
                    <a:pt x="198615" y="7694"/>
                  </a:lnTo>
                  <a:lnTo>
                    <a:pt x="1509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21554" y="3159378"/>
              <a:ext cx="320141" cy="320141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5193228" y="3139947"/>
              <a:ext cx="302260" cy="302260"/>
            </a:xfrm>
            <a:custGeom>
              <a:avLst/>
              <a:gdLst/>
              <a:ahLst/>
              <a:cxnLst/>
              <a:rect l="l" t="t" r="r" b="b"/>
              <a:pathLst>
                <a:path w="302260" h="302260">
                  <a:moveTo>
                    <a:pt x="150914" y="0"/>
                  </a:moveTo>
                  <a:lnTo>
                    <a:pt x="103217" y="7694"/>
                  </a:lnTo>
                  <a:lnTo>
                    <a:pt x="61790" y="29120"/>
                  </a:lnTo>
                  <a:lnTo>
                    <a:pt x="29120" y="61790"/>
                  </a:lnTo>
                  <a:lnTo>
                    <a:pt x="7694" y="103217"/>
                  </a:lnTo>
                  <a:lnTo>
                    <a:pt x="0" y="150914"/>
                  </a:lnTo>
                  <a:lnTo>
                    <a:pt x="7694" y="198610"/>
                  </a:lnTo>
                  <a:lnTo>
                    <a:pt x="29120" y="240037"/>
                  </a:lnTo>
                  <a:lnTo>
                    <a:pt x="61790" y="272707"/>
                  </a:lnTo>
                  <a:lnTo>
                    <a:pt x="103217" y="294133"/>
                  </a:lnTo>
                  <a:lnTo>
                    <a:pt x="150914" y="301828"/>
                  </a:lnTo>
                  <a:lnTo>
                    <a:pt x="198615" y="294133"/>
                  </a:lnTo>
                  <a:lnTo>
                    <a:pt x="240043" y="272707"/>
                  </a:lnTo>
                  <a:lnTo>
                    <a:pt x="272711" y="240037"/>
                  </a:lnTo>
                  <a:lnTo>
                    <a:pt x="294134" y="198610"/>
                  </a:lnTo>
                  <a:lnTo>
                    <a:pt x="301828" y="150914"/>
                  </a:lnTo>
                  <a:lnTo>
                    <a:pt x="294134" y="103217"/>
                  </a:lnTo>
                  <a:lnTo>
                    <a:pt x="272711" y="61790"/>
                  </a:lnTo>
                  <a:lnTo>
                    <a:pt x="240043" y="29120"/>
                  </a:lnTo>
                  <a:lnTo>
                    <a:pt x="198615" y="7694"/>
                  </a:lnTo>
                  <a:lnTo>
                    <a:pt x="1509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975320" y="2469006"/>
              <a:ext cx="117157" cy="117144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285488" y="3232993"/>
              <a:ext cx="116497" cy="116509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663004" y="3235533"/>
              <a:ext cx="116497" cy="116509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489655" y="2699170"/>
              <a:ext cx="116989" cy="116992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460324" y="2697279"/>
              <a:ext cx="116989" cy="116992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5837265" y="3144095"/>
              <a:ext cx="403225" cy="628015"/>
            </a:xfrm>
            <a:custGeom>
              <a:avLst/>
              <a:gdLst/>
              <a:ahLst/>
              <a:cxnLst/>
              <a:rect l="l" t="t" r="r" b="b"/>
              <a:pathLst>
                <a:path w="403225" h="628014">
                  <a:moveTo>
                    <a:pt x="153543" y="153543"/>
                  </a:moveTo>
                  <a:lnTo>
                    <a:pt x="142748" y="153543"/>
                  </a:lnTo>
                  <a:lnTo>
                    <a:pt x="142748" y="625373"/>
                  </a:lnTo>
                  <a:lnTo>
                    <a:pt x="145161" y="627786"/>
                  </a:lnTo>
                  <a:lnTo>
                    <a:pt x="151117" y="627786"/>
                  </a:lnTo>
                  <a:lnTo>
                    <a:pt x="153543" y="625373"/>
                  </a:lnTo>
                  <a:lnTo>
                    <a:pt x="153543" y="153543"/>
                  </a:lnTo>
                  <a:close/>
                </a:path>
                <a:path w="403225" h="628014">
                  <a:moveTo>
                    <a:pt x="260350" y="153543"/>
                  </a:moveTo>
                  <a:lnTo>
                    <a:pt x="249567" y="153543"/>
                  </a:lnTo>
                  <a:lnTo>
                    <a:pt x="249567" y="625373"/>
                  </a:lnTo>
                  <a:lnTo>
                    <a:pt x="251980" y="627786"/>
                  </a:lnTo>
                  <a:lnTo>
                    <a:pt x="257937" y="627786"/>
                  </a:lnTo>
                  <a:lnTo>
                    <a:pt x="260350" y="625373"/>
                  </a:lnTo>
                  <a:lnTo>
                    <a:pt x="260350" y="153543"/>
                  </a:lnTo>
                  <a:close/>
                </a:path>
                <a:path w="403225" h="628014">
                  <a:moveTo>
                    <a:pt x="76771" y="0"/>
                  </a:moveTo>
                  <a:lnTo>
                    <a:pt x="46918" y="6043"/>
                  </a:lnTo>
                  <a:lnTo>
                    <a:pt x="22512" y="22512"/>
                  </a:lnTo>
                  <a:lnTo>
                    <a:pt x="6043" y="46918"/>
                  </a:lnTo>
                  <a:lnTo>
                    <a:pt x="0" y="76771"/>
                  </a:lnTo>
                  <a:lnTo>
                    <a:pt x="6043" y="106624"/>
                  </a:lnTo>
                  <a:lnTo>
                    <a:pt x="22512" y="131030"/>
                  </a:lnTo>
                  <a:lnTo>
                    <a:pt x="46918" y="147499"/>
                  </a:lnTo>
                  <a:lnTo>
                    <a:pt x="76771" y="153543"/>
                  </a:lnTo>
                  <a:lnTo>
                    <a:pt x="326339" y="153543"/>
                  </a:lnTo>
                  <a:lnTo>
                    <a:pt x="356197" y="147499"/>
                  </a:lnTo>
                  <a:lnTo>
                    <a:pt x="363239" y="142748"/>
                  </a:lnTo>
                  <a:lnTo>
                    <a:pt x="76771" y="142748"/>
                  </a:lnTo>
                  <a:lnTo>
                    <a:pt x="51105" y="137554"/>
                  </a:lnTo>
                  <a:lnTo>
                    <a:pt x="30127" y="123399"/>
                  </a:lnTo>
                  <a:lnTo>
                    <a:pt x="15974" y="102425"/>
                  </a:lnTo>
                  <a:lnTo>
                    <a:pt x="10782" y="76771"/>
                  </a:lnTo>
                  <a:lnTo>
                    <a:pt x="15974" y="51105"/>
                  </a:lnTo>
                  <a:lnTo>
                    <a:pt x="30127" y="30127"/>
                  </a:lnTo>
                  <a:lnTo>
                    <a:pt x="51105" y="15974"/>
                  </a:lnTo>
                  <a:lnTo>
                    <a:pt x="76771" y="10782"/>
                  </a:lnTo>
                  <a:lnTo>
                    <a:pt x="113647" y="10782"/>
                  </a:lnTo>
                  <a:lnTo>
                    <a:pt x="106624" y="6043"/>
                  </a:lnTo>
                  <a:lnTo>
                    <a:pt x="76771" y="0"/>
                  </a:lnTo>
                  <a:close/>
                </a:path>
                <a:path w="403225" h="628014">
                  <a:moveTo>
                    <a:pt x="113647" y="10782"/>
                  </a:moveTo>
                  <a:lnTo>
                    <a:pt x="76771" y="10782"/>
                  </a:lnTo>
                  <a:lnTo>
                    <a:pt x="102425" y="15974"/>
                  </a:lnTo>
                  <a:lnTo>
                    <a:pt x="123399" y="30127"/>
                  </a:lnTo>
                  <a:lnTo>
                    <a:pt x="137554" y="51105"/>
                  </a:lnTo>
                  <a:lnTo>
                    <a:pt x="142748" y="76771"/>
                  </a:lnTo>
                  <a:lnTo>
                    <a:pt x="142748" y="142748"/>
                  </a:lnTo>
                  <a:lnTo>
                    <a:pt x="153543" y="142748"/>
                  </a:lnTo>
                  <a:lnTo>
                    <a:pt x="153543" y="76771"/>
                  </a:lnTo>
                  <a:lnTo>
                    <a:pt x="147499" y="46918"/>
                  </a:lnTo>
                  <a:lnTo>
                    <a:pt x="131030" y="22512"/>
                  </a:lnTo>
                  <a:lnTo>
                    <a:pt x="113647" y="10782"/>
                  </a:lnTo>
                  <a:close/>
                </a:path>
                <a:path w="403225" h="628014">
                  <a:moveTo>
                    <a:pt x="326339" y="0"/>
                  </a:moveTo>
                  <a:lnTo>
                    <a:pt x="296480" y="6043"/>
                  </a:lnTo>
                  <a:lnTo>
                    <a:pt x="272075" y="22512"/>
                  </a:lnTo>
                  <a:lnTo>
                    <a:pt x="255608" y="46918"/>
                  </a:lnTo>
                  <a:lnTo>
                    <a:pt x="249567" y="76771"/>
                  </a:lnTo>
                  <a:lnTo>
                    <a:pt x="249567" y="142748"/>
                  </a:lnTo>
                  <a:lnTo>
                    <a:pt x="260350" y="142748"/>
                  </a:lnTo>
                  <a:lnTo>
                    <a:pt x="260350" y="76771"/>
                  </a:lnTo>
                  <a:lnTo>
                    <a:pt x="265544" y="51105"/>
                  </a:lnTo>
                  <a:lnTo>
                    <a:pt x="279700" y="30127"/>
                  </a:lnTo>
                  <a:lnTo>
                    <a:pt x="300678" y="15974"/>
                  </a:lnTo>
                  <a:lnTo>
                    <a:pt x="326339" y="10782"/>
                  </a:lnTo>
                  <a:lnTo>
                    <a:pt x="363220" y="10782"/>
                  </a:lnTo>
                  <a:lnTo>
                    <a:pt x="356197" y="6043"/>
                  </a:lnTo>
                  <a:lnTo>
                    <a:pt x="326339" y="0"/>
                  </a:lnTo>
                  <a:close/>
                </a:path>
                <a:path w="403225" h="628014">
                  <a:moveTo>
                    <a:pt x="363220" y="10782"/>
                  </a:moveTo>
                  <a:lnTo>
                    <a:pt x="326339" y="10782"/>
                  </a:lnTo>
                  <a:lnTo>
                    <a:pt x="352000" y="15974"/>
                  </a:lnTo>
                  <a:lnTo>
                    <a:pt x="372978" y="30127"/>
                  </a:lnTo>
                  <a:lnTo>
                    <a:pt x="387134" y="51105"/>
                  </a:lnTo>
                  <a:lnTo>
                    <a:pt x="392328" y="76771"/>
                  </a:lnTo>
                  <a:lnTo>
                    <a:pt x="387134" y="102425"/>
                  </a:lnTo>
                  <a:lnTo>
                    <a:pt x="372978" y="123399"/>
                  </a:lnTo>
                  <a:lnTo>
                    <a:pt x="352000" y="137554"/>
                  </a:lnTo>
                  <a:lnTo>
                    <a:pt x="326339" y="142748"/>
                  </a:lnTo>
                  <a:lnTo>
                    <a:pt x="363239" y="142748"/>
                  </a:lnTo>
                  <a:lnTo>
                    <a:pt x="380603" y="131030"/>
                  </a:lnTo>
                  <a:lnTo>
                    <a:pt x="397069" y="106624"/>
                  </a:lnTo>
                  <a:lnTo>
                    <a:pt x="403110" y="76771"/>
                  </a:lnTo>
                  <a:lnTo>
                    <a:pt x="397069" y="46918"/>
                  </a:lnTo>
                  <a:lnTo>
                    <a:pt x="380603" y="22512"/>
                  </a:lnTo>
                  <a:lnTo>
                    <a:pt x="363220" y="10782"/>
                  </a:lnTo>
                  <a:close/>
                </a:path>
              </a:pathLst>
            </a:custGeom>
            <a:solidFill>
              <a:srgbClr val="1B34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0" name="object 60"/>
          <p:cNvGrpSpPr/>
          <p:nvPr/>
        </p:nvGrpSpPr>
        <p:grpSpPr>
          <a:xfrm>
            <a:off x="3908046" y="2758339"/>
            <a:ext cx="834390" cy="834390"/>
            <a:chOff x="3902490" y="2758339"/>
            <a:chExt cx="834390" cy="834390"/>
          </a:xfrm>
        </p:grpSpPr>
        <p:sp>
          <p:nvSpPr>
            <p:cNvPr id="61" name="object 61"/>
            <p:cNvSpPr/>
            <p:nvPr/>
          </p:nvSpPr>
          <p:spPr>
            <a:xfrm>
              <a:off x="3905201" y="2761051"/>
              <a:ext cx="828675" cy="828675"/>
            </a:xfrm>
            <a:custGeom>
              <a:avLst/>
              <a:gdLst/>
              <a:ahLst/>
              <a:cxnLst/>
              <a:rect l="l" t="t" r="r" b="b"/>
              <a:pathLst>
                <a:path w="828675" h="828675">
                  <a:moveTo>
                    <a:pt x="414261" y="828509"/>
                  </a:moveTo>
                  <a:lnTo>
                    <a:pt x="366017" y="825717"/>
                  </a:lnTo>
                  <a:lnTo>
                    <a:pt x="319390" y="817549"/>
                  </a:lnTo>
                  <a:lnTo>
                    <a:pt x="274694" y="804319"/>
                  </a:lnTo>
                  <a:lnTo>
                    <a:pt x="232240" y="786339"/>
                  </a:lnTo>
                  <a:lnTo>
                    <a:pt x="192343" y="763924"/>
                  </a:lnTo>
                  <a:lnTo>
                    <a:pt x="155316" y="737386"/>
                  </a:lnTo>
                  <a:lnTo>
                    <a:pt x="121472" y="707039"/>
                  </a:lnTo>
                  <a:lnTo>
                    <a:pt x="91124" y="673195"/>
                  </a:lnTo>
                  <a:lnTo>
                    <a:pt x="64586" y="636169"/>
                  </a:lnTo>
                  <a:lnTo>
                    <a:pt x="42170" y="596273"/>
                  </a:lnTo>
                  <a:lnTo>
                    <a:pt x="24190" y="553821"/>
                  </a:lnTo>
                  <a:lnTo>
                    <a:pt x="10960" y="509127"/>
                  </a:lnTo>
                  <a:lnTo>
                    <a:pt x="2792" y="462502"/>
                  </a:lnTo>
                  <a:lnTo>
                    <a:pt x="0" y="414261"/>
                  </a:lnTo>
                  <a:lnTo>
                    <a:pt x="2792" y="366017"/>
                  </a:lnTo>
                  <a:lnTo>
                    <a:pt x="10960" y="319390"/>
                  </a:lnTo>
                  <a:lnTo>
                    <a:pt x="24190" y="274694"/>
                  </a:lnTo>
                  <a:lnTo>
                    <a:pt x="42170" y="232240"/>
                  </a:lnTo>
                  <a:lnTo>
                    <a:pt x="64586" y="192343"/>
                  </a:lnTo>
                  <a:lnTo>
                    <a:pt x="91124" y="155316"/>
                  </a:lnTo>
                  <a:lnTo>
                    <a:pt x="121472" y="121472"/>
                  </a:lnTo>
                  <a:lnTo>
                    <a:pt x="155316" y="91124"/>
                  </a:lnTo>
                  <a:lnTo>
                    <a:pt x="192343" y="64586"/>
                  </a:lnTo>
                  <a:lnTo>
                    <a:pt x="232240" y="42170"/>
                  </a:lnTo>
                  <a:lnTo>
                    <a:pt x="274694" y="24190"/>
                  </a:lnTo>
                  <a:lnTo>
                    <a:pt x="319390" y="10960"/>
                  </a:lnTo>
                  <a:lnTo>
                    <a:pt x="366017" y="2792"/>
                  </a:lnTo>
                  <a:lnTo>
                    <a:pt x="414261" y="0"/>
                  </a:lnTo>
                  <a:lnTo>
                    <a:pt x="462502" y="2792"/>
                  </a:lnTo>
                  <a:lnTo>
                    <a:pt x="509127" y="10960"/>
                  </a:lnTo>
                  <a:lnTo>
                    <a:pt x="553821" y="24190"/>
                  </a:lnTo>
                  <a:lnTo>
                    <a:pt x="596273" y="42170"/>
                  </a:lnTo>
                  <a:lnTo>
                    <a:pt x="636169" y="64586"/>
                  </a:lnTo>
                  <a:lnTo>
                    <a:pt x="673195" y="91124"/>
                  </a:lnTo>
                  <a:lnTo>
                    <a:pt x="707039" y="121472"/>
                  </a:lnTo>
                  <a:lnTo>
                    <a:pt x="737386" y="155316"/>
                  </a:lnTo>
                  <a:lnTo>
                    <a:pt x="763924" y="192343"/>
                  </a:lnTo>
                  <a:lnTo>
                    <a:pt x="786339" y="232240"/>
                  </a:lnTo>
                  <a:lnTo>
                    <a:pt x="804319" y="274694"/>
                  </a:lnTo>
                  <a:lnTo>
                    <a:pt x="817549" y="319390"/>
                  </a:lnTo>
                  <a:lnTo>
                    <a:pt x="825717" y="366017"/>
                  </a:lnTo>
                  <a:lnTo>
                    <a:pt x="828509" y="414261"/>
                  </a:lnTo>
                  <a:lnTo>
                    <a:pt x="825717" y="462502"/>
                  </a:lnTo>
                  <a:lnTo>
                    <a:pt x="817549" y="509127"/>
                  </a:lnTo>
                  <a:lnTo>
                    <a:pt x="804319" y="553821"/>
                  </a:lnTo>
                  <a:lnTo>
                    <a:pt x="786339" y="596273"/>
                  </a:lnTo>
                  <a:lnTo>
                    <a:pt x="763924" y="636169"/>
                  </a:lnTo>
                  <a:lnTo>
                    <a:pt x="737386" y="673195"/>
                  </a:lnTo>
                  <a:lnTo>
                    <a:pt x="707039" y="707039"/>
                  </a:lnTo>
                  <a:lnTo>
                    <a:pt x="673195" y="737386"/>
                  </a:lnTo>
                  <a:lnTo>
                    <a:pt x="636169" y="763924"/>
                  </a:lnTo>
                  <a:lnTo>
                    <a:pt x="596273" y="786339"/>
                  </a:lnTo>
                  <a:lnTo>
                    <a:pt x="553821" y="804319"/>
                  </a:lnTo>
                  <a:lnTo>
                    <a:pt x="509127" y="817549"/>
                  </a:lnTo>
                  <a:lnTo>
                    <a:pt x="462502" y="825717"/>
                  </a:lnTo>
                  <a:lnTo>
                    <a:pt x="414261" y="828509"/>
                  </a:lnTo>
                  <a:close/>
                </a:path>
              </a:pathLst>
            </a:custGeom>
            <a:ln w="54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981625" y="2837464"/>
              <a:ext cx="676275" cy="676275"/>
            </a:xfrm>
            <a:custGeom>
              <a:avLst/>
              <a:gdLst/>
              <a:ahLst/>
              <a:cxnLst/>
              <a:rect l="l" t="t" r="r" b="b"/>
              <a:pathLst>
                <a:path w="676275" h="676275">
                  <a:moveTo>
                    <a:pt x="337832" y="0"/>
                  </a:moveTo>
                  <a:lnTo>
                    <a:pt x="291989" y="3084"/>
                  </a:lnTo>
                  <a:lnTo>
                    <a:pt x="248020" y="12068"/>
                  </a:lnTo>
                  <a:lnTo>
                    <a:pt x="206329" y="26549"/>
                  </a:lnTo>
                  <a:lnTo>
                    <a:pt x="167318" y="46125"/>
                  </a:lnTo>
                  <a:lnTo>
                    <a:pt x="131389" y="70393"/>
                  </a:lnTo>
                  <a:lnTo>
                    <a:pt x="98945" y="98952"/>
                  </a:lnTo>
                  <a:lnTo>
                    <a:pt x="70389" y="131397"/>
                  </a:lnTo>
                  <a:lnTo>
                    <a:pt x="46122" y="167327"/>
                  </a:lnTo>
                  <a:lnTo>
                    <a:pt x="26547" y="206340"/>
                  </a:lnTo>
                  <a:lnTo>
                    <a:pt x="12067" y="248032"/>
                  </a:lnTo>
                  <a:lnTo>
                    <a:pt x="3083" y="292001"/>
                  </a:lnTo>
                  <a:lnTo>
                    <a:pt x="0" y="337845"/>
                  </a:lnTo>
                  <a:lnTo>
                    <a:pt x="3083" y="383686"/>
                  </a:lnTo>
                  <a:lnTo>
                    <a:pt x="12067" y="427653"/>
                  </a:lnTo>
                  <a:lnTo>
                    <a:pt x="26547" y="469343"/>
                  </a:lnTo>
                  <a:lnTo>
                    <a:pt x="46122" y="508354"/>
                  </a:lnTo>
                  <a:lnTo>
                    <a:pt x="70389" y="544283"/>
                  </a:lnTo>
                  <a:lnTo>
                    <a:pt x="98945" y="576727"/>
                  </a:lnTo>
                  <a:lnTo>
                    <a:pt x="131389" y="605285"/>
                  </a:lnTo>
                  <a:lnTo>
                    <a:pt x="167318" y="629553"/>
                  </a:lnTo>
                  <a:lnTo>
                    <a:pt x="206329" y="649128"/>
                  </a:lnTo>
                  <a:lnTo>
                    <a:pt x="248020" y="663610"/>
                  </a:lnTo>
                  <a:lnTo>
                    <a:pt x="291989" y="672594"/>
                  </a:lnTo>
                  <a:lnTo>
                    <a:pt x="337832" y="675678"/>
                  </a:lnTo>
                  <a:lnTo>
                    <a:pt x="383676" y="672594"/>
                  </a:lnTo>
                  <a:lnTo>
                    <a:pt x="427644" y="663610"/>
                  </a:lnTo>
                  <a:lnTo>
                    <a:pt x="469336" y="649128"/>
                  </a:lnTo>
                  <a:lnTo>
                    <a:pt x="508347" y="629553"/>
                  </a:lnTo>
                  <a:lnTo>
                    <a:pt x="544275" y="605285"/>
                  </a:lnTo>
                  <a:lnTo>
                    <a:pt x="576719" y="576727"/>
                  </a:lnTo>
                  <a:lnTo>
                    <a:pt x="605276" y="544283"/>
                  </a:lnTo>
                  <a:lnTo>
                    <a:pt x="629543" y="508354"/>
                  </a:lnTo>
                  <a:lnTo>
                    <a:pt x="649118" y="469343"/>
                  </a:lnTo>
                  <a:lnTo>
                    <a:pt x="663598" y="427653"/>
                  </a:lnTo>
                  <a:lnTo>
                    <a:pt x="672581" y="383686"/>
                  </a:lnTo>
                  <a:lnTo>
                    <a:pt x="675665" y="337845"/>
                  </a:lnTo>
                  <a:lnTo>
                    <a:pt x="672581" y="292001"/>
                  </a:lnTo>
                  <a:lnTo>
                    <a:pt x="663598" y="248032"/>
                  </a:lnTo>
                  <a:lnTo>
                    <a:pt x="649118" y="206340"/>
                  </a:lnTo>
                  <a:lnTo>
                    <a:pt x="629543" y="167327"/>
                  </a:lnTo>
                  <a:lnTo>
                    <a:pt x="605276" y="131397"/>
                  </a:lnTo>
                  <a:lnTo>
                    <a:pt x="576719" y="98952"/>
                  </a:lnTo>
                  <a:lnTo>
                    <a:pt x="544275" y="70393"/>
                  </a:lnTo>
                  <a:lnTo>
                    <a:pt x="508347" y="46125"/>
                  </a:lnTo>
                  <a:lnTo>
                    <a:pt x="469336" y="26549"/>
                  </a:lnTo>
                  <a:lnTo>
                    <a:pt x="427644" y="12068"/>
                  </a:lnTo>
                  <a:lnTo>
                    <a:pt x="383676" y="3084"/>
                  </a:lnTo>
                  <a:lnTo>
                    <a:pt x="337832" y="0"/>
                  </a:lnTo>
                  <a:close/>
                </a:path>
              </a:pathLst>
            </a:custGeom>
            <a:solidFill>
              <a:srgbClr val="0260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113352" y="2956763"/>
              <a:ext cx="510819" cy="510832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4063225" y="2919074"/>
              <a:ext cx="513080" cy="513080"/>
            </a:xfrm>
            <a:custGeom>
              <a:avLst/>
              <a:gdLst/>
              <a:ahLst/>
              <a:cxnLst/>
              <a:rect l="l" t="t" r="r" b="b"/>
              <a:pathLst>
                <a:path w="513079" h="513079">
                  <a:moveTo>
                    <a:pt x="256235" y="0"/>
                  </a:moveTo>
                  <a:lnTo>
                    <a:pt x="210179" y="4128"/>
                  </a:lnTo>
                  <a:lnTo>
                    <a:pt x="166831" y="16030"/>
                  </a:lnTo>
                  <a:lnTo>
                    <a:pt x="126913" y="34983"/>
                  </a:lnTo>
                  <a:lnTo>
                    <a:pt x="91150" y="60262"/>
                  </a:lnTo>
                  <a:lnTo>
                    <a:pt x="60267" y="91145"/>
                  </a:lnTo>
                  <a:lnTo>
                    <a:pt x="34986" y="126907"/>
                  </a:lnTo>
                  <a:lnTo>
                    <a:pt x="16032" y="166825"/>
                  </a:lnTo>
                  <a:lnTo>
                    <a:pt x="4128" y="210176"/>
                  </a:lnTo>
                  <a:lnTo>
                    <a:pt x="0" y="256235"/>
                  </a:lnTo>
                  <a:lnTo>
                    <a:pt x="4128" y="302290"/>
                  </a:lnTo>
                  <a:lnTo>
                    <a:pt x="16032" y="345637"/>
                  </a:lnTo>
                  <a:lnTo>
                    <a:pt x="34986" y="385553"/>
                  </a:lnTo>
                  <a:lnTo>
                    <a:pt x="60267" y="421314"/>
                  </a:lnTo>
                  <a:lnTo>
                    <a:pt x="91150" y="452195"/>
                  </a:lnTo>
                  <a:lnTo>
                    <a:pt x="126913" y="477474"/>
                  </a:lnTo>
                  <a:lnTo>
                    <a:pt x="166831" y="496427"/>
                  </a:lnTo>
                  <a:lnTo>
                    <a:pt x="210179" y="508329"/>
                  </a:lnTo>
                  <a:lnTo>
                    <a:pt x="256235" y="512457"/>
                  </a:lnTo>
                  <a:lnTo>
                    <a:pt x="302290" y="508329"/>
                  </a:lnTo>
                  <a:lnTo>
                    <a:pt x="345637" y="496427"/>
                  </a:lnTo>
                  <a:lnTo>
                    <a:pt x="385553" y="477474"/>
                  </a:lnTo>
                  <a:lnTo>
                    <a:pt x="421314" y="452195"/>
                  </a:lnTo>
                  <a:lnTo>
                    <a:pt x="452195" y="421314"/>
                  </a:lnTo>
                  <a:lnTo>
                    <a:pt x="477474" y="385553"/>
                  </a:lnTo>
                  <a:lnTo>
                    <a:pt x="496427" y="345637"/>
                  </a:lnTo>
                  <a:lnTo>
                    <a:pt x="508329" y="302290"/>
                  </a:lnTo>
                  <a:lnTo>
                    <a:pt x="512457" y="256235"/>
                  </a:lnTo>
                  <a:lnTo>
                    <a:pt x="508329" y="210176"/>
                  </a:lnTo>
                  <a:lnTo>
                    <a:pt x="496427" y="166825"/>
                  </a:lnTo>
                  <a:lnTo>
                    <a:pt x="477474" y="126907"/>
                  </a:lnTo>
                  <a:lnTo>
                    <a:pt x="452195" y="91145"/>
                  </a:lnTo>
                  <a:lnTo>
                    <a:pt x="421314" y="60262"/>
                  </a:lnTo>
                  <a:lnTo>
                    <a:pt x="385553" y="34983"/>
                  </a:lnTo>
                  <a:lnTo>
                    <a:pt x="345637" y="16030"/>
                  </a:lnTo>
                  <a:lnTo>
                    <a:pt x="302290" y="4128"/>
                  </a:lnTo>
                  <a:lnTo>
                    <a:pt x="2562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4159734" y="2997791"/>
            <a:ext cx="314325" cy="3213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sz="1950" b="1" spc="-25">
                <a:solidFill>
                  <a:srgbClr val="0260BD"/>
                </a:solidFill>
                <a:latin typeface="Trebuchet MS"/>
                <a:cs typeface="Trebuchet MS"/>
              </a:rPr>
              <a:t>01</a:t>
            </a:r>
            <a:endParaRPr sz="1950">
              <a:latin typeface="Trebuchet MS"/>
              <a:cs typeface="Trebuchet MS"/>
            </a:endParaRPr>
          </a:p>
        </p:txBody>
      </p:sp>
      <p:pic>
        <p:nvPicPr>
          <p:cNvPr id="66" name="object 6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230543" y="4475861"/>
            <a:ext cx="188950" cy="161375"/>
          </a:xfrm>
          <a:prstGeom prst="rect">
            <a:avLst/>
          </a:prstGeom>
        </p:spPr>
      </p:pic>
      <p:grpSp>
        <p:nvGrpSpPr>
          <p:cNvPr id="67" name="object 67"/>
          <p:cNvGrpSpPr/>
          <p:nvPr/>
        </p:nvGrpSpPr>
        <p:grpSpPr>
          <a:xfrm>
            <a:off x="4015141" y="1125621"/>
            <a:ext cx="834390" cy="834390"/>
            <a:chOff x="4009585" y="1125621"/>
            <a:chExt cx="834390" cy="834390"/>
          </a:xfrm>
        </p:grpSpPr>
        <p:sp>
          <p:nvSpPr>
            <p:cNvPr id="68" name="object 68"/>
            <p:cNvSpPr/>
            <p:nvPr/>
          </p:nvSpPr>
          <p:spPr>
            <a:xfrm>
              <a:off x="4012296" y="1128332"/>
              <a:ext cx="828675" cy="828675"/>
            </a:xfrm>
            <a:custGeom>
              <a:avLst/>
              <a:gdLst/>
              <a:ahLst/>
              <a:cxnLst/>
              <a:rect l="l" t="t" r="r" b="b"/>
              <a:pathLst>
                <a:path w="828675" h="828675">
                  <a:moveTo>
                    <a:pt x="414248" y="828497"/>
                  </a:moveTo>
                  <a:lnTo>
                    <a:pt x="366007" y="825704"/>
                  </a:lnTo>
                  <a:lnTo>
                    <a:pt x="319382" y="817536"/>
                  </a:lnTo>
                  <a:lnTo>
                    <a:pt x="274687" y="804306"/>
                  </a:lnTo>
                  <a:lnTo>
                    <a:pt x="232235" y="786327"/>
                  </a:lnTo>
                  <a:lnTo>
                    <a:pt x="192340" y="763911"/>
                  </a:lnTo>
                  <a:lnTo>
                    <a:pt x="155314" y="737373"/>
                  </a:lnTo>
                  <a:lnTo>
                    <a:pt x="121470" y="707026"/>
                  </a:lnTo>
                  <a:lnTo>
                    <a:pt x="91123" y="673183"/>
                  </a:lnTo>
                  <a:lnTo>
                    <a:pt x="64585" y="636156"/>
                  </a:lnTo>
                  <a:lnTo>
                    <a:pt x="42170" y="596261"/>
                  </a:lnTo>
                  <a:lnTo>
                    <a:pt x="24190" y="553809"/>
                  </a:lnTo>
                  <a:lnTo>
                    <a:pt x="10960" y="509114"/>
                  </a:lnTo>
                  <a:lnTo>
                    <a:pt x="2792" y="462489"/>
                  </a:lnTo>
                  <a:lnTo>
                    <a:pt x="0" y="414248"/>
                  </a:lnTo>
                  <a:lnTo>
                    <a:pt x="2792" y="366005"/>
                  </a:lnTo>
                  <a:lnTo>
                    <a:pt x="10960" y="319378"/>
                  </a:lnTo>
                  <a:lnTo>
                    <a:pt x="24190" y="274682"/>
                  </a:lnTo>
                  <a:lnTo>
                    <a:pt x="42170" y="232230"/>
                  </a:lnTo>
                  <a:lnTo>
                    <a:pt x="64585" y="192334"/>
                  </a:lnTo>
                  <a:lnTo>
                    <a:pt x="91123" y="155308"/>
                  </a:lnTo>
                  <a:lnTo>
                    <a:pt x="121470" y="121465"/>
                  </a:lnTo>
                  <a:lnTo>
                    <a:pt x="155314" y="91119"/>
                  </a:lnTo>
                  <a:lnTo>
                    <a:pt x="192340" y="64582"/>
                  </a:lnTo>
                  <a:lnTo>
                    <a:pt x="232235" y="42167"/>
                  </a:lnTo>
                  <a:lnTo>
                    <a:pt x="274687" y="24189"/>
                  </a:lnTo>
                  <a:lnTo>
                    <a:pt x="319382" y="10959"/>
                  </a:lnTo>
                  <a:lnTo>
                    <a:pt x="366007" y="2792"/>
                  </a:lnTo>
                  <a:lnTo>
                    <a:pt x="414248" y="0"/>
                  </a:lnTo>
                  <a:lnTo>
                    <a:pt x="462492" y="2792"/>
                  </a:lnTo>
                  <a:lnTo>
                    <a:pt x="509119" y="10959"/>
                  </a:lnTo>
                  <a:lnTo>
                    <a:pt x="553815" y="24189"/>
                  </a:lnTo>
                  <a:lnTo>
                    <a:pt x="596269" y="42167"/>
                  </a:lnTo>
                  <a:lnTo>
                    <a:pt x="636166" y="64582"/>
                  </a:lnTo>
                  <a:lnTo>
                    <a:pt x="673193" y="91119"/>
                  </a:lnTo>
                  <a:lnTo>
                    <a:pt x="707037" y="121465"/>
                  </a:lnTo>
                  <a:lnTo>
                    <a:pt x="737385" y="155308"/>
                  </a:lnTo>
                  <a:lnTo>
                    <a:pt x="763923" y="192334"/>
                  </a:lnTo>
                  <a:lnTo>
                    <a:pt x="786339" y="232230"/>
                  </a:lnTo>
                  <a:lnTo>
                    <a:pt x="804319" y="274682"/>
                  </a:lnTo>
                  <a:lnTo>
                    <a:pt x="817549" y="319378"/>
                  </a:lnTo>
                  <a:lnTo>
                    <a:pt x="825717" y="366005"/>
                  </a:lnTo>
                  <a:lnTo>
                    <a:pt x="828509" y="414248"/>
                  </a:lnTo>
                  <a:lnTo>
                    <a:pt x="825717" y="462489"/>
                  </a:lnTo>
                  <a:lnTo>
                    <a:pt x="817549" y="509114"/>
                  </a:lnTo>
                  <a:lnTo>
                    <a:pt x="804319" y="553809"/>
                  </a:lnTo>
                  <a:lnTo>
                    <a:pt x="786339" y="596261"/>
                  </a:lnTo>
                  <a:lnTo>
                    <a:pt x="763923" y="636156"/>
                  </a:lnTo>
                  <a:lnTo>
                    <a:pt x="737385" y="673183"/>
                  </a:lnTo>
                  <a:lnTo>
                    <a:pt x="707037" y="707026"/>
                  </a:lnTo>
                  <a:lnTo>
                    <a:pt x="673193" y="737373"/>
                  </a:lnTo>
                  <a:lnTo>
                    <a:pt x="636166" y="763911"/>
                  </a:lnTo>
                  <a:lnTo>
                    <a:pt x="596269" y="786327"/>
                  </a:lnTo>
                  <a:lnTo>
                    <a:pt x="553815" y="804306"/>
                  </a:lnTo>
                  <a:lnTo>
                    <a:pt x="509119" y="817536"/>
                  </a:lnTo>
                  <a:lnTo>
                    <a:pt x="462492" y="825704"/>
                  </a:lnTo>
                  <a:lnTo>
                    <a:pt x="414248" y="828497"/>
                  </a:lnTo>
                  <a:close/>
                </a:path>
              </a:pathLst>
            </a:custGeom>
            <a:ln w="54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4088719" y="1204733"/>
              <a:ext cx="676275" cy="676275"/>
            </a:xfrm>
            <a:custGeom>
              <a:avLst/>
              <a:gdLst/>
              <a:ahLst/>
              <a:cxnLst/>
              <a:rect l="l" t="t" r="r" b="b"/>
              <a:pathLst>
                <a:path w="676275" h="676275">
                  <a:moveTo>
                    <a:pt x="337820" y="0"/>
                  </a:moveTo>
                  <a:lnTo>
                    <a:pt x="291979" y="3084"/>
                  </a:lnTo>
                  <a:lnTo>
                    <a:pt x="248013" y="12068"/>
                  </a:lnTo>
                  <a:lnTo>
                    <a:pt x="206324" y="26549"/>
                  </a:lnTo>
                  <a:lnTo>
                    <a:pt x="167314" y="46125"/>
                  </a:lnTo>
                  <a:lnTo>
                    <a:pt x="131387" y="70393"/>
                  </a:lnTo>
                  <a:lnTo>
                    <a:pt x="98944" y="98952"/>
                  </a:lnTo>
                  <a:lnTo>
                    <a:pt x="70388" y="131397"/>
                  </a:lnTo>
                  <a:lnTo>
                    <a:pt x="46121" y="167327"/>
                  </a:lnTo>
                  <a:lnTo>
                    <a:pt x="26547" y="206340"/>
                  </a:lnTo>
                  <a:lnTo>
                    <a:pt x="12067" y="248032"/>
                  </a:lnTo>
                  <a:lnTo>
                    <a:pt x="3083" y="292001"/>
                  </a:lnTo>
                  <a:lnTo>
                    <a:pt x="0" y="337845"/>
                  </a:lnTo>
                  <a:lnTo>
                    <a:pt x="3083" y="383686"/>
                  </a:lnTo>
                  <a:lnTo>
                    <a:pt x="12067" y="427653"/>
                  </a:lnTo>
                  <a:lnTo>
                    <a:pt x="26547" y="469343"/>
                  </a:lnTo>
                  <a:lnTo>
                    <a:pt x="46121" y="508354"/>
                  </a:lnTo>
                  <a:lnTo>
                    <a:pt x="70388" y="544283"/>
                  </a:lnTo>
                  <a:lnTo>
                    <a:pt x="98944" y="576727"/>
                  </a:lnTo>
                  <a:lnTo>
                    <a:pt x="131387" y="605285"/>
                  </a:lnTo>
                  <a:lnTo>
                    <a:pt x="167314" y="629553"/>
                  </a:lnTo>
                  <a:lnTo>
                    <a:pt x="206324" y="649128"/>
                  </a:lnTo>
                  <a:lnTo>
                    <a:pt x="248013" y="663610"/>
                  </a:lnTo>
                  <a:lnTo>
                    <a:pt x="291979" y="672594"/>
                  </a:lnTo>
                  <a:lnTo>
                    <a:pt x="337820" y="675678"/>
                  </a:lnTo>
                  <a:lnTo>
                    <a:pt x="383666" y="672594"/>
                  </a:lnTo>
                  <a:lnTo>
                    <a:pt x="427637" y="663610"/>
                  </a:lnTo>
                  <a:lnTo>
                    <a:pt x="469330" y="649128"/>
                  </a:lnTo>
                  <a:lnTo>
                    <a:pt x="508343" y="629553"/>
                  </a:lnTo>
                  <a:lnTo>
                    <a:pt x="544273" y="605285"/>
                  </a:lnTo>
                  <a:lnTo>
                    <a:pt x="576718" y="576727"/>
                  </a:lnTo>
                  <a:lnTo>
                    <a:pt x="605275" y="544283"/>
                  </a:lnTo>
                  <a:lnTo>
                    <a:pt x="629542" y="508354"/>
                  </a:lnTo>
                  <a:lnTo>
                    <a:pt x="649117" y="469343"/>
                  </a:lnTo>
                  <a:lnTo>
                    <a:pt x="663598" y="427653"/>
                  </a:lnTo>
                  <a:lnTo>
                    <a:pt x="672581" y="383686"/>
                  </a:lnTo>
                  <a:lnTo>
                    <a:pt x="675665" y="337845"/>
                  </a:lnTo>
                  <a:lnTo>
                    <a:pt x="672581" y="292001"/>
                  </a:lnTo>
                  <a:lnTo>
                    <a:pt x="663598" y="248032"/>
                  </a:lnTo>
                  <a:lnTo>
                    <a:pt x="649117" y="206340"/>
                  </a:lnTo>
                  <a:lnTo>
                    <a:pt x="629542" y="167327"/>
                  </a:lnTo>
                  <a:lnTo>
                    <a:pt x="605275" y="131397"/>
                  </a:lnTo>
                  <a:lnTo>
                    <a:pt x="576718" y="98952"/>
                  </a:lnTo>
                  <a:lnTo>
                    <a:pt x="544273" y="70393"/>
                  </a:lnTo>
                  <a:lnTo>
                    <a:pt x="508343" y="46125"/>
                  </a:lnTo>
                  <a:lnTo>
                    <a:pt x="469330" y="26549"/>
                  </a:lnTo>
                  <a:lnTo>
                    <a:pt x="427637" y="12068"/>
                  </a:lnTo>
                  <a:lnTo>
                    <a:pt x="383666" y="3084"/>
                  </a:lnTo>
                  <a:lnTo>
                    <a:pt x="337820" y="0"/>
                  </a:lnTo>
                  <a:close/>
                </a:path>
              </a:pathLst>
            </a:custGeom>
            <a:solidFill>
              <a:srgbClr val="2CD1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220438" y="1324038"/>
              <a:ext cx="510832" cy="510832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4170320" y="1286356"/>
              <a:ext cx="513080" cy="512445"/>
            </a:xfrm>
            <a:custGeom>
              <a:avLst/>
              <a:gdLst/>
              <a:ahLst/>
              <a:cxnLst/>
              <a:rect l="l" t="t" r="r" b="b"/>
              <a:pathLst>
                <a:path w="513079" h="512444">
                  <a:moveTo>
                    <a:pt x="256222" y="0"/>
                  </a:moveTo>
                  <a:lnTo>
                    <a:pt x="210170" y="4127"/>
                  </a:lnTo>
                  <a:lnTo>
                    <a:pt x="166825" y="16028"/>
                  </a:lnTo>
                  <a:lnTo>
                    <a:pt x="126909" y="34980"/>
                  </a:lnTo>
                  <a:lnTo>
                    <a:pt x="91148" y="60257"/>
                  </a:lnTo>
                  <a:lnTo>
                    <a:pt x="60265" y="91138"/>
                  </a:lnTo>
                  <a:lnTo>
                    <a:pt x="34985" y="126898"/>
                  </a:lnTo>
                  <a:lnTo>
                    <a:pt x="16031" y="166814"/>
                  </a:lnTo>
                  <a:lnTo>
                    <a:pt x="4128" y="210163"/>
                  </a:lnTo>
                  <a:lnTo>
                    <a:pt x="0" y="256222"/>
                  </a:lnTo>
                  <a:lnTo>
                    <a:pt x="4128" y="302277"/>
                  </a:lnTo>
                  <a:lnTo>
                    <a:pt x="16031" y="345625"/>
                  </a:lnTo>
                  <a:lnTo>
                    <a:pt x="34985" y="385540"/>
                  </a:lnTo>
                  <a:lnTo>
                    <a:pt x="60265" y="421301"/>
                  </a:lnTo>
                  <a:lnTo>
                    <a:pt x="91148" y="452183"/>
                  </a:lnTo>
                  <a:lnTo>
                    <a:pt x="126909" y="477462"/>
                  </a:lnTo>
                  <a:lnTo>
                    <a:pt x="166825" y="496414"/>
                  </a:lnTo>
                  <a:lnTo>
                    <a:pt x="210170" y="508316"/>
                  </a:lnTo>
                  <a:lnTo>
                    <a:pt x="256222" y="512445"/>
                  </a:lnTo>
                  <a:lnTo>
                    <a:pt x="302281" y="508316"/>
                  </a:lnTo>
                  <a:lnTo>
                    <a:pt x="345631" y="496414"/>
                  </a:lnTo>
                  <a:lnTo>
                    <a:pt x="385549" y="477462"/>
                  </a:lnTo>
                  <a:lnTo>
                    <a:pt x="421312" y="452183"/>
                  </a:lnTo>
                  <a:lnTo>
                    <a:pt x="452194" y="421301"/>
                  </a:lnTo>
                  <a:lnTo>
                    <a:pt x="477474" y="385540"/>
                  </a:lnTo>
                  <a:lnTo>
                    <a:pt x="496427" y="345625"/>
                  </a:lnTo>
                  <a:lnTo>
                    <a:pt x="508329" y="302277"/>
                  </a:lnTo>
                  <a:lnTo>
                    <a:pt x="512457" y="256222"/>
                  </a:lnTo>
                  <a:lnTo>
                    <a:pt x="508329" y="210163"/>
                  </a:lnTo>
                  <a:lnTo>
                    <a:pt x="496427" y="166814"/>
                  </a:lnTo>
                  <a:lnTo>
                    <a:pt x="477474" y="126898"/>
                  </a:lnTo>
                  <a:lnTo>
                    <a:pt x="452194" y="91138"/>
                  </a:lnTo>
                  <a:lnTo>
                    <a:pt x="421312" y="60257"/>
                  </a:lnTo>
                  <a:lnTo>
                    <a:pt x="385549" y="34980"/>
                  </a:lnTo>
                  <a:lnTo>
                    <a:pt x="345631" y="16028"/>
                  </a:lnTo>
                  <a:lnTo>
                    <a:pt x="302281" y="4127"/>
                  </a:lnTo>
                  <a:lnTo>
                    <a:pt x="2562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72"/>
          <p:cNvSpPr txBox="1"/>
          <p:nvPr/>
        </p:nvSpPr>
        <p:spPr>
          <a:xfrm>
            <a:off x="4266841" y="1365072"/>
            <a:ext cx="314325" cy="3213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sz="1950" b="1" spc="-25">
                <a:solidFill>
                  <a:srgbClr val="2CD1E7"/>
                </a:solidFill>
                <a:latin typeface="Trebuchet MS"/>
                <a:cs typeface="Trebuchet MS"/>
              </a:rPr>
              <a:t>02</a:t>
            </a:r>
            <a:endParaRPr sz="1950">
              <a:latin typeface="Trebuchet MS"/>
              <a:cs typeface="Trebuchet MS"/>
            </a:endParaRPr>
          </a:p>
        </p:txBody>
      </p:sp>
      <p:pic>
        <p:nvPicPr>
          <p:cNvPr id="73" name="object 73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4354025" y="830604"/>
            <a:ext cx="155909" cy="156077"/>
          </a:xfrm>
          <a:prstGeom prst="rect">
            <a:avLst/>
          </a:prstGeom>
        </p:spPr>
      </p:pic>
      <p:grpSp>
        <p:nvGrpSpPr>
          <p:cNvPr id="74" name="object 74"/>
          <p:cNvGrpSpPr/>
          <p:nvPr/>
        </p:nvGrpSpPr>
        <p:grpSpPr>
          <a:xfrm>
            <a:off x="5603385" y="388238"/>
            <a:ext cx="834390" cy="834390"/>
            <a:chOff x="5597829" y="388238"/>
            <a:chExt cx="834390" cy="834390"/>
          </a:xfrm>
        </p:grpSpPr>
        <p:sp>
          <p:nvSpPr>
            <p:cNvPr id="75" name="object 75"/>
            <p:cNvSpPr/>
            <p:nvPr/>
          </p:nvSpPr>
          <p:spPr>
            <a:xfrm>
              <a:off x="5600541" y="390950"/>
              <a:ext cx="828675" cy="828675"/>
            </a:xfrm>
            <a:custGeom>
              <a:avLst/>
              <a:gdLst/>
              <a:ahLst/>
              <a:cxnLst/>
              <a:rect l="l" t="t" r="r" b="b"/>
              <a:pathLst>
                <a:path w="828675" h="828675">
                  <a:moveTo>
                    <a:pt x="414248" y="828509"/>
                  </a:moveTo>
                  <a:lnTo>
                    <a:pt x="366007" y="825717"/>
                  </a:lnTo>
                  <a:lnTo>
                    <a:pt x="319382" y="817550"/>
                  </a:lnTo>
                  <a:lnTo>
                    <a:pt x="274687" y="804320"/>
                  </a:lnTo>
                  <a:lnTo>
                    <a:pt x="232235" y="786341"/>
                  </a:lnTo>
                  <a:lnTo>
                    <a:pt x="192340" y="763926"/>
                  </a:lnTo>
                  <a:lnTo>
                    <a:pt x="155314" y="737389"/>
                  </a:lnTo>
                  <a:lnTo>
                    <a:pt x="121470" y="707042"/>
                  </a:lnTo>
                  <a:lnTo>
                    <a:pt x="91123" y="673198"/>
                  </a:lnTo>
                  <a:lnTo>
                    <a:pt x="64585" y="636171"/>
                  </a:lnTo>
                  <a:lnTo>
                    <a:pt x="42170" y="596274"/>
                  </a:lnTo>
                  <a:lnTo>
                    <a:pt x="24190" y="553820"/>
                  </a:lnTo>
                  <a:lnTo>
                    <a:pt x="10960" y="509123"/>
                  </a:lnTo>
                  <a:lnTo>
                    <a:pt x="2792" y="462494"/>
                  </a:lnTo>
                  <a:lnTo>
                    <a:pt x="0" y="414248"/>
                  </a:lnTo>
                  <a:lnTo>
                    <a:pt x="2792" y="366007"/>
                  </a:lnTo>
                  <a:lnTo>
                    <a:pt x="10960" y="319382"/>
                  </a:lnTo>
                  <a:lnTo>
                    <a:pt x="24190" y="274687"/>
                  </a:lnTo>
                  <a:lnTo>
                    <a:pt x="42170" y="232235"/>
                  </a:lnTo>
                  <a:lnTo>
                    <a:pt x="64585" y="192340"/>
                  </a:lnTo>
                  <a:lnTo>
                    <a:pt x="91123" y="155314"/>
                  </a:lnTo>
                  <a:lnTo>
                    <a:pt x="121470" y="121470"/>
                  </a:lnTo>
                  <a:lnTo>
                    <a:pt x="155314" y="91123"/>
                  </a:lnTo>
                  <a:lnTo>
                    <a:pt x="192340" y="64585"/>
                  </a:lnTo>
                  <a:lnTo>
                    <a:pt x="232235" y="42170"/>
                  </a:lnTo>
                  <a:lnTo>
                    <a:pt x="274687" y="24190"/>
                  </a:lnTo>
                  <a:lnTo>
                    <a:pt x="319382" y="10960"/>
                  </a:lnTo>
                  <a:lnTo>
                    <a:pt x="366007" y="2792"/>
                  </a:lnTo>
                  <a:lnTo>
                    <a:pt x="414248" y="0"/>
                  </a:lnTo>
                  <a:lnTo>
                    <a:pt x="462489" y="2792"/>
                  </a:lnTo>
                  <a:lnTo>
                    <a:pt x="509114" y="10960"/>
                  </a:lnTo>
                  <a:lnTo>
                    <a:pt x="553809" y="24190"/>
                  </a:lnTo>
                  <a:lnTo>
                    <a:pt x="596261" y="42170"/>
                  </a:lnTo>
                  <a:lnTo>
                    <a:pt x="636156" y="64585"/>
                  </a:lnTo>
                  <a:lnTo>
                    <a:pt x="673183" y="91123"/>
                  </a:lnTo>
                  <a:lnTo>
                    <a:pt x="707026" y="121470"/>
                  </a:lnTo>
                  <a:lnTo>
                    <a:pt x="737373" y="155314"/>
                  </a:lnTo>
                  <a:lnTo>
                    <a:pt x="763911" y="192340"/>
                  </a:lnTo>
                  <a:lnTo>
                    <a:pt x="786327" y="232235"/>
                  </a:lnTo>
                  <a:lnTo>
                    <a:pt x="804306" y="274687"/>
                  </a:lnTo>
                  <a:lnTo>
                    <a:pt x="817536" y="319382"/>
                  </a:lnTo>
                  <a:lnTo>
                    <a:pt x="825704" y="366007"/>
                  </a:lnTo>
                  <a:lnTo>
                    <a:pt x="828497" y="414248"/>
                  </a:lnTo>
                  <a:lnTo>
                    <a:pt x="825704" y="462494"/>
                  </a:lnTo>
                  <a:lnTo>
                    <a:pt x="817536" y="509123"/>
                  </a:lnTo>
                  <a:lnTo>
                    <a:pt x="804306" y="553820"/>
                  </a:lnTo>
                  <a:lnTo>
                    <a:pt x="786327" y="596274"/>
                  </a:lnTo>
                  <a:lnTo>
                    <a:pt x="763911" y="636171"/>
                  </a:lnTo>
                  <a:lnTo>
                    <a:pt x="737373" y="673198"/>
                  </a:lnTo>
                  <a:lnTo>
                    <a:pt x="707026" y="707042"/>
                  </a:lnTo>
                  <a:lnTo>
                    <a:pt x="673183" y="737389"/>
                  </a:lnTo>
                  <a:lnTo>
                    <a:pt x="636156" y="763926"/>
                  </a:lnTo>
                  <a:lnTo>
                    <a:pt x="596261" y="786341"/>
                  </a:lnTo>
                  <a:lnTo>
                    <a:pt x="553809" y="804320"/>
                  </a:lnTo>
                  <a:lnTo>
                    <a:pt x="509114" y="817550"/>
                  </a:lnTo>
                  <a:lnTo>
                    <a:pt x="462489" y="825717"/>
                  </a:lnTo>
                  <a:lnTo>
                    <a:pt x="414248" y="828509"/>
                  </a:lnTo>
                  <a:close/>
                </a:path>
              </a:pathLst>
            </a:custGeom>
            <a:ln w="54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5676950" y="467364"/>
              <a:ext cx="676275" cy="676275"/>
            </a:xfrm>
            <a:custGeom>
              <a:avLst/>
              <a:gdLst/>
              <a:ahLst/>
              <a:cxnLst/>
              <a:rect l="l" t="t" r="r" b="b"/>
              <a:pathLst>
                <a:path w="676275" h="676275">
                  <a:moveTo>
                    <a:pt x="337832" y="0"/>
                  </a:moveTo>
                  <a:lnTo>
                    <a:pt x="291991" y="3084"/>
                  </a:lnTo>
                  <a:lnTo>
                    <a:pt x="248024" y="12068"/>
                  </a:lnTo>
                  <a:lnTo>
                    <a:pt x="206334" y="26549"/>
                  </a:lnTo>
                  <a:lnTo>
                    <a:pt x="167323" y="46125"/>
                  </a:lnTo>
                  <a:lnTo>
                    <a:pt x="131394" y="70393"/>
                  </a:lnTo>
                  <a:lnTo>
                    <a:pt x="98950" y="98952"/>
                  </a:lnTo>
                  <a:lnTo>
                    <a:pt x="70392" y="131397"/>
                  </a:lnTo>
                  <a:lnTo>
                    <a:pt x="46124" y="167327"/>
                  </a:lnTo>
                  <a:lnTo>
                    <a:pt x="26549" y="206340"/>
                  </a:lnTo>
                  <a:lnTo>
                    <a:pt x="12067" y="248032"/>
                  </a:lnTo>
                  <a:lnTo>
                    <a:pt x="3084" y="292001"/>
                  </a:lnTo>
                  <a:lnTo>
                    <a:pt x="0" y="337845"/>
                  </a:lnTo>
                  <a:lnTo>
                    <a:pt x="3084" y="383686"/>
                  </a:lnTo>
                  <a:lnTo>
                    <a:pt x="12067" y="427654"/>
                  </a:lnTo>
                  <a:lnTo>
                    <a:pt x="26549" y="469345"/>
                  </a:lnTo>
                  <a:lnTo>
                    <a:pt x="46124" y="508357"/>
                  </a:lnTo>
                  <a:lnTo>
                    <a:pt x="70392" y="544287"/>
                  </a:lnTo>
                  <a:lnTo>
                    <a:pt x="98950" y="576733"/>
                  </a:lnTo>
                  <a:lnTo>
                    <a:pt x="131394" y="605293"/>
                  </a:lnTo>
                  <a:lnTo>
                    <a:pt x="167323" y="629562"/>
                  </a:lnTo>
                  <a:lnTo>
                    <a:pt x="206334" y="649139"/>
                  </a:lnTo>
                  <a:lnTo>
                    <a:pt x="248024" y="663621"/>
                  </a:lnTo>
                  <a:lnTo>
                    <a:pt x="291991" y="672606"/>
                  </a:lnTo>
                  <a:lnTo>
                    <a:pt x="337832" y="675690"/>
                  </a:lnTo>
                  <a:lnTo>
                    <a:pt x="383676" y="672606"/>
                  </a:lnTo>
                  <a:lnTo>
                    <a:pt x="427645" y="663621"/>
                  </a:lnTo>
                  <a:lnTo>
                    <a:pt x="469338" y="649139"/>
                  </a:lnTo>
                  <a:lnTo>
                    <a:pt x="508350" y="629562"/>
                  </a:lnTo>
                  <a:lnTo>
                    <a:pt x="544280" y="605293"/>
                  </a:lnTo>
                  <a:lnTo>
                    <a:pt x="576726" y="576733"/>
                  </a:lnTo>
                  <a:lnTo>
                    <a:pt x="605284" y="544287"/>
                  </a:lnTo>
                  <a:lnTo>
                    <a:pt x="629552" y="508357"/>
                  </a:lnTo>
                  <a:lnTo>
                    <a:pt x="649128" y="469345"/>
                  </a:lnTo>
                  <a:lnTo>
                    <a:pt x="663610" y="427654"/>
                  </a:lnTo>
                  <a:lnTo>
                    <a:pt x="672593" y="383686"/>
                  </a:lnTo>
                  <a:lnTo>
                    <a:pt x="675678" y="337845"/>
                  </a:lnTo>
                  <a:lnTo>
                    <a:pt x="672593" y="292001"/>
                  </a:lnTo>
                  <a:lnTo>
                    <a:pt x="663610" y="248032"/>
                  </a:lnTo>
                  <a:lnTo>
                    <a:pt x="649128" y="206340"/>
                  </a:lnTo>
                  <a:lnTo>
                    <a:pt x="629552" y="167327"/>
                  </a:lnTo>
                  <a:lnTo>
                    <a:pt x="605284" y="131397"/>
                  </a:lnTo>
                  <a:lnTo>
                    <a:pt x="576726" y="98952"/>
                  </a:lnTo>
                  <a:lnTo>
                    <a:pt x="544280" y="70393"/>
                  </a:lnTo>
                  <a:lnTo>
                    <a:pt x="508350" y="46125"/>
                  </a:lnTo>
                  <a:lnTo>
                    <a:pt x="469338" y="26549"/>
                  </a:lnTo>
                  <a:lnTo>
                    <a:pt x="427645" y="12068"/>
                  </a:lnTo>
                  <a:lnTo>
                    <a:pt x="383676" y="3084"/>
                  </a:lnTo>
                  <a:lnTo>
                    <a:pt x="337832" y="0"/>
                  </a:lnTo>
                  <a:close/>
                </a:path>
              </a:pathLst>
            </a:custGeom>
            <a:solidFill>
              <a:srgbClr val="F8A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7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808675" y="586676"/>
              <a:ext cx="510832" cy="510819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5758564" y="548987"/>
              <a:ext cx="512445" cy="512445"/>
            </a:xfrm>
            <a:custGeom>
              <a:avLst/>
              <a:gdLst/>
              <a:ahLst/>
              <a:cxnLst/>
              <a:rect l="l" t="t" r="r" b="b"/>
              <a:pathLst>
                <a:path w="512445" h="512444">
                  <a:moveTo>
                    <a:pt x="256222" y="0"/>
                  </a:moveTo>
                  <a:lnTo>
                    <a:pt x="210167" y="4127"/>
                  </a:lnTo>
                  <a:lnTo>
                    <a:pt x="166819" y="16028"/>
                  </a:lnTo>
                  <a:lnTo>
                    <a:pt x="126904" y="34980"/>
                  </a:lnTo>
                  <a:lnTo>
                    <a:pt x="91143" y="60257"/>
                  </a:lnTo>
                  <a:lnTo>
                    <a:pt x="60261" y="91138"/>
                  </a:lnTo>
                  <a:lnTo>
                    <a:pt x="34982" y="126898"/>
                  </a:lnTo>
                  <a:lnTo>
                    <a:pt x="16030" y="166814"/>
                  </a:lnTo>
                  <a:lnTo>
                    <a:pt x="4128" y="210163"/>
                  </a:lnTo>
                  <a:lnTo>
                    <a:pt x="0" y="256222"/>
                  </a:lnTo>
                  <a:lnTo>
                    <a:pt x="4128" y="302277"/>
                  </a:lnTo>
                  <a:lnTo>
                    <a:pt x="16030" y="345625"/>
                  </a:lnTo>
                  <a:lnTo>
                    <a:pt x="34982" y="385540"/>
                  </a:lnTo>
                  <a:lnTo>
                    <a:pt x="60261" y="421301"/>
                  </a:lnTo>
                  <a:lnTo>
                    <a:pt x="91143" y="452183"/>
                  </a:lnTo>
                  <a:lnTo>
                    <a:pt x="126904" y="477462"/>
                  </a:lnTo>
                  <a:lnTo>
                    <a:pt x="166819" y="496414"/>
                  </a:lnTo>
                  <a:lnTo>
                    <a:pt x="210167" y="508316"/>
                  </a:lnTo>
                  <a:lnTo>
                    <a:pt x="256222" y="512445"/>
                  </a:lnTo>
                  <a:lnTo>
                    <a:pt x="302281" y="508316"/>
                  </a:lnTo>
                  <a:lnTo>
                    <a:pt x="345630" y="496414"/>
                  </a:lnTo>
                  <a:lnTo>
                    <a:pt x="385546" y="477462"/>
                  </a:lnTo>
                  <a:lnTo>
                    <a:pt x="421306" y="452183"/>
                  </a:lnTo>
                  <a:lnTo>
                    <a:pt x="452187" y="421301"/>
                  </a:lnTo>
                  <a:lnTo>
                    <a:pt x="477464" y="385540"/>
                  </a:lnTo>
                  <a:lnTo>
                    <a:pt x="496416" y="345625"/>
                  </a:lnTo>
                  <a:lnTo>
                    <a:pt x="508317" y="302277"/>
                  </a:lnTo>
                  <a:lnTo>
                    <a:pt x="512445" y="256222"/>
                  </a:lnTo>
                  <a:lnTo>
                    <a:pt x="508317" y="210163"/>
                  </a:lnTo>
                  <a:lnTo>
                    <a:pt x="496416" y="166814"/>
                  </a:lnTo>
                  <a:lnTo>
                    <a:pt x="477464" y="126898"/>
                  </a:lnTo>
                  <a:lnTo>
                    <a:pt x="452187" y="91138"/>
                  </a:lnTo>
                  <a:lnTo>
                    <a:pt x="421306" y="60257"/>
                  </a:lnTo>
                  <a:lnTo>
                    <a:pt x="385546" y="34980"/>
                  </a:lnTo>
                  <a:lnTo>
                    <a:pt x="345630" y="16028"/>
                  </a:lnTo>
                  <a:lnTo>
                    <a:pt x="302281" y="4127"/>
                  </a:lnTo>
                  <a:lnTo>
                    <a:pt x="2562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9" name="object 79"/>
          <p:cNvSpPr txBox="1"/>
          <p:nvPr/>
        </p:nvSpPr>
        <p:spPr>
          <a:xfrm>
            <a:off x="5855060" y="627690"/>
            <a:ext cx="314325" cy="3213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sz="1950" b="1" spc="-25">
                <a:solidFill>
                  <a:srgbClr val="F8A622"/>
                </a:solidFill>
                <a:latin typeface="Trebuchet MS"/>
                <a:cs typeface="Trebuchet MS"/>
              </a:rPr>
              <a:t>03</a:t>
            </a:r>
            <a:endParaRPr sz="1950">
              <a:latin typeface="Trebuchet MS"/>
              <a:cs typeface="Trebuchet MS"/>
            </a:endParaRPr>
          </a:p>
        </p:txBody>
      </p:sp>
      <p:pic>
        <p:nvPicPr>
          <p:cNvPr id="80" name="object 80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5967177" y="1800042"/>
            <a:ext cx="155778" cy="155765"/>
          </a:xfrm>
          <a:prstGeom prst="rect">
            <a:avLst/>
          </a:prstGeom>
        </p:spPr>
      </p:pic>
      <p:grpSp>
        <p:nvGrpSpPr>
          <p:cNvPr id="81" name="object 81"/>
          <p:cNvGrpSpPr/>
          <p:nvPr/>
        </p:nvGrpSpPr>
        <p:grpSpPr>
          <a:xfrm>
            <a:off x="7225462" y="1125621"/>
            <a:ext cx="834390" cy="834390"/>
            <a:chOff x="7219906" y="1125621"/>
            <a:chExt cx="834390" cy="834390"/>
          </a:xfrm>
        </p:grpSpPr>
        <p:sp>
          <p:nvSpPr>
            <p:cNvPr id="82" name="object 82"/>
            <p:cNvSpPr/>
            <p:nvPr/>
          </p:nvSpPr>
          <p:spPr>
            <a:xfrm>
              <a:off x="7222618" y="1128332"/>
              <a:ext cx="828675" cy="828675"/>
            </a:xfrm>
            <a:custGeom>
              <a:avLst/>
              <a:gdLst/>
              <a:ahLst/>
              <a:cxnLst/>
              <a:rect l="l" t="t" r="r" b="b"/>
              <a:pathLst>
                <a:path w="828675" h="828675">
                  <a:moveTo>
                    <a:pt x="414248" y="828497"/>
                  </a:moveTo>
                  <a:lnTo>
                    <a:pt x="366007" y="825704"/>
                  </a:lnTo>
                  <a:lnTo>
                    <a:pt x="319382" y="817536"/>
                  </a:lnTo>
                  <a:lnTo>
                    <a:pt x="274687" y="804306"/>
                  </a:lnTo>
                  <a:lnTo>
                    <a:pt x="232235" y="786327"/>
                  </a:lnTo>
                  <a:lnTo>
                    <a:pt x="192340" y="763911"/>
                  </a:lnTo>
                  <a:lnTo>
                    <a:pt x="155314" y="737373"/>
                  </a:lnTo>
                  <a:lnTo>
                    <a:pt x="121470" y="707026"/>
                  </a:lnTo>
                  <a:lnTo>
                    <a:pt x="91123" y="673183"/>
                  </a:lnTo>
                  <a:lnTo>
                    <a:pt x="64585" y="636156"/>
                  </a:lnTo>
                  <a:lnTo>
                    <a:pt x="42170" y="596261"/>
                  </a:lnTo>
                  <a:lnTo>
                    <a:pt x="24190" y="553809"/>
                  </a:lnTo>
                  <a:lnTo>
                    <a:pt x="10960" y="509114"/>
                  </a:lnTo>
                  <a:lnTo>
                    <a:pt x="2792" y="462489"/>
                  </a:lnTo>
                  <a:lnTo>
                    <a:pt x="0" y="414248"/>
                  </a:lnTo>
                  <a:lnTo>
                    <a:pt x="2792" y="366005"/>
                  </a:lnTo>
                  <a:lnTo>
                    <a:pt x="10960" y="319378"/>
                  </a:lnTo>
                  <a:lnTo>
                    <a:pt x="24190" y="274682"/>
                  </a:lnTo>
                  <a:lnTo>
                    <a:pt x="42170" y="232230"/>
                  </a:lnTo>
                  <a:lnTo>
                    <a:pt x="64585" y="192334"/>
                  </a:lnTo>
                  <a:lnTo>
                    <a:pt x="91123" y="155308"/>
                  </a:lnTo>
                  <a:lnTo>
                    <a:pt x="121470" y="121465"/>
                  </a:lnTo>
                  <a:lnTo>
                    <a:pt x="155314" y="91119"/>
                  </a:lnTo>
                  <a:lnTo>
                    <a:pt x="192340" y="64582"/>
                  </a:lnTo>
                  <a:lnTo>
                    <a:pt x="232235" y="42167"/>
                  </a:lnTo>
                  <a:lnTo>
                    <a:pt x="274687" y="24189"/>
                  </a:lnTo>
                  <a:lnTo>
                    <a:pt x="319382" y="10959"/>
                  </a:lnTo>
                  <a:lnTo>
                    <a:pt x="366007" y="2792"/>
                  </a:lnTo>
                  <a:lnTo>
                    <a:pt x="414248" y="0"/>
                  </a:lnTo>
                  <a:lnTo>
                    <a:pt x="462492" y="2792"/>
                  </a:lnTo>
                  <a:lnTo>
                    <a:pt x="509118" y="10959"/>
                  </a:lnTo>
                  <a:lnTo>
                    <a:pt x="553814" y="24189"/>
                  </a:lnTo>
                  <a:lnTo>
                    <a:pt x="596266" y="42167"/>
                  </a:lnTo>
                  <a:lnTo>
                    <a:pt x="636162" y="64582"/>
                  </a:lnTo>
                  <a:lnTo>
                    <a:pt x="673188" y="91119"/>
                  </a:lnTo>
                  <a:lnTo>
                    <a:pt x="707031" y="121465"/>
                  </a:lnTo>
                  <a:lnTo>
                    <a:pt x="737377" y="155308"/>
                  </a:lnTo>
                  <a:lnTo>
                    <a:pt x="763914" y="192334"/>
                  </a:lnTo>
                  <a:lnTo>
                    <a:pt x="786329" y="232230"/>
                  </a:lnTo>
                  <a:lnTo>
                    <a:pt x="804308" y="274682"/>
                  </a:lnTo>
                  <a:lnTo>
                    <a:pt x="817537" y="319378"/>
                  </a:lnTo>
                  <a:lnTo>
                    <a:pt x="825705" y="366005"/>
                  </a:lnTo>
                  <a:lnTo>
                    <a:pt x="828497" y="414248"/>
                  </a:lnTo>
                  <a:lnTo>
                    <a:pt x="825705" y="462489"/>
                  </a:lnTo>
                  <a:lnTo>
                    <a:pt x="817537" y="509114"/>
                  </a:lnTo>
                  <a:lnTo>
                    <a:pt x="804308" y="553809"/>
                  </a:lnTo>
                  <a:lnTo>
                    <a:pt x="786329" y="596261"/>
                  </a:lnTo>
                  <a:lnTo>
                    <a:pt x="763914" y="636156"/>
                  </a:lnTo>
                  <a:lnTo>
                    <a:pt x="737377" y="673183"/>
                  </a:lnTo>
                  <a:lnTo>
                    <a:pt x="707031" y="707026"/>
                  </a:lnTo>
                  <a:lnTo>
                    <a:pt x="673188" y="737373"/>
                  </a:lnTo>
                  <a:lnTo>
                    <a:pt x="636162" y="763911"/>
                  </a:lnTo>
                  <a:lnTo>
                    <a:pt x="596266" y="786327"/>
                  </a:lnTo>
                  <a:lnTo>
                    <a:pt x="553814" y="804306"/>
                  </a:lnTo>
                  <a:lnTo>
                    <a:pt x="509118" y="817536"/>
                  </a:lnTo>
                  <a:lnTo>
                    <a:pt x="462492" y="825704"/>
                  </a:lnTo>
                  <a:lnTo>
                    <a:pt x="414248" y="828497"/>
                  </a:lnTo>
                  <a:close/>
                </a:path>
              </a:pathLst>
            </a:custGeom>
            <a:ln w="54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7299028" y="1204733"/>
              <a:ext cx="676275" cy="676275"/>
            </a:xfrm>
            <a:custGeom>
              <a:avLst/>
              <a:gdLst/>
              <a:ahLst/>
              <a:cxnLst/>
              <a:rect l="l" t="t" r="r" b="b"/>
              <a:pathLst>
                <a:path w="676275" h="676275">
                  <a:moveTo>
                    <a:pt x="337832" y="0"/>
                  </a:moveTo>
                  <a:lnTo>
                    <a:pt x="291991" y="3084"/>
                  </a:lnTo>
                  <a:lnTo>
                    <a:pt x="248024" y="12068"/>
                  </a:lnTo>
                  <a:lnTo>
                    <a:pt x="206334" y="26549"/>
                  </a:lnTo>
                  <a:lnTo>
                    <a:pt x="167323" y="46125"/>
                  </a:lnTo>
                  <a:lnTo>
                    <a:pt x="131394" y="70393"/>
                  </a:lnTo>
                  <a:lnTo>
                    <a:pt x="98950" y="98952"/>
                  </a:lnTo>
                  <a:lnTo>
                    <a:pt x="70392" y="131397"/>
                  </a:lnTo>
                  <a:lnTo>
                    <a:pt x="46124" y="167327"/>
                  </a:lnTo>
                  <a:lnTo>
                    <a:pt x="26549" y="206340"/>
                  </a:lnTo>
                  <a:lnTo>
                    <a:pt x="12067" y="248032"/>
                  </a:lnTo>
                  <a:lnTo>
                    <a:pt x="3084" y="292001"/>
                  </a:lnTo>
                  <a:lnTo>
                    <a:pt x="0" y="337845"/>
                  </a:lnTo>
                  <a:lnTo>
                    <a:pt x="3084" y="383686"/>
                  </a:lnTo>
                  <a:lnTo>
                    <a:pt x="12067" y="427653"/>
                  </a:lnTo>
                  <a:lnTo>
                    <a:pt x="26549" y="469343"/>
                  </a:lnTo>
                  <a:lnTo>
                    <a:pt x="46124" y="508354"/>
                  </a:lnTo>
                  <a:lnTo>
                    <a:pt x="70392" y="544283"/>
                  </a:lnTo>
                  <a:lnTo>
                    <a:pt x="98950" y="576727"/>
                  </a:lnTo>
                  <a:lnTo>
                    <a:pt x="131394" y="605285"/>
                  </a:lnTo>
                  <a:lnTo>
                    <a:pt x="167323" y="629553"/>
                  </a:lnTo>
                  <a:lnTo>
                    <a:pt x="206334" y="649128"/>
                  </a:lnTo>
                  <a:lnTo>
                    <a:pt x="248024" y="663610"/>
                  </a:lnTo>
                  <a:lnTo>
                    <a:pt x="291991" y="672594"/>
                  </a:lnTo>
                  <a:lnTo>
                    <a:pt x="337832" y="675678"/>
                  </a:lnTo>
                  <a:lnTo>
                    <a:pt x="383679" y="672594"/>
                  </a:lnTo>
                  <a:lnTo>
                    <a:pt x="427650" y="663610"/>
                  </a:lnTo>
                  <a:lnTo>
                    <a:pt x="469343" y="649128"/>
                  </a:lnTo>
                  <a:lnTo>
                    <a:pt x="508356" y="629553"/>
                  </a:lnTo>
                  <a:lnTo>
                    <a:pt x="544286" y="605285"/>
                  </a:lnTo>
                  <a:lnTo>
                    <a:pt x="576730" y="576727"/>
                  </a:lnTo>
                  <a:lnTo>
                    <a:pt x="605288" y="544283"/>
                  </a:lnTo>
                  <a:lnTo>
                    <a:pt x="629555" y="508354"/>
                  </a:lnTo>
                  <a:lnTo>
                    <a:pt x="649130" y="469343"/>
                  </a:lnTo>
                  <a:lnTo>
                    <a:pt x="663610" y="427653"/>
                  </a:lnTo>
                  <a:lnTo>
                    <a:pt x="672594" y="383686"/>
                  </a:lnTo>
                  <a:lnTo>
                    <a:pt x="675678" y="337845"/>
                  </a:lnTo>
                  <a:lnTo>
                    <a:pt x="672594" y="292001"/>
                  </a:lnTo>
                  <a:lnTo>
                    <a:pt x="663610" y="248032"/>
                  </a:lnTo>
                  <a:lnTo>
                    <a:pt x="649130" y="206340"/>
                  </a:lnTo>
                  <a:lnTo>
                    <a:pt x="629555" y="167327"/>
                  </a:lnTo>
                  <a:lnTo>
                    <a:pt x="605288" y="131397"/>
                  </a:lnTo>
                  <a:lnTo>
                    <a:pt x="576730" y="98952"/>
                  </a:lnTo>
                  <a:lnTo>
                    <a:pt x="544286" y="70393"/>
                  </a:lnTo>
                  <a:lnTo>
                    <a:pt x="508356" y="46125"/>
                  </a:lnTo>
                  <a:lnTo>
                    <a:pt x="469343" y="26549"/>
                  </a:lnTo>
                  <a:lnTo>
                    <a:pt x="427650" y="12068"/>
                  </a:lnTo>
                  <a:lnTo>
                    <a:pt x="383679" y="3084"/>
                  </a:lnTo>
                  <a:lnTo>
                    <a:pt x="337832" y="0"/>
                  </a:lnTo>
                  <a:close/>
                </a:path>
              </a:pathLst>
            </a:custGeom>
            <a:solidFill>
              <a:srgbClr val="F847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430770" y="1324038"/>
              <a:ext cx="510819" cy="510832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7380641" y="1286356"/>
              <a:ext cx="513080" cy="512445"/>
            </a:xfrm>
            <a:custGeom>
              <a:avLst/>
              <a:gdLst/>
              <a:ahLst/>
              <a:cxnLst/>
              <a:rect l="l" t="t" r="r" b="b"/>
              <a:pathLst>
                <a:path w="513079" h="512444">
                  <a:moveTo>
                    <a:pt x="256222" y="0"/>
                  </a:moveTo>
                  <a:lnTo>
                    <a:pt x="210170" y="4127"/>
                  </a:lnTo>
                  <a:lnTo>
                    <a:pt x="166825" y="16028"/>
                  </a:lnTo>
                  <a:lnTo>
                    <a:pt x="126909" y="34980"/>
                  </a:lnTo>
                  <a:lnTo>
                    <a:pt x="91148" y="60257"/>
                  </a:lnTo>
                  <a:lnTo>
                    <a:pt x="60265" y="91138"/>
                  </a:lnTo>
                  <a:lnTo>
                    <a:pt x="34985" y="126898"/>
                  </a:lnTo>
                  <a:lnTo>
                    <a:pt x="16031" y="166814"/>
                  </a:lnTo>
                  <a:lnTo>
                    <a:pt x="4128" y="210163"/>
                  </a:lnTo>
                  <a:lnTo>
                    <a:pt x="0" y="256222"/>
                  </a:lnTo>
                  <a:lnTo>
                    <a:pt x="4128" y="302277"/>
                  </a:lnTo>
                  <a:lnTo>
                    <a:pt x="16031" y="345625"/>
                  </a:lnTo>
                  <a:lnTo>
                    <a:pt x="34985" y="385540"/>
                  </a:lnTo>
                  <a:lnTo>
                    <a:pt x="60265" y="421301"/>
                  </a:lnTo>
                  <a:lnTo>
                    <a:pt x="91148" y="452183"/>
                  </a:lnTo>
                  <a:lnTo>
                    <a:pt x="126909" y="477462"/>
                  </a:lnTo>
                  <a:lnTo>
                    <a:pt x="166825" y="496414"/>
                  </a:lnTo>
                  <a:lnTo>
                    <a:pt x="210170" y="508316"/>
                  </a:lnTo>
                  <a:lnTo>
                    <a:pt x="256222" y="512445"/>
                  </a:lnTo>
                  <a:lnTo>
                    <a:pt x="302281" y="508316"/>
                  </a:lnTo>
                  <a:lnTo>
                    <a:pt x="345631" y="496414"/>
                  </a:lnTo>
                  <a:lnTo>
                    <a:pt x="385549" y="477462"/>
                  </a:lnTo>
                  <a:lnTo>
                    <a:pt x="421312" y="452183"/>
                  </a:lnTo>
                  <a:lnTo>
                    <a:pt x="452194" y="421301"/>
                  </a:lnTo>
                  <a:lnTo>
                    <a:pt x="477474" y="385540"/>
                  </a:lnTo>
                  <a:lnTo>
                    <a:pt x="496427" y="345625"/>
                  </a:lnTo>
                  <a:lnTo>
                    <a:pt x="508329" y="302277"/>
                  </a:lnTo>
                  <a:lnTo>
                    <a:pt x="512457" y="256222"/>
                  </a:lnTo>
                  <a:lnTo>
                    <a:pt x="508329" y="210163"/>
                  </a:lnTo>
                  <a:lnTo>
                    <a:pt x="496427" y="166814"/>
                  </a:lnTo>
                  <a:lnTo>
                    <a:pt x="477474" y="126898"/>
                  </a:lnTo>
                  <a:lnTo>
                    <a:pt x="452194" y="91138"/>
                  </a:lnTo>
                  <a:lnTo>
                    <a:pt x="421312" y="60257"/>
                  </a:lnTo>
                  <a:lnTo>
                    <a:pt x="385549" y="34980"/>
                  </a:lnTo>
                  <a:lnTo>
                    <a:pt x="345631" y="16028"/>
                  </a:lnTo>
                  <a:lnTo>
                    <a:pt x="302281" y="4127"/>
                  </a:lnTo>
                  <a:lnTo>
                    <a:pt x="2562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6" name="object 86"/>
          <p:cNvSpPr txBox="1"/>
          <p:nvPr/>
        </p:nvSpPr>
        <p:spPr>
          <a:xfrm>
            <a:off x="7477162" y="1365072"/>
            <a:ext cx="314325" cy="3213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sz="1950" b="1" spc="-25">
                <a:solidFill>
                  <a:srgbClr val="F8472B"/>
                </a:solidFill>
                <a:latin typeface="Trebuchet MS"/>
                <a:cs typeface="Trebuchet MS"/>
              </a:rPr>
              <a:t>04</a:t>
            </a:r>
            <a:endParaRPr sz="1950">
              <a:latin typeface="Trebuchet MS"/>
              <a:cs typeface="Trebuchet MS"/>
            </a:endParaRPr>
          </a:p>
        </p:txBody>
      </p:sp>
      <p:pic>
        <p:nvPicPr>
          <p:cNvPr id="87" name="object 87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7551771" y="817763"/>
            <a:ext cx="181317" cy="181317"/>
          </a:xfrm>
          <a:prstGeom prst="rect">
            <a:avLst/>
          </a:prstGeom>
        </p:spPr>
      </p:pic>
      <p:grpSp>
        <p:nvGrpSpPr>
          <p:cNvPr id="88" name="object 88"/>
          <p:cNvGrpSpPr/>
          <p:nvPr/>
        </p:nvGrpSpPr>
        <p:grpSpPr>
          <a:xfrm>
            <a:off x="7362310" y="2758339"/>
            <a:ext cx="834390" cy="834390"/>
            <a:chOff x="7356754" y="2758339"/>
            <a:chExt cx="834390" cy="834390"/>
          </a:xfrm>
        </p:grpSpPr>
        <p:sp>
          <p:nvSpPr>
            <p:cNvPr id="89" name="object 89"/>
            <p:cNvSpPr/>
            <p:nvPr/>
          </p:nvSpPr>
          <p:spPr>
            <a:xfrm>
              <a:off x="7359465" y="2761051"/>
              <a:ext cx="828675" cy="828675"/>
            </a:xfrm>
            <a:custGeom>
              <a:avLst/>
              <a:gdLst/>
              <a:ahLst/>
              <a:cxnLst/>
              <a:rect l="l" t="t" r="r" b="b"/>
              <a:pathLst>
                <a:path w="828675" h="828675">
                  <a:moveTo>
                    <a:pt x="414235" y="828509"/>
                  </a:moveTo>
                  <a:lnTo>
                    <a:pt x="365994" y="825717"/>
                  </a:lnTo>
                  <a:lnTo>
                    <a:pt x="319370" y="817549"/>
                  </a:lnTo>
                  <a:lnTo>
                    <a:pt x="274676" y="804319"/>
                  </a:lnTo>
                  <a:lnTo>
                    <a:pt x="232225" y="786339"/>
                  </a:lnTo>
                  <a:lnTo>
                    <a:pt x="192331" y="763924"/>
                  </a:lnTo>
                  <a:lnTo>
                    <a:pt x="155306" y="737386"/>
                  </a:lnTo>
                  <a:lnTo>
                    <a:pt x="121464" y="707039"/>
                  </a:lnTo>
                  <a:lnTo>
                    <a:pt x="91118" y="673195"/>
                  </a:lnTo>
                  <a:lnTo>
                    <a:pt x="64581" y="636169"/>
                  </a:lnTo>
                  <a:lnTo>
                    <a:pt x="42167" y="596273"/>
                  </a:lnTo>
                  <a:lnTo>
                    <a:pt x="24189" y="553821"/>
                  </a:lnTo>
                  <a:lnTo>
                    <a:pt x="10959" y="509127"/>
                  </a:lnTo>
                  <a:lnTo>
                    <a:pt x="2792" y="462502"/>
                  </a:lnTo>
                  <a:lnTo>
                    <a:pt x="0" y="414261"/>
                  </a:lnTo>
                  <a:lnTo>
                    <a:pt x="2792" y="366017"/>
                  </a:lnTo>
                  <a:lnTo>
                    <a:pt x="10959" y="319390"/>
                  </a:lnTo>
                  <a:lnTo>
                    <a:pt x="24189" y="274694"/>
                  </a:lnTo>
                  <a:lnTo>
                    <a:pt x="42167" y="232240"/>
                  </a:lnTo>
                  <a:lnTo>
                    <a:pt x="64581" y="192343"/>
                  </a:lnTo>
                  <a:lnTo>
                    <a:pt x="91118" y="155316"/>
                  </a:lnTo>
                  <a:lnTo>
                    <a:pt x="121464" y="121472"/>
                  </a:lnTo>
                  <a:lnTo>
                    <a:pt x="155306" y="91124"/>
                  </a:lnTo>
                  <a:lnTo>
                    <a:pt x="192331" y="64586"/>
                  </a:lnTo>
                  <a:lnTo>
                    <a:pt x="232225" y="42170"/>
                  </a:lnTo>
                  <a:lnTo>
                    <a:pt x="274676" y="24190"/>
                  </a:lnTo>
                  <a:lnTo>
                    <a:pt x="319370" y="10960"/>
                  </a:lnTo>
                  <a:lnTo>
                    <a:pt x="365994" y="2792"/>
                  </a:lnTo>
                  <a:lnTo>
                    <a:pt x="414235" y="0"/>
                  </a:lnTo>
                  <a:lnTo>
                    <a:pt x="462479" y="2792"/>
                  </a:lnTo>
                  <a:lnTo>
                    <a:pt x="509106" y="10960"/>
                  </a:lnTo>
                  <a:lnTo>
                    <a:pt x="553803" y="24190"/>
                  </a:lnTo>
                  <a:lnTo>
                    <a:pt x="596256" y="42170"/>
                  </a:lnTo>
                  <a:lnTo>
                    <a:pt x="636153" y="64586"/>
                  </a:lnTo>
                  <a:lnTo>
                    <a:pt x="673180" y="91124"/>
                  </a:lnTo>
                  <a:lnTo>
                    <a:pt x="707024" y="121472"/>
                  </a:lnTo>
                  <a:lnTo>
                    <a:pt x="737372" y="155316"/>
                  </a:lnTo>
                  <a:lnTo>
                    <a:pt x="763911" y="192343"/>
                  </a:lnTo>
                  <a:lnTo>
                    <a:pt x="786326" y="232240"/>
                  </a:lnTo>
                  <a:lnTo>
                    <a:pt x="804306" y="274694"/>
                  </a:lnTo>
                  <a:lnTo>
                    <a:pt x="817536" y="319390"/>
                  </a:lnTo>
                  <a:lnTo>
                    <a:pt x="825704" y="366017"/>
                  </a:lnTo>
                  <a:lnTo>
                    <a:pt x="828497" y="414261"/>
                  </a:lnTo>
                  <a:lnTo>
                    <a:pt x="825704" y="462502"/>
                  </a:lnTo>
                  <a:lnTo>
                    <a:pt x="817536" y="509127"/>
                  </a:lnTo>
                  <a:lnTo>
                    <a:pt x="804306" y="553821"/>
                  </a:lnTo>
                  <a:lnTo>
                    <a:pt x="786326" y="596273"/>
                  </a:lnTo>
                  <a:lnTo>
                    <a:pt x="763911" y="636169"/>
                  </a:lnTo>
                  <a:lnTo>
                    <a:pt x="737372" y="673195"/>
                  </a:lnTo>
                  <a:lnTo>
                    <a:pt x="707024" y="707039"/>
                  </a:lnTo>
                  <a:lnTo>
                    <a:pt x="673180" y="737386"/>
                  </a:lnTo>
                  <a:lnTo>
                    <a:pt x="636153" y="763924"/>
                  </a:lnTo>
                  <a:lnTo>
                    <a:pt x="596256" y="786339"/>
                  </a:lnTo>
                  <a:lnTo>
                    <a:pt x="553803" y="804319"/>
                  </a:lnTo>
                  <a:lnTo>
                    <a:pt x="509106" y="817549"/>
                  </a:lnTo>
                  <a:lnTo>
                    <a:pt x="462479" y="825717"/>
                  </a:lnTo>
                  <a:lnTo>
                    <a:pt x="414235" y="828509"/>
                  </a:lnTo>
                  <a:close/>
                </a:path>
              </a:pathLst>
            </a:custGeom>
            <a:ln w="54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7435876" y="2837464"/>
              <a:ext cx="676275" cy="676275"/>
            </a:xfrm>
            <a:custGeom>
              <a:avLst/>
              <a:gdLst/>
              <a:ahLst/>
              <a:cxnLst/>
              <a:rect l="l" t="t" r="r" b="b"/>
              <a:pathLst>
                <a:path w="676275" h="676275">
                  <a:moveTo>
                    <a:pt x="337832" y="0"/>
                  </a:moveTo>
                  <a:lnTo>
                    <a:pt x="291989" y="3084"/>
                  </a:lnTo>
                  <a:lnTo>
                    <a:pt x="248020" y="12068"/>
                  </a:lnTo>
                  <a:lnTo>
                    <a:pt x="206329" y="26549"/>
                  </a:lnTo>
                  <a:lnTo>
                    <a:pt x="167318" y="46125"/>
                  </a:lnTo>
                  <a:lnTo>
                    <a:pt x="131389" y="70393"/>
                  </a:lnTo>
                  <a:lnTo>
                    <a:pt x="98945" y="98952"/>
                  </a:lnTo>
                  <a:lnTo>
                    <a:pt x="70389" y="131397"/>
                  </a:lnTo>
                  <a:lnTo>
                    <a:pt x="46122" y="167327"/>
                  </a:lnTo>
                  <a:lnTo>
                    <a:pt x="26547" y="206340"/>
                  </a:lnTo>
                  <a:lnTo>
                    <a:pt x="12067" y="248032"/>
                  </a:lnTo>
                  <a:lnTo>
                    <a:pt x="3083" y="292001"/>
                  </a:lnTo>
                  <a:lnTo>
                    <a:pt x="0" y="337845"/>
                  </a:lnTo>
                  <a:lnTo>
                    <a:pt x="3083" y="383686"/>
                  </a:lnTo>
                  <a:lnTo>
                    <a:pt x="12067" y="427653"/>
                  </a:lnTo>
                  <a:lnTo>
                    <a:pt x="26547" y="469343"/>
                  </a:lnTo>
                  <a:lnTo>
                    <a:pt x="46122" y="508354"/>
                  </a:lnTo>
                  <a:lnTo>
                    <a:pt x="70389" y="544283"/>
                  </a:lnTo>
                  <a:lnTo>
                    <a:pt x="98945" y="576727"/>
                  </a:lnTo>
                  <a:lnTo>
                    <a:pt x="131389" y="605285"/>
                  </a:lnTo>
                  <a:lnTo>
                    <a:pt x="167318" y="629553"/>
                  </a:lnTo>
                  <a:lnTo>
                    <a:pt x="206329" y="649128"/>
                  </a:lnTo>
                  <a:lnTo>
                    <a:pt x="248020" y="663610"/>
                  </a:lnTo>
                  <a:lnTo>
                    <a:pt x="291989" y="672594"/>
                  </a:lnTo>
                  <a:lnTo>
                    <a:pt x="337832" y="675678"/>
                  </a:lnTo>
                  <a:lnTo>
                    <a:pt x="383676" y="672594"/>
                  </a:lnTo>
                  <a:lnTo>
                    <a:pt x="427644" y="663610"/>
                  </a:lnTo>
                  <a:lnTo>
                    <a:pt x="469336" y="649128"/>
                  </a:lnTo>
                  <a:lnTo>
                    <a:pt x="508347" y="629553"/>
                  </a:lnTo>
                  <a:lnTo>
                    <a:pt x="544275" y="605285"/>
                  </a:lnTo>
                  <a:lnTo>
                    <a:pt x="576719" y="576727"/>
                  </a:lnTo>
                  <a:lnTo>
                    <a:pt x="605276" y="544283"/>
                  </a:lnTo>
                  <a:lnTo>
                    <a:pt x="629543" y="508354"/>
                  </a:lnTo>
                  <a:lnTo>
                    <a:pt x="649118" y="469343"/>
                  </a:lnTo>
                  <a:lnTo>
                    <a:pt x="663598" y="427653"/>
                  </a:lnTo>
                  <a:lnTo>
                    <a:pt x="672581" y="383686"/>
                  </a:lnTo>
                  <a:lnTo>
                    <a:pt x="675665" y="337845"/>
                  </a:lnTo>
                  <a:lnTo>
                    <a:pt x="672581" y="292001"/>
                  </a:lnTo>
                  <a:lnTo>
                    <a:pt x="663598" y="248032"/>
                  </a:lnTo>
                  <a:lnTo>
                    <a:pt x="649118" y="206340"/>
                  </a:lnTo>
                  <a:lnTo>
                    <a:pt x="629543" y="167327"/>
                  </a:lnTo>
                  <a:lnTo>
                    <a:pt x="605276" y="131397"/>
                  </a:lnTo>
                  <a:lnTo>
                    <a:pt x="576719" y="98952"/>
                  </a:lnTo>
                  <a:lnTo>
                    <a:pt x="544275" y="70393"/>
                  </a:lnTo>
                  <a:lnTo>
                    <a:pt x="508347" y="46125"/>
                  </a:lnTo>
                  <a:lnTo>
                    <a:pt x="469336" y="26549"/>
                  </a:lnTo>
                  <a:lnTo>
                    <a:pt x="427644" y="12068"/>
                  </a:lnTo>
                  <a:lnTo>
                    <a:pt x="383676" y="3084"/>
                  </a:lnTo>
                  <a:lnTo>
                    <a:pt x="337832" y="0"/>
                  </a:lnTo>
                  <a:close/>
                </a:path>
              </a:pathLst>
            </a:custGeom>
            <a:solidFill>
              <a:srgbClr val="A90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567599" y="2956763"/>
              <a:ext cx="510832" cy="510832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7517476" y="2919074"/>
              <a:ext cx="513080" cy="513080"/>
            </a:xfrm>
            <a:custGeom>
              <a:avLst/>
              <a:gdLst/>
              <a:ahLst/>
              <a:cxnLst/>
              <a:rect l="l" t="t" r="r" b="b"/>
              <a:pathLst>
                <a:path w="513079" h="513079">
                  <a:moveTo>
                    <a:pt x="256235" y="0"/>
                  </a:moveTo>
                  <a:lnTo>
                    <a:pt x="210179" y="4128"/>
                  </a:lnTo>
                  <a:lnTo>
                    <a:pt x="166831" y="16030"/>
                  </a:lnTo>
                  <a:lnTo>
                    <a:pt x="126913" y="34983"/>
                  </a:lnTo>
                  <a:lnTo>
                    <a:pt x="91150" y="60262"/>
                  </a:lnTo>
                  <a:lnTo>
                    <a:pt x="60267" y="91145"/>
                  </a:lnTo>
                  <a:lnTo>
                    <a:pt x="34986" y="126907"/>
                  </a:lnTo>
                  <a:lnTo>
                    <a:pt x="16032" y="166825"/>
                  </a:lnTo>
                  <a:lnTo>
                    <a:pt x="4128" y="210176"/>
                  </a:lnTo>
                  <a:lnTo>
                    <a:pt x="0" y="256235"/>
                  </a:lnTo>
                  <a:lnTo>
                    <a:pt x="4128" y="302290"/>
                  </a:lnTo>
                  <a:lnTo>
                    <a:pt x="16032" y="345637"/>
                  </a:lnTo>
                  <a:lnTo>
                    <a:pt x="34986" y="385553"/>
                  </a:lnTo>
                  <a:lnTo>
                    <a:pt x="60267" y="421314"/>
                  </a:lnTo>
                  <a:lnTo>
                    <a:pt x="91150" y="452195"/>
                  </a:lnTo>
                  <a:lnTo>
                    <a:pt x="126913" y="477474"/>
                  </a:lnTo>
                  <a:lnTo>
                    <a:pt x="166831" y="496427"/>
                  </a:lnTo>
                  <a:lnTo>
                    <a:pt x="210179" y="508329"/>
                  </a:lnTo>
                  <a:lnTo>
                    <a:pt x="256235" y="512457"/>
                  </a:lnTo>
                  <a:lnTo>
                    <a:pt x="302290" y="508329"/>
                  </a:lnTo>
                  <a:lnTo>
                    <a:pt x="345637" y="496427"/>
                  </a:lnTo>
                  <a:lnTo>
                    <a:pt x="385553" y="477474"/>
                  </a:lnTo>
                  <a:lnTo>
                    <a:pt x="421314" y="452195"/>
                  </a:lnTo>
                  <a:lnTo>
                    <a:pt x="452195" y="421314"/>
                  </a:lnTo>
                  <a:lnTo>
                    <a:pt x="477474" y="385553"/>
                  </a:lnTo>
                  <a:lnTo>
                    <a:pt x="496427" y="345637"/>
                  </a:lnTo>
                  <a:lnTo>
                    <a:pt x="508329" y="302290"/>
                  </a:lnTo>
                  <a:lnTo>
                    <a:pt x="512457" y="256235"/>
                  </a:lnTo>
                  <a:lnTo>
                    <a:pt x="508329" y="210176"/>
                  </a:lnTo>
                  <a:lnTo>
                    <a:pt x="496427" y="166825"/>
                  </a:lnTo>
                  <a:lnTo>
                    <a:pt x="477474" y="126907"/>
                  </a:lnTo>
                  <a:lnTo>
                    <a:pt x="452195" y="91145"/>
                  </a:lnTo>
                  <a:lnTo>
                    <a:pt x="421314" y="60262"/>
                  </a:lnTo>
                  <a:lnTo>
                    <a:pt x="385553" y="34983"/>
                  </a:lnTo>
                  <a:lnTo>
                    <a:pt x="345637" y="16030"/>
                  </a:lnTo>
                  <a:lnTo>
                    <a:pt x="302290" y="4128"/>
                  </a:lnTo>
                  <a:lnTo>
                    <a:pt x="2562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3" name="object 93"/>
          <p:cNvSpPr txBox="1"/>
          <p:nvPr/>
        </p:nvSpPr>
        <p:spPr>
          <a:xfrm>
            <a:off x="7613997" y="2997791"/>
            <a:ext cx="314325" cy="3213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sz="1950" b="1" spc="-25">
                <a:solidFill>
                  <a:srgbClr val="A90404"/>
                </a:solidFill>
                <a:latin typeface="Trebuchet MS"/>
                <a:cs typeface="Trebuchet MS"/>
              </a:rPr>
              <a:t>05</a:t>
            </a:r>
            <a:endParaRPr sz="1950">
              <a:latin typeface="Trebuchet MS"/>
              <a:cs typeface="Trebuchet MS"/>
            </a:endParaRPr>
          </a:p>
        </p:txBody>
      </p:sp>
      <p:pic>
        <p:nvPicPr>
          <p:cNvPr id="94" name="object 94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7708255" y="4478135"/>
            <a:ext cx="142024" cy="15909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2728" y="1393683"/>
            <a:ext cx="8648065" cy="3472815"/>
          </a:xfrm>
          <a:custGeom>
            <a:avLst/>
            <a:gdLst/>
            <a:ahLst/>
            <a:cxnLst/>
            <a:rect l="l" t="t" r="r" b="b"/>
            <a:pathLst>
              <a:path w="8648065" h="3472815">
                <a:moveTo>
                  <a:pt x="8250516" y="0"/>
                </a:moveTo>
                <a:lnTo>
                  <a:pt x="397294" y="0"/>
                </a:lnTo>
                <a:lnTo>
                  <a:pt x="350959" y="2672"/>
                </a:lnTo>
                <a:lnTo>
                  <a:pt x="306194" y="10492"/>
                </a:lnTo>
                <a:lnTo>
                  <a:pt x="263298" y="23161"/>
                </a:lnTo>
                <a:lnTo>
                  <a:pt x="222569" y="40381"/>
                </a:lnTo>
                <a:lnTo>
                  <a:pt x="184304" y="61854"/>
                </a:lnTo>
                <a:lnTo>
                  <a:pt x="148802" y="87281"/>
                </a:lnTo>
                <a:lnTo>
                  <a:pt x="116360" y="116365"/>
                </a:lnTo>
                <a:lnTo>
                  <a:pt x="87277" y="148807"/>
                </a:lnTo>
                <a:lnTo>
                  <a:pt x="61851" y="184310"/>
                </a:lnTo>
                <a:lnTo>
                  <a:pt x="40379" y="222574"/>
                </a:lnTo>
                <a:lnTo>
                  <a:pt x="23160" y="263303"/>
                </a:lnTo>
                <a:lnTo>
                  <a:pt x="10492" y="306198"/>
                </a:lnTo>
                <a:lnTo>
                  <a:pt x="2672" y="350961"/>
                </a:lnTo>
                <a:lnTo>
                  <a:pt x="0" y="397294"/>
                </a:lnTo>
                <a:lnTo>
                  <a:pt x="0" y="3075355"/>
                </a:lnTo>
                <a:lnTo>
                  <a:pt x="2672" y="3121688"/>
                </a:lnTo>
                <a:lnTo>
                  <a:pt x="10492" y="3166451"/>
                </a:lnTo>
                <a:lnTo>
                  <a:pt x="23160" y="3209347"/>
                </a:lnTo>
                <a:lnTo>
                  <a:pt x="40379" y="3250077"/>
                </a:lnTo>
                <a:lnTo>
                  <a:pt x="61851" y="3288343"/>
                </a:lnTo>
                <a:lnTo>
                  <a:pt x="87277" y="3323847"/>
                </a:lnTo>
                <a:lnTo>
                  <a:pt x="116360" y="3356290"/>
                </a:lnTo>
                <a:lnTo>
                  <a:pt x="148802" y="3385376"/>
                </a:lnTo>
                <a:lnTo>
                  <a:pt x="184304" y="3410804"/>
                </a:lnTo>
                <a:lnTo>
                  <a:pt x="222569" y="3432278"/>
                </a:lnTo>
                <a:lnTo>
                  <a:pt x="263298" y="3449499"/>
                </a:lnTo>
                <a:lnTo>
                  <a:pt x="306194" y="3462168"/>
                </a:lnTo>
                <a:lnTo>
                  <a:pt x="350959" y="3469989"/>
                </a:lnTo>
                <a:lnTo>
                  <a:pt x="397294" y="3472662"/>
                </a:lnTo>
                <a:lnTo>
                  <a:pt x="8250516" y="3472662"/>
                </a:lnTo>
                <a:lnTo>
                  <a:pt x="8296849" y="3469989"/>
                </a:lnTo>
                <a:lnTo>
                  <a:pt x="8341613" y="3462168"/>
                </a:lnTo>
                <a:lnTo>
                  <a:pt x="8384508" y="3449499"/>
                </a:lnTo>
                <a:lnTo>
                  <a:pt x="8425238" y="3432278"/>
                </a:lnTo>
                <a:lnTo>
                  <a:pt x="8463504" y="3410804"/>
                </a:lnTo>
                <a:lnTo>
                  <a:pt x="8499008" y="3385376"/>
                </a:lnTo>
                <a:lnTo>
                  <a:pt x="8531452" y="3356290"/>
                </a:lnTo>
                <a:lnTo>
                  <a:pt x="8560537" y="3323847"/>
                </a:lnTo>
                <a:lnTo>
                  <a:pt x="8585965" y="3288343"/>
                </a:lnTo>
                <a:lnTo>
                  <a:pt x="8607439" y="3250077"/>
                </a:lnTo>
                <a:lnTo>
                  <a:pt x="8624660" y="3209347"/>
                </a:lnTo>
                <a:lnTo>
                  <a:pt x="8637330" y="3166451"/>
                </a:lnTo>
                <a:lnTo>
                  <a:pt x="8645150" y="3121688"/>
                </a:lnTo>
                <a:lnTo>
                  <a:pt x="8647823" y="3075355"/>
                </a:lnTo>
                <a:lnTo>
                  <a:pt x="8647823" y="397294"/>
                </a:lnTo>
                <a:lnTo>
                  <a:pt x="8645150" y="350961"/>
                </a:lnTo>
                <a:lnTo>
                  <a:pt x="8637330" y="306198"/>
                </a:lnTo>
                <a:lnTo>
                  <a:pt x="8624660" y="263303"/>
                </a:lnTo>
                <a:lnTo>
                  <a:pt x="8607439" y="222574"/>
                </a:lnTo>
                <a:lnTo>
                  <a:pt x="8585965" y="184310"/>
                </a:lnTo>
                <a:lnTo>
                  <a:pt x="8560537" y="148807"/>
                </a:lnTo>
                <a:lnTo>
                  <a:pt x="8531452" y="116365"/>
                </a:lnTo>
                <a:lnTo>
                  <a:pt x="8499008" y="87281"/>
                </a:lnTo>
                <a:lnTo>
                  <a:pt x="8463504" y="61854"/>
                </a:lnTo>
                <a:lnTo>
                  <a:pt x="8425238" y="40381"/>
                </a:lnTo>
                <a:lnTo>
                  <a:pt x="8384508" y="23161"/>
                </a:lnTo>
                <a:lnTo>
                  <a:pt x="8341613" y="10492"/>
                </a:lnTo>
                <a:lnTo>
                  <a:pt x="8296849" y="2672"/>
                </a:lnTo>
                <a:lnTo>
                  <a:pt x="8250516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556" y="4981385"/>
            <a:ext cx="9144000" cy="167005"/>
          </a:xfrm>
          <a:custGeom>
            <a:avLst/>
            <a:gdLst/>
            <a:ahLst/>
            <a:cxnLst/>
            <a:rect l="l" t="t" r="r" b="b"/>
            <a:pathLst>
              <a:path w="9144000" h="167004">
                <a:moveTo>
                  <a:pt x="0" y="166687"/>
                </a:moveTo>
                <a:lnTo>
                  <a:pt x="9144000" y="166687"/>
                </a:lnTo>
                <a:lnTo>
                  <a:pt x="9144000" y="0"/>
                </a:lnTo>
                <a:lnTo>
                  <a:pt x="0" y="0"/>
                </a:lnTo>
                <a:lnTo>
                  <a:pt x="0" y="166687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72250" y="365656"/>
            <a:ext cx="6254466" cy="875534"/>
          </a:xfrm>
          <a:prstGeom prst="rect">
            <a:avLst/>
          </a:prstGeom>
        </p:spPr>
        <p:txBody>
          <a:bodyPr vert="horz" wrap="square" lIns="0" tIns="196507" rIns="0" bIns="0" rtlCol="0">
            <a:spAutoFit/>
          </a:bodyPr>
          <a:lstStyle/>
          <a:p>
            <a:pPr marL="16510">
              <a:spcBef>
                <a:spcPts val="95"/>
              </a:spcBef>
            </a:pPr>
            <a:r>
              <a:rPr spc="-220">
                <a:solidFill>
                  <a:srgbClr val="06769F"/>
                </a:solidFill>
              </a:rPr>
              <a:t>The</a:t>
            </a:r>
            <a:r>
              <a:rPr spc="-365">
                <a:solidFill>
                  <a:srgbClr val="06769F"/>
                </a:solidFill>
              </a:rPr>
              <a:t> </a:t>
            </a:r>
            <a:r>
              <a:rPr b="1" spc="165">
                <a:solidFill>
                  <a:srgbClr val="06769F"/>
                </a:solidFill>
                <a:latin typeface="Calibri"/>
                <a:cs typeface="Calibri"/>
              </a:rPr>
              <a:t>Benefits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652868" y="1612155"/>
            <a:ext cx="7958455" cy="3279140"/>
            <a:chOff x="647311" y="1612155"/>
            <a:chExt cx="7958455" cy="327914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56902" y="1627478"/>
              <a:ext cx="2204893" cy="280586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29478" y="1627478"/>
              <a:ext cx="2204906" cy="283499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1489" y="1627478"/>
              <a:ext cx="2204893" cy="277914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7311" y="2193662"/>
              <a:ext cx="2734050" cy="269747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82198" y="2329362"/>
              <a:ext cx="2290445" cy="2251075"/>
            </a:xfrm>
            <a:custGeom>
              <a:avLst/>
              <a:gdLst/>
              <a:ahLst/>
              <a:cxnLst/>
              <a:rect l="l" t="t" r="r" b="b"/>
              <a:pathLst>
                <a:path w="2290445" h="2251075">
                  <a:moveTo>
                    <a:pt x="2238095" y="0"/>
                  </a:moveTo>
                  <a:lnTo>
                    <a:pt x="51841" y="0"/>
                  </a:lnTo>
                  <a:lnTo>
                    <a:pt x="31712" y="4028"/>
                  </a:lnTo>
                  <a:lnTo>
                    <a:pt x="15228" y="14995"/>
                  </a:lnTo>
                  <a:lnTo>
                    <a:pt x="4090" y="31225"/>
                  </a:lnTo>
                  <a:lnTo>
                    <a:pt x="0" y="51041"/>
                  </a:lnTo>
                  <a:lnTo>
                    <a:pt x="0" y="1901405"/>
                  </a:lnTo>
                  <a:lnTo>
                    <a:pt x="15240" y="1937461"/>
                  </a:lnTo>
                  <a:lnTo>
                    <a:pt x="51841" y="1952459"/>
                  </a:lnTo>
                  <a:lnTo>
                    <a:pt x="75829" y="1966399"/>
                  </a:lnTo>
                  <a:lnTo>
                    <a:pt x="131048" y="1996926"/>
                  </a:lnTo>
                  <a:lnTo>
                    <a:pt x="195684" y="2030014"/>
                  </a:lnTo>
                  <a:lnTo>
                    <a:pt x="231442" y="2047156"/>
                  </a:lnTo>
                  <a:lnTo>
                    <a:pt x="269447" y="2064501"/>
                  </a:lnTo>
                  <a:lnTo>
                    <a:pt x="309661" y="2081904"/>
                  </a:lnTo>
                  <a:lnTo>
                    <a:pt x="352049" y="2099221"/>
                  </a:lnTo>
                  <a:lnTo>
                    <a:pt x="396575" y="2116305"/>
                  </a:lnTo>
                  <a:lnTo>
                    <a:pt x="443203" y="2133011"/>
                  </a:lnTo>
                  <a:lnTo>
                    <a:pt x="491895" y="2149193"/>
                  </a:lnTo>
                  <a:lnTo>
                    <a:pt x="542618" y="2164706"/>
                  </a:lnTo>
                  <a:lnTo>
                    <a:pt x="595333" y="2179405"/>
                  </a:lnTo>
                  <a:lnTo>
                    <a:pt x="650006" y="2193143"/>
                  </a:lnTo>
                  <a:lnTo>
                    <a:pt x="706600" y="2205776"/>
                  </a:lnTo>
                  <a:lnTo>
                    <a:pt x="765080" y="2217158"/>
                  </a:lnTo>
                  <a:lnTo>
                    <a:pt x="825408" y="2227144"/>
                  </a:lnTo>
                  <a:lnTo>
                    <a:pt x="887549" y="2235587"/>
                  </a:lnTo>
                  <a:lnTo>
                    <a:pt x="951468" y="2242343"/>
                  </a:lnTo>
                  <a:lnTo>
                    <a:pt x="1017127" y="2247266"/>
                  </a:lnTo>
                  <a:lnTo>
                    <a:pt x="1084491" y="2250211"/>
                  </a:lnTo>
                  <a:lnTo>
                    <a:pt x="1154930" y="2251024"/>
                  </a:lnTo>
                  <a:lnTo>
                    <a:pt x="1223737" y="2249575"/>
                  </a:lnTo>
                  <a:lnTo>
                    <a:pt x="1290867" y="2246017"/>
                  </a:lnTo>
                  <a:lnTo>
                    <a:pt x="1356279" y="2240501"/>
                  </a:lnTo>
                  <a:lnTo>
                    <a:pt x="1419930" y="2233178"/>
                  </a:lnTo>
                  <a:lnTo>
                    <a:pt x="1481777" y="2224201"/>
                  </a:lnTo>
                  <a:lnTo>
                    <a:pt x="1541779" y="2213720"/>
                  </a:lnTo>
                  <a:lnTo>
                    <a:pt x="1599891" y="2201887"/>
                  </a:lnTo>
                  <a:lnTo>
                    <a:pt x="1656072" y="2188855"/>
                  </a:lnTo>
                  <a:lnTo>
                    <a:pt x="1710279" y="2174774"/>
                  </a:lnTo>
                  <a:lnTo>
                    <a:pt x="1762470" y="2159797"/>
                  </a:lnTo>
                  <a:lnTo>
                    <a:pt x="1812602" y="2144074"/>
                  </a:lnTo>
                  <a:lnTo>
                    <a:pt x="1860633" y="2127757"/>
                  </a:lnTo>
                  <a:lnTo>
                    <a:pt x="1906519" y="2110999"/>
                  </a:lnTo>
                  <a:lnTo>
                    <a:pt x="1950219" y="2093950"/>
                  </a:lnTo>
                  <a:lnTo>
                    <a:pt x="1991689" y="2076763"/>
                  </a:lnTo>
                  <a:lnTo>
                    <a:pt x="2030888" y="2059588"/>
                  </a:lnTo>
                  <a:lnTo>
                    <a:pt x="2067772" y="2042578"/>
                  </a:lnTo>
                  <a:lnTo>
                    <a:pt x="2102300" y="2025884"/>
                  </a:lnTo>
                  <a:lnTo>
                    <a:pt x="2164114" y="1994050"/>
                  </a:lnTo>
                  <a:lnTo>
                    <a:pt x="2215990" y="1965299"/>
                  </a:lnTo>
                  <a:lnTo>
                    <a:pt x="2238095" y="1952459"/>
                  </a:lnTo>
                  <a:lnTo>
                    <a:pt x="2258231" y="1948431"/>
                  </a:lnTo>
                  <a:lnTo>
                    <a:pt x="2274719" y="1937462"/>
                  </a:lnTo>
                  <a:lnTo>
                    <a:pt x="2285858" y="1921229"/>
                  </a:lnTo>
                  <a:lnTo>
                    <a:pt x="2289949" y="1901405"/>
                  </a:lnTo>
                  <a:lnTo>
                    <a:pt x="2289949" y="51041"/>
                  </a:lnTo>
                  <a:lnTo>
                    <a:pt x="2285858" y="31225"/>
                  </a:lnTo>
                  <a:lnTo>
                    <a:pt x="2274719" y="14995"/>
                  </a:lnTo>
                  <a:lnTo>
                    <a:pt x="2258231" y="4028"/>
                  </a:lnTo>
                  <a:lnTo>
                    <a:pt x="2238095" y="0"/>
                  </a:lnTo>
                  <a:close/>
                </a:path>
              </a:pathLst>
            </a:custGeom>
            <a:solidFill>
              <a:srgbClr val="1F29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53351" y="2193662"/>
              <a:ext cx="2734051" cy="269747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387544" y="2329361"/>
              <a:ext cx="2290445" cy="2251075"/>
            </a:xfrm>
            <a:custGeom>
              <a:avLst/>
              <a:gdLst/>
              <a:ahLst/>
              <a:cxnLst/>
              <a:rect l="l" t="t" r="r" b="b"/>
              <a:pathLst>
                <a:path w="2290445" h="2251075">
                  <a:moveTo>
                    <a:pt x="2238108" y="0"/>
                  </a:moveTo>
                  <a:lnTo>
                    <a:pt x="51854" y="0"/>
                  </a:lnTo>
                  <a:lnTo>
                    <a:pt x="31718" y="4090"/>
                  </a:lnTo>
                  <a:lnTo>
                    <a:pt x="15230" y="15228"/>
                  </a:lnTo>
                  <a:lnTo>
                    <a:pt x="4090" y="31712"/>
                  </a:lnTo>
                  <a:lnTo>
                    <a:pt x="0" y="51841"/>
                  </a:lnTo>
                  <a:lnTo>
                    <a:pt x="0" y="1931327"/>
                  </a:lnTo>
                  <a:lnTo>
                    <a:pt x="15239" y="1967953"/>
                  </a:lnTo>
                  <a:lnTo>
                    <a:pt x="51854" y="1983181"/>
                  </a:lnTo>
                  <a:lnTo>
                    <a:pt x="77266" y="1996233"/>
                  </a:lnTo>
                  <a:lnTo>
                    <a:pt x="134762" y="2024339"/>
                  </a:lnTo>
                  <a:lnTo>
                    <a:pt x="200925" y="2054319"/>
                  </a:lnTo>
                  <a:lnTo>
                    <a:pt x="237169" y="2069713"/>
                  </a:lnTo>
                  <a:lnTo>
                    <a:pt x="275475" y="2085218"/>
                  </a:lnTo>
                  <a:lnTo>
                    <a:pt x="315810" y="2100715"/>
                  </a:lnTo>
                  <a:lnTo>
                    <a:pt x="358138" y="2116083"/>
                  </a:lnTo>
                  <a:lnTo>
                    <a:pt x="402425" y="2131205"/>
                  </a:lnTo>
                  <a:lnTo>
                    <a:pt x="448636" y="2145961"/>
                  </a:lnTo>
                  <a:lnTo>
                    <a:pt x="496737" y="2160231"/>
                  </a:lnTo>
                  <a:lnTo>
                    <a:pt x="546692" y="2173896"/>
                  </a:lnTo>
                  <a:lnTo>
                    <a:pt x="598468" y="2186838"/>
                  </a:lnTo>
                  <a:lnTo>
                    <a:pt x="652030" y="2198936"/>
                  </a:lnTo>
                  <a:lnTo>
                    <a:pt x="707343" y="2210072"/>
                  </a:lnTo>
                  <a:lnTo>
                    <a:pt x="764373" y="2220126"/>
                  </a:lnTo>
                  <a:lnTo>
                    <a:pt x="823085" y="2228980"/>
                  </a:lnTo>
                  <a:lnTo>
                    <a:pt x="883444" y="2236513"/>
                  </a:lnTo>
                  <a:lnTo>
                    <a:pt x="945416" y="2242608"/>
                  </a:lnTo>
                  <a:lnTo>
                    <a:pt x="1008966" y="2247143"/>
                  </a:lnTo>
                  <a:lnTo>
                    <a:pt x="1074060" y="2250001"/>
                  </a:lnTo>
                  <a:lnTo>
                    <a:pt x="1140663" y="2251062"/>
                  </a:lnTo>
                  <a:lnTo>
                    <a:pt x="1207891" y="2250227"/>
                  </a:lnTo>
                  <a:lnTo>
                    <a:pt x="1273594" y="2247557"/>
                  </a:lnTo>
                  <a:lnTo>
                    <a:pt x="1337737" y="2243172"/>
                  </a:lnTo>
                  <a:lnTo>
                    <a:pt x="1400285" y="2237195"/>
                  </a:lnTo>
                  <a:lnTo>
                    <a:pt x="1461200" y="2229747"/>
                  </a:lnTo>
                  <a:lnTo>
                    <a:pt x="1520449" y="2220951"/>
                  </a:lnTo>
                  <a:lnTo>
                    <a:pt x="1577995" y="2210928"/>
                  </a:lnTo>
                  <a:lnTo>
                    <a:pt x="1633802" y="2199800"/>
                  </a:lnTo>
                  <a:lnTo>
                    <a:pt x="1687835" y="2187689"/>
                  </a:lnTo>
                  <a:lnTo>
                    <a:pt x="1740059" y="2174717"/>
                  </a:lnTo>
                  <a:lnTo>
                    <a:pt x="1790438" y="2161006"/>
                  </a:lnTo>
                  <a:lnTo>
                    <a:pt x="1838937" y="2146678"/>
                  </a:lnTo>
                  <a:lnTo>
                    <a:pt x="1885518" y="2131854"/>
                  </a:lnTo>
                  <a:lnTo>
                    <a:pt x="1930148" y="2116657"/>
                  </a:lnTo>
                  <a:lnTo>
                    <a:pt x="1972791" y="2101208"/>
                  </a:lnTo>
                  <a:lnTo>
                    <a:pt x="2013410" y="2085629"/>
                  </a:lnTo>
                  <a:lnTo>
                    <a:pt x="2051971" y="2070042"/>
                  </a:lnTo>
                  <a:lnTo>
                    <a:pt x="2088437" y="2054569"/>
                  </a:lnTo>
                  <a:lnTo>
                    <a:pt x="2154944" y="2024453"/>
                  </a:lnTo>
                  <a:lnTo>
                    <a:pt x="2212647" y="1996255"/>
                  </a:lnTo>
                  <a:lnTo>
                    <a:pt x="2238108" y="1983181"/>
                  </a:lnTo>
                  <a:lnTo>
                    <a:pt x="2258236" y="1979088"/>
                  </a:lnTo>
                  <a:lnTo>
                    <a:pt x="2274720" y="1967945"/>
                  </a:lnTo>
                  <a:lnTo>
                    <a:pt x="2285858" y="1951457"/>
                  </a:lnTo>
                  <a:lnTo>
                    <a:pt x="2289949" y="1931327"/>
                  </a:lnTo>
                  <a:lnTo>
                    <a:pt x="2289949" y="51841"/>
                  </a:lnTo>
                  <a:lnTo>
                    <a:pt x="2285858" y="31712"/>
                  </a:lnTo>
                  <a:lnTo>
                    <a:pt x="2274720" y="15228"/>
                  </a:lnTo>
                  <a:lnTo>
                    <a:pt x="2258236" y="4090"/>
                  </a:lnTo>
                  <a:lnTo>
                    <a:pt x="2238108" y="0"/>
                  </a:lnTo>
                  <a:close/>
                </a:path>
              </a:pathLst>
            </a:custGeom>
            <a:solidFill>
              <a:srgbClr val="2992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71582" y="2193662"/>
              <a:ext cx="2734051" cy="2691383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005866" y="2329357"/>
              <a:ext cx="2290445" cy="2247265"/>
            </a:xfrm>
            <a:custGeom>
              <a:avLst/>
              <a:gdLst/>
              <a:ahLst/>
              <a:cxnLst/>
              <a:rect l="l" t="t" r="r" b="b"/>
              <a:pathLst>
                <a:path w="2290445" h="2247265">
                  <a:moveTo>
                    <a:pt x="2238095" y="0"/>
                  </a:moveTo>
                  <a:lnTo>
                    <a:pt x="51841" y="0"/>
                  </a:lnTo>
                  <a:lnTo>
                    <a:pt x="31712" y="4037"/>
                  </a:lnTo>
                  <a:lnTo>
                    <a:pt x="15228" y="15028"/>
                  </a:lnTo>
                  <a:lnTo>
                    <a:pt x="4090" y="31294"/>
                  </a:lnTo>
                  <a:lnTo>
                    <a:pt x="0" y="51155"/>
                  </a:lnTo>
                  <a:lnTo>
                    <a:pt x="0" y="1905723"/>
                  </a:lnTo>
                  <a:lnTo>
                    <a:pt x="15240" y="1941842"/>
                  </a:lnTo>
                  <a:lnTo>
                    <a:pt x="51841" y="1956879"/>
                  </a:lnTo>
                  <a:lnTo>
                    <a:pt x="75375" y="1970123"/>
                  </a:lnTo>
                  <a:lnTo>
                    <a:pt x="130135" y="1999465"/>
                  </a:lnTo>
                  <a:lnTo>
                    <a:pt x="194872" y="2031604"/>
                  </a:lnTo>
                  <a:lnTo>
                    <a:pt x="230877" y="2048344"/>
                  </a:lnTo>
                  <a:lnTo>
                    <a:pt x="269250" y="2065328"/>
                  </a:lnTo>
                  <a:lnTo>
                    <a:pt x="309948" y="2082406"/>
                  </a:lnTo>
                  <a:lnTo>
                    <a:pt x="352931" y="2099425"/>
                  </a:lnTo>
                  <a:lnTo>
                    <a:pt x="398154" y="2116235"/>
                  </a:lnTo>
                  <a:lnTo>
                    <a:pt x="445578" y="2132684"/>
                  </a:lnTo>
                  <a:lnTo>
                    <a:pt x="495159" y="2148620"/>
                  </a:lnTo>
                  <a:lnTo>
                    <a:pt x="546855" y="2163893"/>
                  </a:lnTo>
                  <a:lnTo>
                    <a:pt x="600624" y="2178350"/>
                  </a:lnTo>
                  <a:lnTo>
                    <a:pt x="656425" y="2191840"/>
                  </a:lnTo>
                  <a:lnTo>
                    <a:pt x="714215" y="2204212"/>
                  </a:lnTo>
                  <a:lnTo>
                    <a:pt x="773951" y="2215315"/>
                  </a:lnTo>
                  <a:lnTo>
                    <a:pt x="835593" y="2224996"/>
                  </a:lnTo>
                  <a:lnTo>
                    <a:pt x="899097" y="2233104"/>
                  </a:lnTo>
                  <a:lnTo>
                    <a:pt x="964423" y="2239488"/>
                  </a:lnTo>
                  <a:lnTo>
                    <a:pt x="1031526" y="2243997"/>
                  </a:lnTo>
                  <a:lnTo>
                    <a:pt x="1100367" y="2246479"/>
                  </a:lnTo>
                  <a:lnTo>
                    <a:pt x="1170901" y="2246782"/>
                  </a:lnTo>
                  <a:lnTo>
                    <a:pt x="1240584" y="2244862"/>
                  </a:lnTo>
                  <a:lnTo>
                    <a:pt x="1308519" y="2240857"/>
                  </a:lnTo>
                  <a:lnTo>
                    <a:pt x="1374665" y="2234918"/>
                  </a:lnTo>
                  <a:lnTo>
                    <a:pt x="1438982" y="2227198"/>
                  </a:lnTo>
                  <a:lnTo>
                    <a:pt x="1501430" y="2217848"/>
                  </a:lnTo>
                  <a:lnTo>
                    <a:pt x="1561969" y="2207020"/>
                  </a:lnTo>
                  <a:lnTo>
                    <a:pt x="1620558" y="2194867"/>
                  </a:lnTo>
                  <a:lnTo>
                    <a:pt x="1677157" y="2181540"/>
                  </a:lnTo>
                  <a:lnTo>
                    <a:pt x="1731727" y="2167192"/>
                  </a:lnTo>
                  <a:lnTo>
                    <a:pt x="1784226" y="2151975"/>
                  </a:lnTo>
                  <a:lnTo>
                    <a:pt x="1834615" y="2136039"/>
                  </a:lnTo>
                  <a:lnTo>
                    <a:pt x="1882852" y="2119539"/>
                  </a:lnTo>
                  <a:lnTo>
                    <a:pt x="1928900" y="2102625"/>
                  </a:lnTo>
                  <a:lnTo>
                    <a:pt x="1972715" y="2085450"/>
                  </a:lnTo>
                  <a:lnTo>
                    <a:pt x="2014260" y="2068165"/>
                  </a:lnTo>
                  <a:lnTo>
                    <a:pt x="2053493" y="2050923"/>
                  </a:lnTo>
                  <a:lnTo>
                    <a:pt x="2090374" y="2033875"/>
                  </a:lnTo>
                  <a:lnTo>
                    <a:pt x="2124863" y="2017175"/>
                  </a:lnTo>
                  <a:lnTo>
                    <a:pt x="2186505" y="1985421"/>
                  </a:lnTo>
                  <a:lnTo>
                    <a:pt x="2238095" y="1956879"/>
                  </a:lnTo>
                  <a:lnTo>
                    <a:pt x="2258226" y="1952842"/>
                  </a:lnTo>
                  <a:lnTo>
                    <a:pt x="2274714" y="1941850"/>
                  </a:lnTo>
                  <a:lnTo>
                    <a:pt x="2285856" y="1925584"/>
                  </a:lnTo>
                  <a:lnTo>
                    <a:pt x="2289949" y="1905723"/>
                  </a:lnTo>
                  <a:lnTo>
                    <a:pt x="2289949" y="51155"/>
                  </a:lnTo>
                  <a:lnTo>
                    <a:pt x="2285856" y="31294"/>
                  </a:lnTo>
                  <a:lnTo>
                    <a:pt x="2274714" y="15028"/>
                  </a:lnTo>
                  <a:lnTo>
                    <a:pt x="2258226" y="4037"/>
                  </a:lnTo>
                  <a:lnTo>
                    <a:pt x="2238095" y="0"/>
                  </a:lnTo>
                  <a:close/>
                </a:path>
              </a:pathLst>
            </a:custGeom>
            <a:solidFill>
              <a:srgbClr val="D57C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159321" y="1627478"/>
              <a:ext cx="2005964" cy="2595245"/>
            </a:xfrm>
            <a:custGeom>
              <a:avLst/>
              <a:gdLst/>
              <a:ahLst/>
              <a:cxnLst/>
              <a:rect l="l" t="t" r="r" b="b"/>
              <a:pathLst>
                <a:path w="2005965" h="2595245">
                  <a:moveTo>
                    <a:pt x="1797494" y="0"/>
                  </a:moveTo>
                  <a:lnTo>
                    <a:pt x="208318" y="0"/>
                  </a:lnTo>
                  <a:lnTo>
                    <a:pt x="160549" y="5786"/>
                  </a:lnTo>
                  <a:lnTo>
                    <a:pt x="116700" y="22269"/>
                  </a:lnTo>
                  <a:lnTo>
                    <a:pt x="78021" y="48134"/>
                  </a:lnTo>
                  <a:lnTo>
                    <a:pt x="45761" y="82066"/>
                  </a:lnTo>
                  <a:lnTo>
                    <a:pt x="21171" y="122750"/>
                  </a:lnTo>
                  <a:lnTo>
                    <a:pt x="5501" y="168870"/>
                  </a:lnTo>
                  <a:lnTo>
                    <a:pt x="0" y="219113"/>
                  </a:lnTo>
                  <a:lnTo>
                    <a:pt x="0" y="2376119"/>
                  </a:lnTo>
                  <a:lnTo>
                    <a:pt x="5501" y="2426365"/>
                  </a:lnTo>
                  <a:lnTo>
                    <a:pt x="21171" y="2472487"/>
                  </a:lnTo>
                  <a:lnTo>
                    <a:pt x="45761" y="2513170"/>
                  </a:lnTo>
                  <a:lnTo>
                    <a:pt x="78021" y="2547101"/>
                  </a:lnTo>
                  <a:lnTo>
                    <a:pt x="116700" y="2572964"/>
                  </a:lnTo>
                  <a:lnTo>
                    <a:pt x="160549" y="2589446"/>
                  </a:lnTo>
                  <a:lnTo>
                    <a:pt x="208318" y="2595232"/>
                  </a:lnTo>
                  <a:lnTo>
                    <a:pt x="512622" y="2595232"/>
                  </a:lnTo>
                  <a:lnTo>
                    <a:pt x="513257" y="2579903"/>
                  </a:lnTo>
                  <a:lnTo>
                    <a:pt x="518367" y="2529842"/>
                  </a:lnTo>
                  <a:lnTo>
                    <a:pt x="527907" y="2481328"/>
                  </a:lnTo>
                  <a:lnTo>
                    <a:pt x="541655" y="2434593"/>
                  </a:lnTo>
                  <a:lnTo>
                    <a:pt x="559391" y="2389868"/>
                  </a:lnTo>
                  <a:lnTo>
                    <a:pt x="580894" y="2347387"/>
                  </a:lnTo>
                  <a:lnTo>
                    <a:pt x="605943" y="2307381"/>
                  </a:lnTo>
                  <a:lnTo>
                    <a:pt x="634318" y="2270083"/>
                  </a:lnTo>
                  <a:lnTo>
                    <a:pt x="665797" y="2235725"/>
                  </a:lnTo>
                  <a:lnTo>
                    <a:pt x="700160" y="2204539"/>
                  </a:lnTo>
                  <a:lnTo>
                    <a:pt x="737185" y="2176758"/>
                  </a:lnTo>
                  <a:lnTo>
                    <a:pt x="776653" y="2152613"/>
                  </a:lnTo>
                  <a:lnTo>
                    <a:pt x="818342" y="2132338"/>
                  </a:lnTo>
                  <a:lnTo>
                    <a:pt x="862031" y="2116164"/>
                  </a:lnTo>
                  <a:lnTo>
                    <a:pt x="907500" y="2104323"/>
                  </a:lnTo>
                  <a:lnTo>
                    <a:pt x="954528" y="2097049"/>
                  </a:lnTo>
                  <a:lnTo>
                    <a:pt x="1002893" y="2094572"/>
                  </a:lnTo>
                  <a:lnTo>
                    <a:pt x="1051263" y="2097049"/>
                  </a:lnTo>
                  <a:lnTo>
                    <a:pt x="1098294" y="2104323"/>
                  </a:lnTo>
                  <a:lnTo>
                    <a:pt x="1143765" y="2116164"/>
                  </a:lnTo>
                  <a:lnTo>
                    <a:pt x="1187455" y="2132338"/>
                  </a:lnTo>
                  <a:lnTo>
                    <a:pt x="1229145" y="2152613"/>
                  </a:lnTo>
                  <a:lnTo>
                    <a:pt x="1268613" y="2176758"/>
                  </a:lnTo>
                  <a:lnTo>
                    <a:pt x="1305638" y="2204539"/>
                  </a:lnTo>
                  <a:lnTo>
                    <a:pt x="1340000" y="2235725"/>
                  </a:lnTo>
                  <a:lnTo>
                    <a:pt x="1371479" y="2270083"/>
                  </a:lnTo>
                  <a:lnTo>
                    <a:pt x="1399853" y="2307381"/>
                  </a:lnTo>
                  <a:lnTo>
                    <a:pt x="1424901" y="2347387"/>
                  </a:lnTo>
                  <a:lnTo>
                    <a:pt x="1446404" y="2389868"/>
                  </a:lnTo>
                  <a:lnTo>
                    <a:pt x="1464140" y="2434593"/>
                  </a:lnTo>
                  <a:lnTo>
                    <a:pt x="1477889" y="2481328"/>
                  </a:lnTo>
                  <a:lnTo>
                    <a:pt x="1487430" y="2529842"/>
                  </a:lnTo>
                  <a:lnTo>
                    <a:pt x="1492542" y="2579903"/>
                  </a:lnTo>
                  <a:lnTo>
                    <a:pt x="1493177" y="2595232"/>
                  </a:lnTo>
                  <a:lnTo>
                    <a:pt x="1797494" y="2595232"/>
                  </a:lnTo>
                  <a:lnTo>
                    <a:pt x="1845254" y="2589446"/>
                  </a:lnTo>
                  <a:lnTo>
                    <a:pt x="1889096" y="2572964"/>
                  </a:lnTo>
                  <a:lnTo>
                    <a:pt x="1927770" y="2547101"/>
                  </a:lnTo>
                  <a:lnTo>
                    <a:pt x="1960027" y="2513170"/>
                  </a:lnTo>
                  <a:lnTo>
                    <a:pt x="1984616" y="2472487"/>
                  </a:lnTo>
                  <a:lnTo>
                    <a:pt x="2000286" y="2426365"/>
                  </a:lnTo>
                  <a:lnTo>
                    <a:pt x="2005787" y="2376119"/>
                  </a:lnTo>
                  <a:lnTo>
                    <a:pt x="2005787" y="219113"/>
                  </a:lnTo>
                  <a:lnTo>
                    <a:pt x="2000286" y="168870"/>
                  </a:lnTo>
                  <a:lnTo>
                    <a:pt x="1984616" y="122750"/>
                  </a:lnTo>
                  <a:lnTo>
                    <a:pt x="1960027" y="82066"/>
                  </a:lnTo>
                  <a:lnTo>
                    <a:pt x="1927770" y="48134"/>
                  </a:lnTo>
                  <a:lnTo>
                    <a:pt x="1889096" y="22269"/>
                  </a:lnTo>
                  <a:lnTo>
                    <a:pt x="1845254" y="5786"/>
                  </a:lnTo>
                  <a:lnTo>
                    <a:pt x="1797494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144761" y="1612155"/>
              <a:ext cx="2035175" cy="2626360"/>
            </a:xfrm>
            <a:custGeom>
              <a:avLst/>
              <a:gdLst/>
              <a:ahLst/>
              <a:cxnLst/>
              <a:rect l="l" t="t" r="r" b="b"/>
              <a:pathLst>
                <a:path w="2035175" h="2626360">
                  <a:moveTo>
                    <a:pt x="1812048" y="0"/>
                  </a:moveTo>
                  <a:lnTo>
                    <a:pt x="222872" y="0"/>
                  </a:lnTo>
                  <a:lnTo>
                    <a:pt x="178014" y="4771"/>
                  </a:lnTo>
                  <a:lnTo>
                    <a:pt x="136206" y="18454"/>
                  </a:lnTo>
                  <a:lnTo>
                    <a:pt x="98351" y="40095"/>
                  </a:lnTo>
                  <a:lnTo>
                    <a:pt x="65354" y="68746"/>
                  </a:lnTo>
                  <a:lnTo>
                    <a:pt x="38116" y="103456"/>
                  </a:lnTo>
                  <a:lnTo>
                    <a:pt x="17543" y="143273"/>
                  </a:lnTo>
                  <a:lnTo>
                    <a:pt x="4536" y="187247"/>
                  </a:lnTo>
                  <a:lnTo>
                    <a:pt x="0" y="234429"/>
                  </a:lnTo>
                  <a:lnTo>
                    <a:pt x="0" y="2391448"/>
                  </a:lnTo>
                  <a:lnTo>
                    <a:pt x="4536" y="2438641"/>
                  </a:lnTo>
                  <a:lnTo>
                    <a:pt x="17543" y="2482622"/>
                  </a:lnTo>
                  <a:lnTo>
                    <a:pt x="38116" y="2522442"/>
                  </a:lnTo>
                  <a:lnTo>
                    <a:pt x="65354" y="2557151"/>
                  </a:lnTo>
                  <a:lnTo>
                    <a:pt x="98351" y="2585800"/>
                  </a:lnTo>
                  <a:lnTo>
                    <a:pt x="136206" y="2607439"/>
                  </a:lnTo>
                  <a:lnTo>
                    <a:pt x="178014" y="2621119"/>
                  </a:lnTo>
                  <a:lnTo>
                    <a:pt x="222872" y="2625890"/>
                  </a:lnTo>
                  <a:lnTo>
                    <a:pt x="526948" y="2625890"/>
                  </a:lnTo>
                  <a:lnTo>
                    <a:pt x="527278" y="2605443"/>
                  </a:lnTo>
                  <a:lnTo>
                    <a:pt x="527812" y="2595232"/>
                  </a:lnTo>
                  <a:lnTo>
                    <a:pt x="222872" y="2595232"/>
                  </a:lnTo>
                  <a:lnTo>
                    <a:pt x="178498" y="2589841"/>
                  </a:lnTo>
                  <a:lnTo>
                    <a:pt x="137738" y="2574490"/>
                  </a:lnTo>
                  <a:lnTo>
                    <a:pt x="101763" y="2550411"/>
                  </a:lnTo>
                  <a:lnTo>
                    <a:pt x="71744" y="2518835"/>
                  </a:lnTo>
                  <a:lnTo>
                    <a:pt x="48852" y="2480995"/>
                  </a:lnTo>
                  <a:lnTo>
                    <a:pt x="34258" y="2438122"/>
                  </a:lnTo>
                  <a:lnTo>
                    <a:pt x="29133" y="2391448"/>
                  </a:lnTo>
                  <a:lnTo>
                    <a:pt x="29133" y="234429"/>
                  </a:lnTo>
                  <a:lnTo>
                    <a:pt x="34258" y="187755"/>
                  </a:lnTo>
                  <a:lnTo>
                    <a:pt x="48852" y="144884"/>
                  </a:lnTo>
                  <a:lnTo>
                    <a:pt x="71744" y="107046"/>
                  </a:lnTo>
                  <a:lnTo>
                    <a:pt x="101763" y="75473"/>
                  </a:lnTo>
                  <a:lnTo>
                    <a:pt x="137738" y="51396"/>
                  </a:lnTo>
                  <a:lnTo>
                    <a:pt x="178498" y="36047"/>
                  </a:lnTo>
                  <a:lnTo>
                    <a:pt x="222872" y="30657"/>
                  </a:lnTo>
                  <a:lnTo>
                    <a:pt x="1812048" y="30657"/>
                  </a:lnTo>
                  <a:lnTo>
                    <a:pt x="1856422" y="36047"/>
                  </a:lnTo>
                  <a:lnTo>
                    <a:pt x="1897180" y="51396"/>
                  </a:lnTo>
                  <a:lnTo>
                    <a:pt x="1933152" y="75473"/>
                  </a:lnTo>
                  <a:lnTo>
                    <a:pt x="1963168" y="107046"/>
                  </a:lnTo>
                  <a:lnTo>
                    <a:pt x="1986058" y="144884"/>
                  </a:lnTo>
                  <a:lnTo>
                    <a:pt x="2000650" y="187755"/>
                  </a:lnTo>
                  <a:lnTo>
                    <a:pt x="2005774" y="234429"/>
                  </a:lnTo>
                  <a:lnTo>
                    <a:pt x="2005774" y="2391448"/>
                  </a:lnTo>
                  <a:lnTo>
                    <a:pt x="2000650" y="2438122"/>
                  </a:lnTo>
                  <a:lnTo>
                    <a:pt x="1986058" y="2480995"/>
                  </a:lnTo>
                  <a:lnTo>
                    <a:pt x="1963168" y="2518835"/>
                  </a:lnTo>
                  <a:lnTo>
                    <a:pt x="1933152" y="2550411"/>
                  </a:lnTo>
                  <a:lnTo>
                    <a:pt x="1897180" y="2574490"/>
                  </a:lnTo>
                  <a:lnTo>
                    <a:pt x="1856422" y="2589841"/>
                  </a:lnTo>
                  <a:lnTo>
                    <a:pt x="1812048" y="2595232"/>
                  </a:lnTo>
                  <a:lnTo>
                    <a:pt x="1507096" y="2595232"/>
                  </a:lnTo>
                  <a:lnTo>
                    <a:pt x="1507934" y="2615666"/>
                  </a:lnTo>
                  <a:lnTo>
                    <a:pt x="1507972" y="2625890"/>
                  </a:lnTo>
                  <a:lnTo>
                    <a:pt x="1812048" y="2625890"/>
                  </a:lnTo>
                  <a:lnTo>
                    <a:pt x="1856903" y="2621119"/>
                  </a:lnTo>
                  <a:lnTo>
                    <a:pt x="1898709" y="2607439"/>
                  </a:lnTo>
                  <a:lnTo>
                    <a:pt x="1936563" y="2585800"/>
                  </a:lnTo>
                  <a:lnTo>
                    <a:pt x="1969562" y="2557151"/>
                  </a:lnTo>
                  <a:lnTo>
                    <a:pt x="1996800" y="2522442"/>
                  </a:lnTo>
                  <a:lnTo>
                    <a:pt x="2017376" y="2482622"/>
                  </a:lnTo>
                  <a:lnTo>
                    <a:pt x="2030384" y="2438641"/>
                  </a:lnTo>
                  <a:lnTo>
                    <a:pt x="2034921" y="2391448"/>
                  </a:lnTo>
                  <a:lnTo>
                    <a:pt x="2034921" y="234429"/>
                  </a:lnTo>
                  <a:lnTo>
                    <a:pt x="2030384" y="187247"/>
                  </a:lnTo>
                  <a:lnTo>
                    <a:pt x="2017376" y="143273"/>
                  </a:lnTo>
                  <a:lnTo>
                    <a:pt x="1996800" y="103456"/>
                  </a:lnTo>
                  <a:lnTo>
                    <a:pt x="1969562" y="68746"/>
                  </a:lnTo>
                  <a:lnTo>
                    <a:pt x="1936563" y="40095"/>
                  </a:lnTo>
                  <a:lnTo>
                    <a:pt x="1898709" y="18454"/>
                  </a:lnTo>
                  <a:lnTo>
                    <a:pt x="1856903" y="4771"/>
                  </a:lnTo>
                  <a:lnTo>
                    <a:pt x="18120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531909" y="1627478"/>
              <a:ext cx="2005964" cy="2595245"/>
            </a:xfrm>
            <a:custGeom>
              <a:avLst/>
              <a:gdLst/>
              <a:ahLst/>
              <a:cxnLst/>
              <a:rect l="l" t="t" r="r" b="b"/>
              <a:pathLst>
                <a:path w="2005964" h="2595245">
                  <a:moveTo>
                    <a:pt x="1797481" y="0"/>
                  </a:moveTo>
                  <a:lnTo>
                    <a:pt x="208305" y="0"/>
                  </a:lnTo>
                  <a:lnTo>
                    <a:pt x="160537" y="5786"/>
                  </a:lnTo>
                  <a:lnTo>
                    <a:pt x="116690" y="22269"/>
                  </a:lnTo>
                  <a:lnTo>
                    <a:pt x="78013" y="48134"/>
                  </a:lnTo>
                  <a:lnTo>
                    <a:pt x="45756" y="82066"/>
                  </a:lnTo>
                  <a:lnTo>
                    <a:pt x="21169" y="122750"/>
                  </a:lnTo>
                  <a:lnTo>
                    <a:pt x="5500" y="168870"/>
                  </a:lnTo>
                  <a:lnTo>
                    <a:pt x="0" y="219113"/>
                  </a:lnTo>
                  <a:lnTo>
                    <a:pt x="0" y="2376119"/>
                  </a:lnTo>
                  <a:lnTo>
                    <a:pt x="5500" y="2426365"/>
                  </a:lnTo>
                  <a:lnTo>
                    <a:pt x="21169" y="2472487"/>
                  </a:lnTo>
                  <a:lnTo>
                    <a:pt x="45756" y="2513170"/>
                  </a:lnTo>
                  <a:lnTo>
                    <a:pt x="78013" y="2547101"/>
                  </a:lnTo>
                  <a:lnTo>
                    <a:pt x="116690" y="2572964"/>
                  </a:lnTo>
                  <a:lnTo>
                    <a:pt x="160537" y="2589446"/>
                  </a:lnTo>
                  <a:lnTo>
                    <a:pt x="208305" y="2595232"/>
                  </a:lnTo>
                  <a:lnTo>
                    <a:pt x="512622" y="2595232"/>
                  </a:lnTo>
                  <a:lnTo>
                    <a:pt x="513257" y="2579903"/>
                  </a:lnTo>
                  <a:lnTo>
                    <a:pt x="518367" y="2529842"/>
                  </a:lnTo>
                  <a:lnTo>
                    <a:pt x="527906" y="2481328"/>
                  </a:lnTo>
                  <a:lnTo>
                    <a:pt x="541654" y="2434593"/>
                  </a:lnTo>
                  <a:lnTo>
                    <a:pt x="559389" y="2389868"/>
                  </a:lnTo>
                  <a:lnTo>
                    <a:pt x="580892" y="2347387"/>
                  </a:lnTo>
                  <a:lnTo>
                    <a:pt x="605940" y="2307381"/>
                  </a:lnTo>
                  <a:lnTo>
                    <a:pt x="634314" y="2270083"/>
                  </a:lnTo>
                  <a:lnTo>
                    <a:pt x="665792" y="2235725"/>
                  </a:lnTo>
                  <a:lnTo>
                    <a:pt x="700154" y="2204539"/>
                  </a:lnTo>
                  <a:lnTo>
                    <a:pt x="737180" y="2176758"/>
                  </a:lnTo>
                  <a:lnTo>
                    <a:pt x="776647" y="2152613"/>
                  </a:lnTo>
                  <a:lnTo>
                    <a:pt x="818337" y="2132338"/>
                  </a:lnTo>
                  <a:lnTo>
                    <a:pt x="862026" y="2116164"/>
                  </a:lnTo>
                  <a:lnTo>
                    <a:pt x="907496" y="2104323"/>
                  </a:lnTo>
                  <a:lnTo>
                    <a:pt x="954525" y="2097049"/>
                  </a:lnTo>
                  <a:lnTo>
                    <a:pt x="1002893" y="2094572"/>
                  </a:lnTo>
                  <a:lnTo>
                    <a:pt x="1051261" y="2097049"/>
                  </a:lnTo>
                  <a:lnTo>
                    <a:pt x="1098290" y="2104323"/>
                  </a:lnTo>
                  <a:lnTo>
                    <a:pt x="1143760" y="2116164"/>
                  </a:lnTo>
                  <a:lnTo>
                    <a:pt x="1187450" y="2132338"/>
                  </a:lnTo>
                  <a:lnTo>
                    <a:pt x="1229139" y="2152613"/>
                  </a:lnTo>
                  <a:lnTo>
                    <a:pt x="1268606" y="2176758"/>
                  </a:lnTo>
                  <a:lnTo>
                    <a:pt x="1305632" y="2204539"/>
                  </a:lnTo>
                  <a:lnTo>
                    <a:pt x="1339994" y="2235725"/>
                  </a:lnTo>
                  <a:lnTo>
                    <a:pt x="1371472" y="2270083"/>
                  </a:lnTo>
                  <a:lnTo>
                    <a:pt x="1399846" y="2307381"/>
                  </a:lnTo>
                  <a:lnTo>
                    <a:pt x="1424895" y="2347387"/>
                  </a:lnTo>
                  <a:lnTo>
                    <a:pt x="1446397" y="2389868"/>
                  </a:lnTo>
                  <a:lnTo>
                    <a:pt x="1464132" y="2434593"/>
                  </a:lnTo>
                  <a:lnTo>
                    <a:pt x="1477880" y="2481328"/>
                  </a:lnTo>
                  <a:lnTo>
                    <a:pt x="1487419" y="2529842"/>
                  </a:lnTo>
                  <a:lnTo>
                    <a:pt x="1492529" y="2579903"/>
                  </a:lnTo>
                  <a:lnTo>
                    <a:pt x="1493164" y="2595232"/>
                  </a:lnTo>
                  <a:lnTo>
                    <a:pt x="1797481" y="2595232"/>
                  </a:lnTo>
                  <a:lnTo>
                    <a:pt x="1845245" y="2589446"/>
                  </a:lnTo>
                  <a:lnTo>
                    <a:pt x="1889089" y="2572964"/>
                  </a:lnTo>
                  <a:lnTo>
                    <a:pt x="1927763" y="2547101"/>
                  </a:lnTo>
                  <a:lnTo>
                    <a:pt x="1960018" y="2513170"/>
                  </a:lnTo>
                  <a:lnTo>
                    <a:pt x="1984605" y="2472487"/>
                  </a:lnTo>
                  <a:lnTo>
                    <a:pt x="2000273" y="2426365"/>
                  </a:lnTo>
                  <a:lnTo>
                    <a:pt x="2005774" y="2376119"/>
                  </a:lnTo>
                  <a:lnTo>
                    <a:pt x="2005774" y="219113"/>
                  </a:lnTo>
                  <a:lnTo>
                    <a:pt x="2000273" y="168870"/>
                  </a:lnTo>
                  <a:lnTo>
                    <a:pt x="1984605" y="122750"/>
                  </a:lnTo>
                  <a:lnTo>
                    <a:pt x="1960018" y="82066"/>
                  </a:lnTo>
                  <a:lnTo>
                    <a:pt x="1927763" y="48134"/>
                  </a:lnTo>
                  <a:lnTo>
                    <a:pt x="1889089" y="22269"/>
                  </a:lnTo>
                  <a:lnTo>
                    <a:pt x="1845245" y="5786"/>
                  </a:lnTo>
                  <a:lnTo>
                    <a:pt x="1797481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517337" y="1612155"/>
              <a:ext cx="2035175" cy="2626360"/>
            </a:xfrm>
            <a:custGeom>
              <a:avLst/>
              <a:gdLst/>
              <a:ahLst/>
              <a:cxnLst/>
              <a:rect l="l" t="t" r="r" b="b"/>
              <a:pathLst>
                <a:path w="2035175" h="2626360">
                  <a:moveTo>
                    <a:pt x="1812048" y="0"/>
                  </a:moveTo>
                  <a:lnTo>
                    <a:pt x="222872" y="0"/>
                  </a:lnTo>
                  <a:lnTo>
                    <a:pt x="178017" y="4771"/>
                  </a:lnTo>
                  <a:lnTo>
                    <a:pt x="136211" y="18454"/>
                  </a:lnTo>
                  <a:lnTo>
                    <a:pt x="98357" y="40095"/>
                  </a:lnTo>
                  <a:lnTo>
                    <a:pt x="65358" y="68746"/>
                  </a:lnTo>
                  <a:lnTo>
                    <a:pt x="38120" y="103456"/>
                  </a:lnTo>
                  <a:lnTo>
                    <a:pt x="17544" y="143273"/>
                  </a:lnTo>
                  <a:lnTo>
                    <a:pt x="4536" y="187247"/>
                  </a:lnTo>
                  <a:lnTo>
                    <a:pt x="0" y="234429"/>
                  </a:lnTo>
                  <a:lnTo>
                    <a:pt x="0" y="2391448"/>
                  </a:lnTo>
                  <a:lnTo>
                    <a:pt x="4536" y="2438641"/>
                  </a:lnTo>
                  <a:lnTo>
                    <a:pt x="17544" y="2482622"/>
                  </a:lnTo>
                  <a:lnTo>
                    <a:pt x="38120" y="2522442"/>
                  </a:lnTo>
                  <a:lnTo>
                    <a:pt x="65358" y="2557151"/>
                  </a:lnTo>
                  <a:lnTo>
                    <a:pt x="98357" y="2585800"/>
                  </a:lnTo>
                  <a:lnTo>
                    <a:pt x="136211" y="2607439"/>
                  </a:lnTo>
                  <a:lnTo>
                    <a:pt x="178017" y="2621119"/>
                  </a:lnTo>
                  <a:lnTo>
                    <a:pt x="222872" y="2625890"/>
                  </a:lnTo>
                  <a:lnTo>
                    <a:pt x="526948" y="2625890"/>
                  </a:lnTo>
                  <a:lnTo>
                    <a:pt x="527519" y="2600337"/>
                  </a:lnTo>
                  <a:lnTo>
                    <a:pt x="527824" y="2595232"/>
                  </a:lnTo>
                  <a:lnTo>
                    <a:pt x="222872" y="2595232"/>
                  </a:lnTo>
                  <a:lnTo>
                    <a:pt x="178498" y="2589841"/>
                  </a:lnTo>
                  <a:lnTo>
                    <a:pt x="137740" y="2574490"/>
                  </a:lnTo>
                  <a:lnTo>
                    <a:pt x="101768" y="2550411"/>
                  </a:lnTo>
                  <a:lnTo>
                    <a:pt x="71752" y="2518835"/>
                  </a:lnTo>
                  <a:lnTo>
                    <a:pt x="48862" y="2480995"/>
                  </a:lnTo>
                  <a:lnTo>
                    <a:pt x="34270" y="2438122"/>
                  </a:lnTo>
                  <a:lnTo>
                    <a:pt x="29146" y="2391448"/>
                  </a:lnTo>
                  <a:lnTo>
                    <a:pt x="29146" y="234429"/>
                  </a:lnTo>
                  <a:lnTo>
                    <a:pt x="34270" y="187755"/>
                  </a:lnTo>
                  <a:lnTo>
                    <a:pt x="48862" y="144884"/>
                  </a:lnTo>
                  <a:lnTo>
                    <a:pt x="71752" y="107046"/>
                  </a:lnTo>
                  <a:lnTo>
                    <a:pt x="101768" y="75473"/>
                  </a:lnTo>
                  <a:lnTo>
                    <a:pt x="137740" y="51396"/>
                  </a:lnTo>
                  <a:lnTo>
                    <a:pt x="178498" y="36047"/>
                  </a:lnTo>
                  <a:lnTo>
                    <a:pt x="222872" y="30657"/>
                  </a:lnTo>
                  <a:lnTo>
                    <a:pt x="1812048" y="30657"/>
                  </a:lnTo>
                  <a:lnTo>
                    <a:pt x="1856422" y="36047"/>
                  </a:lnTo>
                  <a:lnTo>
                    <a:pt x="1897182" y="51396"/>
                  </a:lnTo>
                  <a:lnTo>
                    <a:pt x="1933157" y="75473"/>
                  </a:lnTo>
                  <a:lnTo>
                    <a:pt x="1963176" y="107046"/>
                  </a:lnTo>
                  <a:lnTo>
                    <a:pt x="1986068" y="144884"/>
                  </a:lnTo>
                  <a:lnTo>
                    <a:pt x="2000662" y="187755"/>
                  </a:lnTo>
                  <a:lnTo>
                    <a:pt x="2005787" y="234429"/>
                  </a:lnTo>
                  <a:lnTo>
                    <a:pt x="2005787" y="2391448"/>
                  </a:lnTo>
                  <a:lnTo>
                    <a:pt x="2000662" y="2438122"/>
                  </a:lnTo>
                  <a:lnTo>
                    <a:pt x="1986068" y="2480995"/>
                  </a:lnTo>
                  <a:lnTo>
                    <a:pt x="1963176" y="2518835"/>
                  </a:lnTo>
                  <a:lnTo>
                    <a:pt x="1933157" y="2550411"/>
                  </a:lnTo>
                  <a:lnTo>
                    <a:pt x="1897182" y="2574490"/>
                  </a:lnTo>
                  <a:lnTo>
                    <a:pt x="1856422" y="2589841"/>
                  </a:lnTo>
                  <a:lnTo>
                    <a:pt x="1812048" y="2595232"/>
                  </a:lnTo>
                  <a:lnTo>
                    <a:pt x="1507096" y="2595232"/>
                  </a:lnTo>
                  <a:lnTo>
                    <a:pt x="1507985" y="2620772"/>
                  </a:lnTo>
                  <a:lnTo>
                    <a:pt x="1507985" y="2625890"/>
                  </a:lnTo>
                  <a:lnTo>
                    <a:pt x="1812048" y="2625890"/>
                  </a:lnTo>
                  <a:lnTo>
                    <a:pt x="1856903" y="2621119"/>
                  </a:lnTo>
                  <a:lnTo>
                    <a:pt x="1898709" y="2607439"/>
                  </a:lnTo>
                  <a:lnTo>
                    <a:pt x="1936563" y="2585800"/>
                  </a:lnTo>
                  <a:lnTo>
                    <a:pt x="1969562" y="2557151"/>
                  </a:lnTo>
                  <a:lnTo>
                    <a:pt x="1996800" y="2522442"/>
                  </a:lnTo>
                  <a:lnTo>
                    <a:pt x="2017376" y="2482622"/>
                  </a:lnTo>
                  <a:lnTo>
                    <a:pt x="2030384" y="2438641"/>
                  </a:lnTo>
                  <a:lnTo>
                    <a:pt x="2034921" y="2391448"/>
                  </a:lnTo>
                  <a:lnTo>
                    <a:pt x="2034921" y="234429"/>
                  </a:lnTo>
                  <a:lnTo>
                    <a:pt x="2030384" y="187247"/>
                  </a:lnTo>
                  <a:lnTo>
                    <a:pt x="2017376" y="143273"/>
                  </a:lnTo>
                  <a:lnTo>
                    <a:pt x="1996800" y="103456"/>
                  </a:lnTo>
                  <a:lnTo>
                    <a:pt x="1969562" y="68746"/>
                  </a:lnTo>
                  <a:lnTo>
                    <a:pt x="1936563" y="40095"/>
                  </a:lnTo>
                  <a:lnTo>
                    <a:pt x="1898709" y="18454"/>
                  </a:lnTo>
                  <a:lnTo>
                    <a:pt x="1856903" y="4771"/>
                  </a:lnTo>
                  <a:lnTo>
                    <a:pt x="18120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23919" y="1627478"/>
              <a:ext cx="2005964" cy="2595245"/>
            </a:xfrm>
            <a:custGeom>
              <a:avLst/>
              <a:gdLst/>
              <a:ahLst/>
              <a:cxnLst/>
              <a:rect l="l" t="t" r="r" b="b"/>
              <a:pathLst>
                <a:path w="2005964" h="2595245">
                  <a:moveTo>
                    <a:pt x="1797481" y="0"/>
                  </a:moveTo>
                  <a:lnTo>
                    <a:pt x="208305" y="0"/>
                  </a:lnTo>
                  <a:lnTo>
                    <a:pt x="160537" y="5786"/>
                  </a:lnTo>
                  <a:lnTo>
                    <a:pt x="116690" y="22269"/>
                  </a:lnTo>
                  <a:lnTo>
                    <a:pt x="78013" y="48134"/>
                  </a:lnTo>
                  <a:lnTo>
                    <a:pt x="45756" y="82066"/>
                  </a:lnTo>
                  <a:lnTo>
                    <a:pt x="21169" y="122750"/>
                  </a:lnTo>
                  <a:lnTo>
                    <a:pt x="5500" y="168870"/>
                  </a:lnTo>
                  <a:lnTo>
                    <a:pt x="0" y="219113"/>
                  </a:lnTo>
                  <a:lnTo>
                    <a:pt x="0" y="2376119"/>
                  </a:lnTo>
                  <a:lnTo>
                    <a:pt x="5500" y="2426365"/>
                  </a:lnTo>
                  <a:lnTo>
                    <a:pt x="21169" y="2472487"/>
                  </a:lnTo>
                  <a:lnTo>
                    <a:pt x="45756" y="2513170"/>
                  </a:lnTo>
                  <a:lnTo>
                    <a:pt x="78013" y="2547101"/>
                  </a:lnTo>
                  <a:lnTo>
                    <a:pt x="116690" y="2572964"/>
                  </a:lnTo>
                  <a:lnTo>
                    <a:pt x="160537" y="2589446"/>
                  </a:lnTo>
                  <a:lnTo>
                    <a:pt x="208305" y="2595232"/>
                  </a:lnTo>
                  <a:lnTo>
                    <a:pt x="512622" y="2595232"/>
                  </a:lnTo>
                  <a:lnTo>
                    <a:pt x="513257" y="2579903"/>
                  </a:lnTo>
                  <a:lnTo>
                    <a:pt x="518367" y="2529842"/>
                  </a:lnTo>
                  <a:lnTo>
                    <a:pt x="527906" y="2481328"/>
                  </a:lnTo>
                  <a:lnTo>
                    <a:pt x="541654" y="2434593"/>
                  </a:lnTo>
                  <a:lnTo>
                    <a:pt x="559389" y="2389868"/>
                  </a:lnTo>
                  <a:lnTo>
                    <a:pt x="580891" y="2347387"/>
                  </a:lnTo>
                  <a:lnTo>
                    <a:pt x="605939" y="2307381"/>
                  </a:lnTo>
                  <a:lnTo>
                    <a:pt x="634313" y="2270083"/>
                  </a:lnTo>
                  <a:lnTo>
                    <a:pt x="665791" y="2235725"/>
                  </a:lnTo>
                  <a:lnTo>
                    <a:pt x="700152" y="2204539"/>
                  </a:lnTo>
                  <a:lnTo>
                    <a:pt x="737177" y="2176758"/>
                  </a:lnTo>
                  <a:lnTo>
                    <a:pt x="776643" y="2152613"/>
                  </a:lnTo>
                  <a:lnTo>
                    <a:pt x="818331" y="2132338"/>
                  </a:lnTo>
                  <a:lnTo>
                    <a:pt x="862020" y="2116164"/>
                  </a:lnTo>
                  <a:lnTo>
                    <a:pt x="907488" y="2104323"/>
                  </a:lnTo>
                  <a:lnTo>
                    <a:pt x="954515" y="2097049"/>
                  </a:lnTo>
                  <a:lnTo>
                    <a:pt x="1002880" y="2094572"/>
                  </a:lnTo>
                  <a:lnTo>
                    <a:pt x="1051250" y="2097049"/>
                  </a:lnTo>
                  <a:lnTo>
                    <a:pt x="1098281" y="2104323"/>
                  </a:lnTo>
                  <a:lnTo>
                    <a:pt x="1143752" y="2116164"/>
                  </a:lnTo>
                  <a:lnTo>
                    <a:pt x="1187443" y="2132338"/>
                  </a:lnTo>
                  <a:lnTo>
                    <a:pt x="1229132" y="2152613"/>
                  </a:lnTo>
                  <a:lnTo>
                    <a:pt x="1268600" y="2176758"/>
                  </a:lnTo>
                  <a:lnTo>
                    <a:pt x="1305625" y="2204539"/>
                  </a:lnTo>
                  <a:lnTo>
                    <a:pt x="1339988" y="2235725"/>
                  </a:lnTo>
                  <a:lnTo>
                    <a:pt x="1371466" y="2270083"/>
                  </a:lnTo>
                  <a:lnTo>
                    <a:pt x="1399840" y="2307381"/>
                  </a:lnTo>
                  <a:lnTo>
                    <a:pt x="1424888" y="2347387"/>
                  </a:lnTo>
                  <a:lnTo>
                    <a:pt x="1446391" y="2389868"/>
                  </a:lnTo>
                  <a:lnTo>
                    <a:pt x="1464127" y="2434593"/>
                  </a:lnTo>
                  <a:lnTo>
                    <a:pt x="1477876" y="2481328"/>
                  </a:lnTo>
                  <a:lnTo>
                    <a:pt x="1487417" y="2529842"/>
                  </a:lnTo>
                  <a:lnTo>
                    <a:pt x="1492529" y="2579903"/>
                  </a:lnTo>
                  <a:lnTo>
                    <a:pt x="1493164" y="2595232"/>
                  </a:lnTo>
                  <a:lnTo>
                    <a:pt x="1797481" y="2595232"/>
                  </a:lnTo>
                  <a:lnTo>
                    <a:pt x="1845245" y="2589446"/>
                  </a:lnTo>
                  <a:lnTo>
                    <a:pt x="1889089" y="2572964"/>
                  </a:lnTo>
                  <a:lnTo>
                    <a:pt x="1927763" y="2547101"/>
                  </a:lnTo>
                  <a:lnTo>
                    <a:pt x="1960018" y="2513170"/>
                  </a:lnTo>
                  <a:lnTo>
                    <a:pt x="1984605" y="2472487"/>
                  </a:lnTo>
                  <a:lnTo>
                    <a:pt x="2000273" y="2426365"/>
                  </a:lnTo>
                  <a:lnTo>
                    <a:pt x="2005774" y="2376119"/>
                  </a:lnTo>
                  <a:lnTo>
                    <a:pt x="2005774" y="219113"/>
                  </a:lnTo>
                  <a:lnTo>
                    <a:pt x="2000273" y="168870"/>
                  </a:lnTo>
                  <a:lnTo>
                    <a:pt x="1984605" y="122750"/>
                  </a:lnTo>
                  <a:lnTo>
                    <a:pt x="1960018" y="82066"/>
                  </a:lnTo>
                  <a:lnTo>
                    <a:pt x="1927763" y="48134"/>
                  </a:lnTo>
                  <a:lnTo>
                    <a:pt x="1889089" y="22269"/>
                  </a:lnTo>
                  <a:lnTo>
                    <a:pt x="1845245" y="5786"/>
                  </a:lnTo>
                  <a:lnTo>
                    <a:pt x="1797481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09347" y="1612155"/>
              <a:ext cx="2035175" cy="2626360"/>
            </a:xfrm>
            <a:custGeom>
              <a:avLst/>
              <a:gdLst/>
              <a:ahLst/>
              <a:cxnLst/>
              <a:rect l="l" t="t" r="r" b="b"/>
              <a:pathLst>
                <a:path w="2035175" h="2626360">
                  <a:moveTo>
                    <a:pt x="1812048" y="0"/>
                  </a:moveTo>
                  <a:lnTo>
                    <a:pt x="222872" y="0"/>
                  </a:lnTo>
                  <a:lnTo>
                    <a:pt x="178017" y="4771"/>
                  </a:lnTo>
                  <a:lnTo>
                    <a:pt x="136211" y="18454"/>
                  </a:lnTo>
                  <a:lnTo>
                    <a:pt x="98357" y="40095"/>
                  </a:lnTo>
                  <a:lnTo>
                    <a:pt x="65358" y="68746"/>
                  </a:lnTo>
                  <a:lnTo>
                    <a:pt x="38120" y="103456"/>
                  </a:lnTo>
                  <a:lnTo>
                    <a:pt x="17544" y="143273"/>
                  </a:lnTo>
                  <a:lnTo>
                    <a:pt x="4536" y="187247"/>
                  </a:lnTo>
                  <a:lnTo>
                    <a:pt x="0" y="234429"/>
                  </a:lnTo>
                  <a:lnTo>
                    <a:pt x="0" y="2391448"/>
                  </a:lnTo>
                  <a:lnTo>
                    <a:pt x="4536" y="2438641"/>
                  </a:lnTo>
                  <a:lnTo>
                    <a:pt x="17544" y="2482622"/>
                  </a:lnTo>
                  <a:lnTo>
                    <a:pt x="38120" y="2522442"/>
                  </a:lnTo>
                  <a:lnTo>
                    <a:pt x="65358" y="2557151"/>
                  </a:lnTo>
                  <a:lnTo>
                    <a:pt x="98357" y="2585800"/>
                  </a:lnTo>
                  <a:lnTo>
                    <a:pt x="136211" y="2607439"/>
                  </a:lnTo>
                  <a:lnTo>
                    <a:pt x="178017" y="2621119"/>
                  </a:lnTo>
                  <a:lnTo>
                    <a:pt x="222872" y="2625890"/>
                  </a:lnTo>
                  <a:lnTo>
                    <a:pt x="526948" y="2625890"/>
                  </a:lnTo>
                  <a:lnTo>
                    <a:pt x="527519" y="2600337"/>
                  </a:lnTo>
                  <a:lnTo>
                    <a:pt x="527824" y="2595232"/>
                  </a:lnTo>
                  <a:lnTo>
                    <a:pt x="222872" y="2595232"/>
                  </a:lnTo>
                  <a:lnTo>
                    <a:pt x="178498" y="2589841"/>
                  </a:lnTo>
                  <a:lnTo>
                    <a:pt x="137740" y="2574490"/>
                  </a:lnTo>
                  <a:lnTo>
                    <a:pt x="101768" y="2550411"/>
                  </a:lnTo>
                  <a:lnTo>
                    <a:pt x="71752" y="2518835"/>
                  </a:lnTo>
                  <a:lnTo>
                    <a:pt x="48862" y="2480995"/>
                  </a:lnTo>
                  <a:lnTo>
                    <a:pt x="34270" y="2438122"/>
                  </a:lnTo>
                  <a:lnTo>
                    <a:pt x="29146" y="2391448"/>
                  </a:lnTo>
                  <a:lnTo>
                    <a:pt x="29146" y="234429"/>
                  </a:lnTo>
                  <a:lnTo>
                    <a:pt x="34270" y="187755"/>
                  </a:lnTo>
                  <a:lnTo>
                    <a:pt x="48862" y="144884"/>
                  </a:lnTo>
                  <a:lnTo>
                    <a:pt x="71752" y="107046"/>
                  </a:lnTo>
                  <a:lnTo>
                    <a:pt x="101768" y="75473"/>
                  </a:lnTo>
                  <a:lnTo>
                    <a:pt x="137740" y="51396"/>
                  </a:lnTo>
                  <a:lnTo>
                    <a:pt x="178498" y="36047"/>
                  </a:lnTo>
                  <a:lnTo>
                    <a:pt x="222872" y="30657"/>
                  </a:lnTo>
                  <a:lnTo>
                    <a:pt x="1812048" y="30657"/>
                  </a:lnTo>
                  <a:lnTo>
                    <a:pt x="1856422" y="36047"/>
                  </a:lnTo>
                  <a:lnTo>
                    <a:pt x="1897180" y="51396"/>
                  </a:lnTo>
                  <a:lnTo>
                    <a:pt x="1933152" y="75473"/>
                  </a:lnTo>
                  <a:lnTo>
                    <a:pt x="1963168" y="107046"/>
                  </a:lnTo>
                  <a:lnTo>
                    <a:pt x="1986058" y="144884"/>
                  </a:lnTo>
                  <a:lnTo>
                    <a:pt x="2000650" y="187755"/>
                  </a:lnTo>
                  <a:lnTo>
                    <a:pt x="2005774" y="234429"/>
                  </a:lnTo>
                  <a:lnTo>
                    <a:pt x="2005774" y="2391448"/>
                  </a:lnTo>
                  <a:lnTo>
                    <a:pt x="2000650" y="2438122"/>
                  </a:lnTo>
                  <a:lnTo>
                    <a:pt x="1986058" y="2480995"/>
                  </a:lnTo>
                  <a:lnTo>
                    <a:pt x="1963168" y="2518835"/>
                  </a:lnTo>
                  <a:lnTo>
                    <a:pt x="1933152" y="2550411"/>
                  </a:lnTo>
                  <a:lnTo>
                    <a:pt x="1897180" y="2574490"/>
                  </a:lnTo>
                  <a:lnTo>
                    <a:pt x="1856422" y="2589841"/>
                  </a:lnTo>
                  <a:lnTo>
                    <a:pt x="1812048" y="2595232"/>
                  </a:lnTo>
                  <a:lnTo>
                    <a:pt x="1507096" y="2595232"/>
                  </a:lnTo>
                  <a:lnTo>
                    <a:pt x="1507985" y="2620772"/>
                  </a:lnTo>
                  <a:lnTo>
                    <a:pt x="1507985" y="2625890"/>
                  </a:lnTo>
                  <a:lnTo>
                    <a:pt x="1812048" y="2625890"/>
                  </a:lnTo>
                  <a:lnTo>
                    <a:pt x="1856903" y="2621119"/>
                  </a:lnTo>
                  <a:lnTo>
                    <a:pt x="1898709" y="2607439"/>
                  </a:lnTo>
                  <a:lnTo>
                    <a:pt x="1936563" y="2585800"/>
                  </a:lnTo>
                  <a:lnTo>
                    <a:pt x="1969562" y="2557151"/>
                  </a:lnTo>
                  <a:lnTo>
                    <a:pt x="1996800" y="2522442"/>
                  </a:lnTo>
                  <a:lnTo>
                    <a:pt x="2017376" y="2482622"/>
                  </a:lnTo>
                  <a:lnTo>
                    <a:pt x="2030384" y="2438641"/>
                  </a:lnTo>
                  <a:lnTo>
                    <a:pt x="2034921" y="2391448"/>
                  </a:lnTo>
                  <a:lnTo>
                    <a:pt x="2034921" y="234429"/>
                  </a:lnTo>
                  <a:lnTo>
                    <a:pt x="2030384" y="187247"/>
                  </a:lnTo>
                  <a:lnTo>
                    <a:pt x="2017376" y="143273"/>
                  </a:lnTo>
                  <a:lnTo>
                    <a:pt x="1996800" y="103456"/>
                  </a:lnTo>
                  <a:lnTo>
                    <a:pt x="1969562" y="68746"/>
                  </a:lnTo>
                  <a:lnTo>
                    <a:pt x="1936563" y="40095"/>
                  </a:lnTo>
                  <a:lnTo>
                    <a:pt x="1898709" y="18454"/>
                  </a:lnTo>
                  <a:lnTo>
                    <a:pt x="1856903" y="4771"/>
                  </a:lnTo>
                  <a:lnTo>
                    <a:pt x="18120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00989" y="4120220"/>
              <a:ext cx="164096" cy="15845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815655" y="3847121"/>
              <a:ext cx="2928620" cy="447040"/>
            </a:xfrm>
            <a:custGeom>
              <a:avLst/>
              <a:gdLst/>
              <a:ahLst/>
              <a:cxnLst/>
              <a:rect l="l" t="t" r="r" b="b"/>
              <a:pathLst>
                <a:path w="2928620" h="447039">
                  <a:moveTo>
                    <a:pt x="265341" y="197434"/>
                  </a:moveTo>
                  <a:lnTo>
                    <a:pt x="259448" y="156921"/>
                  </a:lnTo>
                  <a:lnTo>
                    <a:pt x="241706" y="120446"/>
                  </a:lnTo>
                  <a:lnTo>
                    <a:pt x="229235" y="107365"/>
                  </a:lnTo>
                  <a:lnTo>
                    <a:pt x="229235" y="190144"/>
                  </a:lnTo>
                  <a:lnTo>
                    <a:pt x="228498" y="208915"/>
                  </a:lnTo>
                  <a:lnTo>
                    <a:pt x="209867" y="254038"/>
                  </a:lnTo>
                  <a:lnTo>
                    <a:pt x="162420" y="287794"/>
                  </a:lnTo>
                  <a:lnTo>
                    <a:pt x="132676" y="292481"/>
                  </a:lnTo>
                  <a:lnTo>
                    <a:pt x="124650" y="292150"/>
                  </a:lnTo>
                  <a:lnTo>
                    <a:pt x="83693" y="279184"/>
                  </a:lnTo>
                  <a:lnTo>
                    <a:pt x="45694" y="238086"/>
                  </a:lnTo>
                  <a:lnTo>
                    <a:pt x="36093" y="201637"/>
                  </a:lnTo>
                  <a:lnTo>
                    <a:pt x="36830" y="182867"/>
                  </a:lnTo>
                  <a:lnTo>
                    <a:pt x="55460" y="137756"/>
                  </a:lnTo>
                  <a:lnTo>
                    <a:pt x="102908" y="103987"/>
                  </a:lnTo>
                  <a:lnTo>
                    <a:pt x="132664" y="99288"/>
                  </a:lnTo>
                  <a:lnTo>
                    <a:pt x="140677" y="99631"/>
                  </a:lnTo>
                  <a:lnTo>
                    <a:pt x="181648" y="112598"/>
                  </a:lnTo>
                  <a:lnTo>
                    <a:pt x="219633" y="153682"/>
                  </a:lnTo>
                  <a:lnTo>
                    <a:pt x="229235" y="190144"/>
                  </a:lnTo>
                  <a:lnTo>
                    <a:pt x="229235" y="107365"/>
                  </a:lnTo>
                  <a:lnTo>
                    <a:pt x="176047" y="70700"/>
                  </a:lnTo>
                  <a:lnTo>
                    <a:pt x="132664" y="63385"/>
                  </a:lnTo>
                  <a:lnTo>
                    <a:pt x="92557" y="69621"/>
                  </a:lnTo>
                  <a:lnTo>
                    <a:pt x="56502" y="87439"/>
                  </a:lnTo>
                  <a:lnTo>
                    <a:pt x="27190" y="115531"/>
                  </a:lnTo>
                  <a:lnTo>
                    <a:pt x="7327" y="152577"/>
                  </a:lnTo>
                  <a:lnTo>
                    <a:pt x="0" y="194360"/>
                  </a:lnTo>
                  <a:lnTo>
                    <a:pt x="5880" y="234861"/>
                  </a:lnTo>
                  <a:lnTo>
                    <a:pt x="23622" y="271335"/>
                  </a:lnTo>
                  <a:lnTo>
                    <a:pt x="51879" y="300990"/>
                  </a:lnTo>
                  <a:lnTo>
                    <a:pt x="89293" y="321056"/>
                  </a:lnTo>
                  <a:lnTo>
                    <a:pt x="132676" y="328383"/>
                  </a:lnTo>
                  <a:lnTo>
                    <a:pt x="172783" y="322160"/>
                  </a:lnTo>
                  <a:lnTo>
                    <a:pt x="208838" y="304342"/>
                  </a:lnTo>
                  <a:lnTo>
                    <a:pt x="221221" y="292481"/>
                  </a:lnTo>
                  <a:lnTo>
                    <a:pt x="238163" y="276263"/>
                  </a:lnTo>
                  <a:lnTo>
                    <a:pt x="258025" y="239204"/>
                  </a:lnTo>
                  <a:lnTo>
                    <a:pt x="265341" y="197434"/>
                  </a:lnTo>
                  <a:close/>
                </a:path>
                <a:path w="2928620" h="447039">
                  <a:moveTo>
                    <a:pt x="2557424" y="209372"/>
                  </a:moveTo>
                  <a:lnTo>
                    <a:pt x="2554592" y="206540"/>
                  </a:lnTo>
                  <a:lnTo>
                    <a:pt x="2551099" y="206540"/>
                  </a:lnTo>
                  <a:lnTo>
                    <a:pt x="2505456" y="206540"/>
                  </a:lnTo>
                  <a:lnTo>
                    <a:pt x="2502636" y="209372"/>
                  </a:lnTo>
                  <a:lnTo>
                    <a:pt x="2502636" y="216344"/>
                  </a:lnTo>
                  <a:lnTo>
                    <a:pt x="2505456" y="219176"/>
                  </a:lnTo>
                  <a:lnTo>
                    <a:pt x="2554592" y="219176"/>
                  </a:lnTo>
                  <a:lnTo>
                    <a:pt x="2557424" y="216344"/>
                  </a:lnTo>
                  <a:lnTo>
                    <a:pt x="2557424" y="209372"/>
                  </a:lnTo>
                  <a:close/>
                </a:path>
                <a:path w="2928620" h="447039">
                  <a:moveTo>
                    <a:pt x="2606192" y="327101"/>
                  </a:moveTo>
                  <a:lnTo>
                    <a:pt x="2601264" y="322173"/>
                  </a:lnTo>
                  <a:lnTo>
                    <a:pt x="2597251" y="322173"/>
                  </a:lnTo>
                  <a:lnTo>
                    <a:pt x="2594787" y="324637"/>
                  </a:lnTo>
                  <a:lnTo>
                    <a:pt x="2562517" y="356908"/>
                  </a:lnTo>
                  <a:lnTo>
                    <a:pt x="2562517" y="360908"/>
                  </a:lnTo>
                  <a:lnTo>
                    <a:pt x="2567457" y="365848"/>
                  </a:lnTo>
                  <a:lnTo>
                    <a:pt x="2571458" y="365848"/>
                  </a:lnTo>
                  <a:lnTo>
                    <a:pt x="2606192" y="331114"/>
                  </a:lnTo>
                  <a:lnTo>
                    <a:pt x="2606192" y="327101"/>
                  </a:lnTo>
                  <a:close/>
                </a:path>
                <a:path w="2928620" h="447039">
                  <a:moveTo>
                    <a:pt x="2606192" y="94615"/>
                  </a:moveTo>
                  <a:lnTo>
                    <a:pt x="2571458" y="59867"/>
                  </a:lnTo>
                  <a:lnTo>
                    <a:pt x="2567457" y="59867"/>
                  </a:lnTo>
                  <a:lnTo>
                    <a:pt x="2562517" y="64808"/>
                  </a:lnTo>
                  <a:lnTo>
                    <a:pt x="2562517" y="68808"/>
                  </a:lnTo>
                  <a:lnTo>
                    <a:pt x="2594787" y="101079"/>
                  </a:lnTo>
                  <a:lnTo>
                    <a:pt x="2597251" y="103555"/>
                  </a:lnTo>
                  <a:lnTo>
                    <a:pt x="2601264" y="103555"/>
                  </a:lnTo>
                  <a:lnTo>
                    <a:pt x="2606192" y="98615"/>
                  </a:lnTo>
                  <a:lnTo>
                    <a:pt x="2606192" y="94615"/>
                  </a:lnTo>
                  <a:close/>
                </a:path>
                <a:path w="2928620" h="447039">
                  <a:moveTo>
                    <a:pt x="2721826" y="2819"/>
                  </a:moveTo>
                  <a:lnTo>
                    <a:pt x="2718981" y="0"/>
                  </a:lnTo>
                  <a:lnTo>
                    <a:pt x="2712008" y="0"/>
                  </a:lnTo>
                  <a:lnTo>
                    <a:pt x="2709176" y="2819"/>
                  </a:lnTo>
                  <a:lnTo>
                    <a:pt x="2709176" y="51955"/>
                  </a:lnTo>
                  <a:lnTo>
                    <a:pt x="2712008" y="54800"/>
                  </a:lnTo>
                  <a:lnTo>
                    <a:pt x="2715501" y="54800"/>
                  </a:lnTo>
                  <a:lnTo>
                    <a:pt x="2718981" y="54800"/>
                  </a:lnTo>
                  <a:lnTo>
                    <a:pt x="2721826" y="51955"/>
                  </a:lnTo>
                  <a:lnTo>
                    <a:pt x="2721826" y="2819"/>
                  </a:lnTo>
                  <a:close/>
                </a:path>
                <a:path w="2928620" h="447039">
                  <a:moveTo>
                    <a:pt x="2854566" y="224624"/>
                  </a:moveTo>
                  <a:lnTo>
                    <a:pt x="2843796" y="174586"/>
                  </a:lnTo>
                  <a:lnTo>
                    <a:pt x="2825077" y="146240"/>
                  </a:lnTo>
                  <a:lnTo>
                    <a:pt x="2825077" y="225259"/>
                  </a:lnTo>
                  <a:lnTo>
                    <a:pt x="2822422" y="251447"/>
                  </a:lnTo>
                  <a:lnTo>
                    <a:pt x="2813659" y="275856"/>
                  </a:lnTo>
                  <a:lnTo>
                    <a:pt x="2799308" y="297459"/>
                  </a:lnTo>
                  <a:lnTo>
                    <a:pt x="2779890" y="315239"/>
                  </a:lnTo>
                  <a:lnTo>
                    <a:pt x="2774404" y="320027"/>
                  </a:lnTo>
                  <a:lnTo>
                    <a:pt x="2769984" y="325767"/>
                  </a:lnTo>
                  <a:lnTo>
                    <a:pt x="2766733" y="332257"/>
                  </a:lnTo>
                  <a:lnTo>
                    <a:pt x="2764790" y="339115"/>
                  </a:lnTo>
                  <a:lnTo>
                    <a:pt x="2764726" y="339318"/>
                  </a:lnTo>
                  <a:lnTo>
                    <a:pt x="2763964" y="339318"/>
                  </a:lnTo>
                  <a:lnTo>
                    <a:pt x="2763964" y="360400"/>
                  </a:lnTo>
                  <a:lnTo>
                    <a:pt x="2763964" y="379361"/>
                  </a:lnTo>
                  <a:lnTo>
                    <a:pt x="2763964" y="400443"/>
                  </a:lnTo>
                  <a:lnTo>
                    <a:pt x="2763964" y="413067"/>
                  </a:lnTo>
                  <a:lnTo>
                    <a:pt x="2759748" y="417296"/>
                  </a:lnTo>
                  <a:lnTo>
                    <a:pt x="2675458" y="417296"/>
                  </a:lnTo>
                  <a:lnTo>
                    <a:pt x="2671229" y="413067"/>
                  </a:lnTo>
                  <a:lnTo>
                    <a:pt x="2671229" y="400443"/>
                  </a:lnTo>
                  <a:lnTo>
                    <a:pt x="2763964" y="400443"/>
                  </a:lnTo>
                  <a:lnTo>
                    <a:pt x="2763964" y="379361"/>
                  </a:lnTo>
                  <a:lnTo>
                    <a:pt x="2671229" y="379361"/>
                  </a:lnTo>
                  <a:lnTo>
                    <a:pt x="2671229" y="360400"/>
                  </a:lnTo>
                  <a:lnTo>
                    <a:pt x="2763964" y="360400"/>
                  </a:lnTo>
                  <a:lnTo>
                    <a:pt x="2763964" y="339318"/>
                  </a:lnTo>
                  <a:lnTo>
                    <a:pt x="2670492" y="339318"/>
                  </a:lnTo>
                  <a:lnTo>
                    <a:pt x="2668447" y="332257"/>
                  </a:lnTo>
                  <a:lnTo>
                    <a:pt x="2665171" y="325767"/>
                  </a:lnTo>
                  <a:lnTo>
                    <a:pt x="2660751" y="320027"/>
                  </a:lnTo>
                  <a:lnTo>
                    <a:pt x="2655290" y="315239"/>
                  </a:lnTo>
                  <a:lnTo>
                    <a:pt x="2636215" y="297802"/>
                  </a:lnTo>
                  <a:lnTo>
                    <a:pt x="2622054" y="276796"/>
                  </a:lnTo>
                  <a:lnTo>
                    <a:pt x="2613190" y="253060"/>
                  </a:lnTo>
                  <a:lnTo>
                    <a:pt x="2610116" y="227622"/>
                  </a:lnTo>
                  <a:lnTo>
                    <a:pt x="2612339" y="205600"/>
                  </a:lnTo>
                  <a:lnTo>
                    <a:pt x="2629509" y="165925"/>
                  </a:lnTo>
                  <a:lnTo>
                    <a:pt x="2660154" y="136702"/>
                  </a:lnTo>
                  <a:lnTo>
                    <a:pt x="2697289" y="122008"/>
                  </a:lnTo>
                  <a:lnTo>
                    <a:pt x="2716733" y="120205"/>
                  </a:lnTo>
                  <a:lnTo>
                    <a:pt x="2722232" y="120205"/>
                  </a:lnTo>
                  <a:lnTo>
                    <a:pt x="2763393" y="130429"/>
                  </a:lnTo>
                  <a:lnTo>
                    <a:pt x="2795066" y="153352"/>
                  </a:lnTo>
                  <a:lnTo>
                    <a:pt x="2816631" y="186004"/>
                  </a:lnTo>
                  <a:lnTo>
                    <a:pt x="2825077" y="225259"/>
                  </a:lnTo>
                  <a:lnTo>
                    <a:pt x="2825077" y="146240"/>
                  </a:lnTo>
                  <a:lnTo>
                    <a:pt x="2816314" y="132969"/>
                  </a:lnTo>
                  <a:lnTo>
                    <a:pt x="2798673" y="120205"/>
                  </a:lnTo>
                  <a:lnTo>
                    <a:pt x="2775928" y="103746"/>
                  </a:lnTo>
                  <a:lnTo>
                    <a:pt x="2726448" y="90906"/>
                  </a:lnTo>
                  <a:lnTo>
                    <a:pt x="2698178" y="91948"/>
                  </a:lnTo>
                  <a:lnTo>
                    <a:pt x="2671229" y="98590"/>
                  </a:lnTo>
                  <a:lnTo>
                    <a:pt x="2623832" y="127723"/>
                  </a:lnTo>
                  <a:lnTo>
                    <a:pt x="2591930" y="173215"/>
                  </a:lnTo>
                  <a:lnTo>
                    <a:pt x="2580614" y="227622"/>
                  </a:lnTo>
                  <a:lnTo>
                    <a:pt x="2584526" y="260045"/>
                  </a:lnTo>
                  <a:lnTo>
                    <a:pt x="2595829" y="290283"/>
                  </a:lnTo>
                  <a:lnTo>
                    <a:pt x="2613876" y="317068"/>
                  </a:lnTo>
                  <a:lnTo>
                    <a:pt x="2637993" y="339115"/>
                  </a:lnTo>
                  <a:lnTo>
                    <a:pt x="2640368" y="340855"/>
                  </a:lnTo>
                  <a:lnTo>
                    <a:pt x="2641727" y="343585"/>
                  </a:lnTo>
                  <a:lnTo>
                    <a:pt x="2641727" y="407873"/>
                  </a:lnTo>
                  <a:lnTo>
                    <a:pt x="2644787" y="422998"/>
                  </a:lnTo>
                  <a:lnTo>
                    <a:pt x="2653144" y="435381"/>
                  </a:lnTo>
                  <a:lnTo>
                    <a:pt x="2665526" y="443725"/>
                  </a:lnTo>
                  <a:lnTo>
                    <a:pt x="2680665" y="446798"/>
                  </a:lnTo>
                  <a:lnTo>
                    <a:pt x="2754541" y="446798"/>
                  </a:lnTo>
                  <a:lnTo>
                    <a:pt x="2790418" y="422998"/>
                  </a:lnTo>
                  <a:lnTo>
                    <a:pt x="2793479" y="407873"/>
                  </a:lnTo>
                  <a:lnTo>
                    <a:pt x="2793479" y="400443"/>
                  </a:lnTo>
                  <a:lnTo>
                    <a:pt x="2793479" y="379361"/>
                  </a:lnTo>
                  <a:lnTo>
                    <a:pt x="2793479" y="360400"/>
                  </a:lnTo>
                  <a:lnTo>
                    <a:pt x="2793479" y="343585"/>
                  </a:lnTo>
                  <a:lnTo>
                    <a:pt x="2794800" y="340855"/>
                  </a:lnTo>
                  <a:lnTo>
                    <a:pt x="2796959" y="339318"/>
                  </a:lnTo>
                  <a:lnTo>
                    <a:pt x="2821749" y="316623"/>
                  </a:lnTo>
                  <a:lnTo>
                    <a:pt x="2840024" y="289102"/>
                  </a:lnTo>
                  <a:lnTo>
                    <a:pt x="2851188" y="258000"/>
                  </a:lnTo>
                  <a:lnTo>
                    <a:pt x="2854502" y="225259"/>
                  </a:lnTo>
                  <a:lnTo>
                    <a:pt x="2854566" y="224624"/>
                  </a:lnTo>
                  <a:close/>
                </a:path>
                <a:path w="2928620" h="447039">
                  <a:moveTo>
                    <a:pt x="2868472" y="64808"/>
                  </a:moveTo>
                  <a:lnTo>
                    <a:pt x="2866009" y="62344"/>
                  </a:lnTo>
                  <a:lnTo>
                    <a:pt x="2863545" y="59880"/>
                  </a:lnTo>
                  <a:lnTo>
                    <a:pt x="2859532" y="59880"/>
                  </a:lnTo>
                  <a:lnTo>
                    <a:pt x="2824797" y="94627"/>
                  </a:lnTo>
                  <a:lnTo>
                    <a:pt x="2824797" y="98615"/>
                  </a:lnTo>
                  <a:lnTo>
                    <a:pt x="2829737" y="103568"/>
                  </a:lnTo>
                  <a:lnTo>
                    <a:pt x="2833738" y="103568"/>
                  </a:lnTo>
                  <a:lnTo>
                    <a:pt x="2868472" y="68821"/>
                  </a:lnTo>
                  <a:lnTo>
                    <a:pt x="2868472" y="64808"/>
                  </a:lnTo>
                  <a:close/>
                </a:path>
                <a:path w="2928620" h="447039">
                  <a:moveTo>
                    <a:pt x="2868485" y="356908"/>
                  </a:moveTo>
                  <a:lnTo>
                    <a:pt x="2836214" y="324637"/>
                  </a:lnTo>
                  <a:lnTo>
                    <a:pt x="2833751" y="322173"/>
                  </a:lnTo>
                  <a:lnTo>
                    <a:pt x="2829737" y="322173"/>
                  </a:lnTo>
                  <a:lnTo>
                    <a:pt x="2824810" y="327101"/>
                  </a:lnTo>
                  <a:lnTo>
                    <a:pt x="2824810" y="331114"/>
                  </a:lnTo>
                  <a:lnTo>
                    <a:pt x="2859544" y="365848"/>
                  </a:lnTo>
                  <a:lnTo>
                    <a:pt x="2863545" y="365848"/>
                  </a:lnTo>
                  <a:lnTo>
                    <a:pt x="2868485" y="360908"/>
                  </a:lnTo>
                  <a:lnTo>
                    <a:pt x="2868485" y="356908"/>
                  </a:lnTo>
                  <a:close/>
                </a:path>
                <a:path w="2928620" h="447039">
                  <a:moveTo>
                    <a:pt x="2928353" y="209372"/>
                  </a:moveTo>
                  <a:lnTo>
                    <a:pt x="2925521" y="206540"/>
                  </a:lnTo>
                  <a:lnTo>
                    <a:pt x="2922028" y="206540"/>
                  </a:lnTo>
                  <a:lnTo>
                    <a:pt x="2876385" y="206540"/>
                  </a:lnTo>
                  <a:lnTo>
                    <a:pt x="2873565" y="209372"/>
                  </a:lnTo>
                  <a:lnTo>
                    <a:pt x="2873565" y="216344"/>
                  </a:lnTo>
                  <a:lnTo>
                    <a:pt x="2876385" y="219176"/>
                  </a:lnTo>
                  <a:lnTo>
                    <a:pt x="2925521" y="219176"/>
                  </a:lnTo>
                  <a:lnTo>
                    <a:pt x="2928353" y="216344"/>
                  </a:lnTo>
                  <a:lnTo>
                    <a:pt x="2928353" y="2093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197323" y="4063829"/>
              <a:ext cx="144005" cy="145402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6926945" y="4023957"/>
              <a:ext cx="255270" cy="255270"/>
            </a:xfrm>
            <a:custGeom>
              <a:avLst/>
              <a:gdLst/>
              <a:ahLst/>
              <a:cxnLst/>
              <a:rect l="l" t="t" r="r" b="b"/>
              <a:pathLst>
                <a:path w="255270" h="255270">
                  <a:moveTo>
                    <a:pt x="199371" y="196961"/>
                  </a:moveTo>
                  <a:lnTo>
                    <a:pt x="51066" y="196961"/>
                  </a:lnTo>
                  <a:lnTo>
                    <a:pt x="60099" y="200389"/>
                  </a:lnTo>
                  <a:lnTo>
                    <a:pt x="68414" y="208407"/>
                  </a:lnTo>
                  <a:lnTo>
                    <a:pt x="69087" y="209296"/>
                  </a:lnTo>
                  <a:lnTo>
                    <a:pt x="70218" y="210019"/>
                  </a:lnTo>
                  <a:lnTo>
                    <a:pt x="80822" y="214045"/>
                  </a:lnTo>
                  <a:lnTo>
                    <a:pt x="82918" y="220802"/>
                  </a:lnTo>
                  <a:lnTo>
                    <a:pt x="79247" y="232206"/>
                  </a:lnTo>
                  <a:lnTo>
                    <a:pt x="79291" y="235318"/>
                  </a:lnTo>
                  <a:lnTo>
                    <a:pt x="79106" y="237034"/>
                  </a:lnTo>
                  <a:lnTo>
                    <a:pt x="78783" y="241742"/>
                  </a:lnTo>
                  <a:lnTo>
                    <a:pt x="78666" y="243442"/>
                  </a:lnTo>
                  <a:lnTo>
                    <a:pt x="78586" y="244613"/>
                  </a:lnTo>
                  <a:lnTo>
                    <a:pt x="78460" y="246443"/>
                  </a:lnTo>
                  <a:lnTo>
                    <a:pt x="91414" y="250812"/>
                  </a:lnTo>
                  <a:lnTo>
                    <a:pt x="95669" y="251650"/>
                  </a:lnTo>
                  <a:lnTo>
                    <a:pt x="106527" y="255092"/>
                  </a:lnTo>
                  <a:lnTo>
                    <a:pt x="111239" y="253657"/>
                  </a:lnTo>
                  <a:lnTo>
                    <a:pt x="113064" y="246443"/>
                  </a:lnTo>
                  <a:lnTo>
                    <a:pt x="113131" y="246176"/>
                  </a:lnTo>
                  <a:lnTo>
                    <a:pt x="116425" y="237185"/>
                  </a:lnTo>
                  <a:lnTo>
                    <a:pt x="116481" y="237034"/>
                  </a:lnTo>
                  <a:lnTo>
                    <a:pt x="121667" y="230357"/>
                  </a:lnTo>
                  <a:lnTo>
                    <a:pt x="128976" y="226834"/>
                  </a:lnTo>
                  <a:lnTo>
                    <a:pt x="142372" y="226834"/>
                  </a:lnTo>
                  <a:lnTo>
                    <a:pt x="143992" y="226148"/>
                  </a:lnTo>
                  <a:lnTo>
                    <a:pt x="151062" y="224307"/>
                  </a:lnTo>
                  <a:lnTo>
                    <a:pt x="202224" y="224307"/>
                  </a:lnTo>
                  <a:lnTo>
                    <a:pt x="202133" y="224167"/>
                  </a:lnTo>
                  <a:lnTo>
                    <a:pt x="197180" y="213468"/>
                  </a:lnTo>
                  <a:lnTo>
                    <a:pt x="196777" y="205371"/>
                  </a:lnTo>
                  <a:lnTo>
                    <a:pt x="196772" y="203301"/>
                  </a:lnTo>
                  <a:lnTo>
                    <a:pt x="199371" y="196961"/>
                  </a:lnTo>
                  <a:close/>
                </a:path>
                <a:path w="255270" h="255270">
                  <a:moveTo>
                    <a:pt x="202224" y="224307"/>
                  </a:moveTo>
                  <a:lnTo>
                    <a:pt x="151062" y="224307"/>
                  </a:lnTo>
                  <a:lnTo>
                    <a:pt x="157081" y="225194"/>
                  </a:lnTo>
                  <a:lnTo>
                    <a:pt x="162350" y="228593"/>
                  </a:lnTo>
                  <a:lnTo>
                    <a:pt x="167170" y="234289"/>
                  </a:lnTo>
                  <a:lnTo>
                    <a:pt x="172801" y="241742"/>
                  </a:lnTo>
                  <a:lnTo>
                    <a:pt x="177303" y="244613"/>
                  </a:lnTo>
                  <a:lnTo>
                    <a:pt x="182745" y="243442"/>
                  </a:lnTo>
                  <a:lnTo>
                    <a:pt x="191198" y="238772"/>
                  </a:lnTo>
                  <a:lnTo>
                    <a:pt x="193903" y="237185"/>
                  </a:lnTo>
                  <a:lnTo>
                    <a:pt x="196456" y="235318"/>
                  </a:lnTo>
                  <a:lnTo>
                    <a:pt x="203288" y="231470"/>
                  </a:lnTo>
                  <a:lnTo>
                    <a:pt x="204738" y="228593"/>
                  </a:lnTo>
                  <a:lnTo>
                    <a:pt x="204863" y="228346"/>
                  </a:lnTo>
                  <a:lnTo>
                    <a:pt x="202224" y="224307"/>
                  </a:lnTo>
                  <a:close/>
                </a:path>
                <a:path w="255270" h="255270">
                  <a:moveTo>
                    <a:pt x="142128" y="226834"/>
                  </a:moveTo>
                  <a:lnTo>
                    <a:pt x="139357" y="226834"/>
                  </a:lnTo>
                  <a:lnTo>
                    <a:pt x="140830" y="227088"/>
                  </a:lnTo>
                  <a:lnTo>
                    <a:pt x="142128" y="226834"/>
                  </a:lnTo>
                  <a:close/>
                </a:path>
                <a:path w="255270" h="255270">
                  <a:moveTo>
                    <a:pt x="14973" y="79177"/>
                  </a:moveTo>
                  <a:lnTo>
                    <a:pt x="8695" y="80492"/>
                  </a:lnTo>
                  <a:lnTo>
                    <a:pt x="9114" y="80492"/>
                  </a:lnTo>
                  <a:lnTo>
                    <a:pt x="5871" y="85500"/>
                  </a:lnTo>
                  <a:lnTo>
                    <a:pt x="2959" y="95872"/>
                  </a:lnTo>
                  <a:lnTo>
                    <a:pt x="2387" y="98158"/>
                  </a:lnTo>
                  <a:lnTo>
                    <a:pt x="1930" y="100469"/>
                  </a:lnTo>
                  <a:lnTo>
                    <a:pt x="0" y="107772"/>
                  </a:lnTo>
                  <a:lnTo>
                    <a:pt x="1536" y="111442"/>
                  </a:lnTo>
                  <a:lnTo>
                    <a:pt x="6756" y="112572"/>
                  </a:lnTo>
                  <a:lnTo>
                    <a:pt x="17220" y="116394"/>
                  </a:lnTo>
                  <a:lnTo>
                    <a:pt x="24285" y="122621"/>
                  </a:lnTo>
                  <a:lnTo>
                    <a:pt x="27955" y="131282"/>
                  </a:lnTo>
                  <a:lnTo>
                    <a:pt x="27985" y="132499"/>
                  </a:lnTo>
                  <a:lnTo>
                    <a:pt x="28109" y="143510"/>
                  </a:lnTo>
                  <a:lnTo>
                    <a:pt x="28574" y="144754"/>
                  </a:lnTo>
                  <a:lnTo>
                    <a:pt x="29019" y="145821"/>
                  </a:lnTo>
                  <a:lnTo>
                    <a:pt x="30585" y="152351"/>
                  </a:lnTo>
                  <a:lnTo>
                    <a:pt x="29625" y="157851"/>
                  </a:lnTo>
                  <a:lnTo>
                    <a:pt x="26394" y="162641"/>
                  </a:lnTo>
                  <a:lnTo>
                    <a:pt x="21145" y="167043"/>
                  </a:lnTo>
                  <a:lnTo>
                    <a:pt x="13304" y="172969"/>
                  </a:lnTo>
                  <a:lnTo>
                    <a:pt x="10236" y="177641"/>
                  </a:lnTo>
                  <a:lnTo>
                    <a:pt x="11358" y="183227"/>
                  </a:lnTo>
                  <a:lnTo>
                    <a:pt x="16090" y="191897"/>
                  </a:lnTo>
                  <a:lnTo>
                    <a:pt x="17475" y="194271"/>
                  </a:lnTo>
                  <a:lnTo>
                    <a:pt x="19164" y="196456"/>
                  </a:lnTo>
                  <a:lnTo>
                    <a:pt x="22948" y="203301"/>
                  </a:lnTo>
                  <a:lnTo>
                    <a:pt x="26225" y="205371"/>
                  </a:lnTo>
                  <a:lnTo>
                    <a:pt x="31013" y="202450"/>
                  </a:lnTo>
                  <a:lnTo>
                    <a:pt x="41357" y="197766"/>
                  </a:lnTo>
                  <a:lnTo>
                    <a:pt x="51066" y="196961"/>
                  </a:lnTo>
                  <a:lnTo>
                    <a:pt x="199371" y="196961"/>
                  </a:lnTo>
                  <a:lnTo>
                    <a:pt x="200473" y="194271"/>
                  </a:lnTo>
                  <a:lnTo>
                    <a:pt x="208381" y="185674"/>
                  </a:lnTo>
                  <a:lnTo>
                    <a:pt x="208965" y="185191"/>
                  </a:lnTo>
                  <a:lnTo>
                    <a:pt x="209473" y="184467"/>
                  </a:lnTo>
                  <a:lnTo>
                    <a:pt x="210271" y="182346"/>
                  </a:lnTo>
                  <a:lnTo>
                    <a:pt x="127457" y="182346"/>
                  </a:lnTo>
                  <a:lnTo>
                    <a:pt x="112256" y="180254"/>
                  </a:lnTo>
                  <a:lnTo>
                    <a:pt x="78612" y="152831"/>
                  </a:lnTo>
                  <a:lnTo>
                    <a:pt x="71774" y="127406"/>
                  </a:lnTo>
                  <a:lnTo>
                    <a:pt x="71691" y="126136"/>
                  </a:lnTo>
                  <a:lnTo>
                    <a:pt x="76018" y="104714"/>
                  </a:lnTo>
                  <a:lnTo>
                    <a:pt x="87815" y="87218"/>
                  </a:lnTo>
                  <a:lnTo>
                    <a:pt x="95737" y="81876"/>
                  </a:lnTo>
                  <a:lnTo>
                    <a:pt x="33959" y="81876"/>
                  </a:lnTo>
                  <a:lnTo>
                    <a:pt x="25336" y="80492"/>
                  </a:lnTo>
                  <a:lnTo>
                    <a:pt x="14973" y="79177"/>
                  </a:lnTo>
                  <a:close/>
                </a:path>
                <a:path w="255270" h="255270">
                  <a:moveTo>
                    <a:pt x="242704" y="71094"/>
                  </a:moveTo>
                  <a:lnTo>
                    <a:pt x="126733" y="71094"/>
                  </a:lnTo>
                  <a:lnTo>
                    <a:pt x="145562" y="74402"/>
                  </a:lnTo>
                  <a:lnTo>
                    <a:pt x="161590" y="83545"/>
                  </a:lnTo>
                  <a:lnTo>
                    <a:pt x="181584" y="118757"/>
                  </a:lnTo>
                  <a:lnTo>
                    <a:pt x="182194" y="127406"/>
                  </a:lnTo>
                  <a:lnTo>
                    <a:pt x="177854" y="148542"/>
                  </a:lnTo>
                  <a:lnTo>
                    <a:pt x="166041" y="165992"/>
                  </a:lnTo>
                  <a:lnTo>
                    <a:pt x="148620" y="177884"/>
                  </a:lnTo>
                  <a:lnTo>
                    <a:pt x="127457" y="182346"/>
                  </a:lnTo>
                  <a:lnTo>
                    <a:pt x="210271" y="182346"/>
                  </a:lnTo>
                  <a:lnTo>
                    <a:pt x="213512" y="173736"/>
                  </a:lnTo>
                  <a:lnTo>
                    <a:pt x="220421" y="172720"/>
                  </a:lnTo>
                  <a:lnTo>
                    <a:pt x="246469" y="172720"/>
                  </a:lnTo>
                  <a:lnTo>
                    <a:pt x="248214" y="170132"/>
                  </a:lnTo>
                  <a:lnTo>
                    <a:pt x="250964" y="160909"/>
                  </a:lnTo>
                  <a:lnTo>
                    <a:pt x="251650" y="158254"/>
                  </a:lnTo>
                  <a:lnTo>
                    <a:pt x="252031" y="155498"/>
                  </a:lnTo>
                  <a:lnTo>
                    <a:pt x="254673" y="147370"/>
                  </a:lnTo>
                  <a:lnTo>
                    <a:pt x="253136" y="143510"/>
                  </a:lnTo>
                  <a:lnTo>
                    <a:pt x="247345" y="142240"/>
                  </a:lnTo>
                  <a:lnTo>
                    <a:pt x="237189" y="138513"/>
                  </a:lnTo>
                  <a:lnTo>
                    <a:pt x="230219" y="132499"/>
                  </a:lnTo>
                  <a:lnTo>
                    <a:pt x="226506" y="124112"/>
                  </a:lnTo>
                  <a:lnTo>
                    <a:pt x="226317" y="118757"/>
                  </a:lnTo>
                  <a:lnTo>
                    <a:pt x="226233" y="116394"/>
                  </a:lnTo>
                  <a:lnTo>
                    <a:pt x="226182" y="112572"/>
                  </a:lnTo>
                  <a:lnTo>
                    <a:pt x="225958" y="111696"/>
                  </a:lnTo>
                  <a:lnTo>
                    <a:pt x="225678" y="110972"/>
                  </a:lnTo>
                  <a:lnTo>
                    <a:pt x="223803" y="103465"/>
                  </a:lnTo>
                  <a:lnTo>
                    <a:pt x="234594" y="87033"/>
                  </a:lnTo>
                  <a:lnTo>
                    <a:pt x="240927" y="82438"/>
                  </a:lnTo>
                  <a:lnTo>
                    <a:pt x="243492" y="77076"/>
                  </a:lnTo>
                  <a:lnTo>
                    <a:pt x="242793" y="71767"/>
                  </a:lnTo>
                  <a:lnTo>
                    <a:pt x="242704" y="71094"/>
                  </a:lnTo>
                  <a:close/>
                </a:path>
                <a:path w="255270" h="255270">
                  <a:moveTo>
                    <a:pt x="246469" y="172720"/>
                  </a:moveTo>
                  <a:lnTo>
                    <a:pt x="220421" y="172720"/>
                  </a:lnTo>
                  <a:lnTo>
                    <a:pt x="230289" y="174599"/>
                  </a:lnTo>
                  <a:lnTo>
                    <a:pt x="239690" y="175955"/>
                  </a:lnTo>
                  <a:lnTo>
                    <a:pt x="245060" y="174807"/>
                  </a:lnTo>
                  <a:lnTo>
                    <a:pt x="246469" y="172720"/>
                  </a:lnTo>
                  <a:close/>
                </a:path>
                <a:path w="255270" h="255270">
                  <a:moveTo>
                    <a:pt x="76571" y="10707"/>
                  </a:moveTo>
                  <a:lnTo>
                    <a:pt x="70264" y="12071"/>
                  </a:lnTo>
                  <a:lnTo>
                    <a:pt x="60413" y="17703"/>
                  </a:lnTo>
                  <a:lnTo>
                    <a:pt x="58407" y="18923"/>
                  </a:lnTo>
                  <a:lnTo>
                    <a:pt x="56540" y="20396"/>
                  </a:lnTo>
                  <a:lnTo>
                    <a:pt x="50749" y="23749"/>
                  </a:lnTo>
                  <a:lnTo>
                    <a:pt x="49618" y="26835"/>
                  </a:lnTo>
                  <a:lnTo>
                    <a:pt x="52019" y="30391"/>
                  </a:lnTo>
                  <a:lnTo>
                    <a:pt x="57176" y="41420"/>
                  </a:lnTo>
                  <a:lnTo>
                    <a:pt x="57283" y="44704"/>
                  </a:lnTo>
                  <a:lnTo>
                    <a:pt x="57318" y="45758"/>
                  </a:lnTo>
                  <a:lnTo>
                    <a:pt x="57434" y="49301"/>
                  </a:lnTo>
                  <a:lnTo>
                    <a:pt x="57510" y="51614"/>
                  </a:lnTo>
                  <a:lnTo>
                    <a:pt x="53460" y="61068"/>
                  </a:lnTo>
                  <a:lnTo>
                    <a:pt x="45465" y="69875"/>
                  </a:lnTo>
                  <a:lnTo>
                    <a:pt x="44881" y="70383"/>
                  </a:lnTo>
                  <a:lnTo>
                    <a:pt x="44310" y="71094"/>
                  </a:lnTo>
                  <a:lnTo>
                    <a:pt x="44094" y="71767"/>
                  </a:lnTo>
                  <a:lnTo>
                    <a:pt x="40855" y="81203"/>
                  </a:lnTo>
                  <a:lnTo>
                    <a:pt x="33959" y="81876"/>
                  </a:lnTo>
                  <a:lnTo>
                    <a:pt x="95737" y="81876"/>
                  </a:lnTo>
                  <a:lnTo>
                    <a:pt x="105311" y="75421"/>
                  </a:lnTo>
                  <a:lnTo>
                    <a:pt x="126733" y="71094"/>
                  </a:lnTo>
                  <a:lnTo>
                    <a:pt x="242729" y="71094"/>
                  </a:lnTo>
                  <a:lnTo>
                    <a:pt x="238950" y="64414"/>
                  </a:lnTo>
                  <a:lnTo>
                    <a:pt x="237108" y="61899"/>
                  </a:lnTo>
                  <a:lnTo>
                    <a:pt x="235470" y="59182"/>
                  </a:lnTo>
                  <a:lnTo>
                    <a:pt x="234862" y="58005"/>
                  </a:lnTo>
                  <a:lnTo>
                    <a:pt x="203293" y="58005"/>
                  </a:lnTo>
                  <a:lnTo>
                    <a:pt x="194533" y="54501"/>
                  </a:lnTo>
                  <a:lnTo>
                    <a:pt x="186397" y="46939"/>
                  </a:lnTo>
                  <a:lnTo>
                    <a:pt x="185432" y="45758"/>
                  </a:lnTo>
                  <a:lnTo>
                    <a:pt x="184035" y="44704"/>
                  </a:lnTo>
                  <a:lnTo>
                    <a:pt x="173240" y="40792"/>
                  </a:lnTo>
                  <a:lnTo>
                    <a:pt x="172643" y="33985"/>
                  </a:lnTo>
                  <a:lnTo>
                    <a:pt x="172675" y="33794"/>
                  </a:lnTo>
                  <a:lnTo>
                    <a:pt x="97916" y="33794"/>
                  </a:lnTo>
                  <a:lnTo>
                    <a:pt x="93700" y="28994"/>
                  </a:lnTo>
                  <a:lnTo>
                    <a:pt x="89052" y="22885"/>
                  </a:lnTo>
                  <a:lnTo>
                    <a:pt x="81959" y="14137"/>
                  </a:lnTo>
                  <a:lnTo>
                    <a:pt x="76571" y="10707"/>
                  </a:lnTo>
                  <a:close/>
                </a:path>
                <a:path w="255270" h="255270">
                  <a:moveTo>
                    <a:pt x="228003" y="49301"/>
                  </a:moveTo>
                  <a:lnTo>
                    <a:pt x="222770" y="52717"/>
                  </a:lnTo>
                  <a:lnTo>
                    <a:pt x="212699" y="57420"/>
                  </a:lnTo>
                  <a:lnTo>
                    <a:pt x="203293" y="58005"/>
                  </a:lnTo>
                  <a:lnTo>
                    <a:pt x="234862" y="58005"/>
                  </a:lnTo>
                  <a:lnTo>
                    <a:pt x="231557" y="51614"/>
                  </a:lnTo>
                  <a:lnTo>
                    <a:pt x="231432" y="51371"/>
                  </a:lnTo>
                  <a:lnTo>
                    <a:pt x="228003" y="49301"/>
                  </a:lnTo>
                  <a:close/>
                </a:path>
                <a:path w="255270" h="255270">
                  <a:moveTo>
                    <a:pt x="110972" y="28067"/>
                  </a:moveTo>
                  <a:lnTo>
                    <a:pt x="108305" y="28473"/>
                  </a:lnTo>
                  <a:lnTo>
                    <a:pt x="97916" y="33794"/>
                  </a:lnTo>
                  <a:lnTo>
                    <a:pt x="172675" y="33794"/>
                  </a:lnTo>
                  <a:lnTo>
                    <a:pt x="173465" y="28994"/>
                  </a:lnTo>
                  <a:lnTo>
                    <a:pt x="173576" y="28321"/>
                  </a:lnTo>
                  <a:lnTo>
                    <a:pt x="113220" y="28321"/>
                  </a:lnTo>
                  <a:lnTo>
                    <a:pt x="110972" y="28067"/>
                  </a:lnTo>
                  <a:close/>
                </a:path>
                <a:path w="255270" h="255270">
                  <a:moveTo>
                    <a:pt x="147535" y="0"/>
                  </a:moveTo>
                  <a:lnTo>
                    <a:pt x="143370" y="838"/>
                  </a:lnTo>
                  <a:lnTo>
                    <a:pt x="141985" y="6883"/>
                  </a:lnTo>
                  <a:lnTo>
                    <a:pt x="138311" y="16971"/>
                  </a:lnTo>
                  <a:lnTo>
                    <a:pt x="132437" y="24064"/>
                  </a:lnTo>
                  <a:lnTo>
                    <a:pt x="124146" y="27927"/>
                  </a:lnTo>
                  <a:lnTo>
                    <a:pt x="113220" y="28321"/>
                  </a:lnTo>
                  <a:lnTo>
                    <a:pt x="173576" y="28321"/>
                  </a:lnTo>
                  <a:lnTo>
                    <a:pt x="174066" y="25349"/>
                  </a:lnTo>
                  <a:lnTo>
                    <a:pt x="175440" y="15038"/>
                  </a:lnTo>
                  <a:lnTo>
                    <a:pt x="174342" y="9290"/>
                  </a:lnTo>
                  <a:lnTo>
                    <a:pt x="169515" y="6046"/>
                  </a:lnTo>
                  <a:lnTo>
                    <a:pt x="159702" y="3251"/>
                  </a:lnTo>
                  <a:lnTo>
                    <a:pt x="157416" y="2679"/>
                  </a:lnTo>
                  <a:lnTo>
                    <a:pt x="155079" y="2286"/>
                  </a:lnTo>
                  <a:lnTo>
                    <a:pt x="1475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092053" y="3871648"/>
              <a:ext cx="211937" cy="212763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098852" y="2683000"/>
              <a:ext cx="61594" cy="61594"/>
            </a:xfrm>
            <a:custGeom>
              <a:avLst/>
              <a:gdLst/>
              <a:ahLst/>
              <a:cxnLst/>
              <a:rect l="l" t="t" r="r" b="b"/>
              <a:pathLst>
                <a:path w="61594" h="61594">
                  <a:moveTo>
                    <a:pt x="30594" y="0"/>
                  </a:moveTo>
                  <a:lnTo>
                    <a:pt x="18688" y="2403"/>
                  </a:lnTo>
                  <a:lnTo>
                    <a:pt x="8963" y="8958"/>
                  </a:lnTo>
                  <a:lnTo>
                    <a:pt x="2405" y="18682"/>
                  </a:lnTo>
                  <a:lnTo>
                    <a:pt x="0" y="30594"/>
                  </a:lnTo>
                  <a:lnTo>
                    <a:pt x="2405" y="42498"/>
                  </a:lnTo>
                  <a:lnTo>
                    <a:pt x="8963" y="52219"/>
                  </a:lnTo>
                  <a:lnTo>
                    <a:pt x="18688" y="58772"/>
                  </a:lnTo>
                  <a:lnTo>
                    <a:pt x="30594" y="61175"/>
                  </a:lnTo>
                  <a:lnTo>
                    <a:pt x="42500" y="58772"/>
                  </a:lnTo>
                  <a:lnTo>
                    <a:pt x="52225" y="52219"/>
                  </a:lnTo>
                  <a:lnTo>
                    <a:pt x="58783" y="42498"/>
                  </a:lnTo>
                  <a:lnTo>
                    <a:pt x="61188" y="30594"/>
                  </a:lnTo>
                  <a:lnTo>
                    <a:pt x="58783" y="18682"/>
                  </a:lnTo>
                  <a:lnTo>
                    <a:pt x="52225" y="8958"/>
                  </a:lnTo>
                  <a:lnTo>
                    <a:pt x="42500" y="2403"/>
                  </a:lnTo>
                  <a:lnTo>
                    <a:pt x="30594" y="0"/>
                  </a:lnTo>
                  <a:close/>
                </a:path>
              </a:pathLst>
            </a:custGeom>
            <a:solidFill>
              <a:srgbClr val="D57C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102004" y="1580874"/>
            <a:ext cx="1661160" cy="1756250"/>
          </a:xfrm>
          <a:prstGeom prst="rect">
            <a:avLst/>
          </a:prstGeom>
        </p:spPr>
        <p:txBody>
          <a:bodyPr vert="horz" wrap="square" lIns="0" tIns="179705" rIns="0" bIns="0" rtlCol="0">
            <a:spAutoFit/>
          </a:bodyPr>
          <a:lstStyle/>
          <a:p>
            <a:pPr algn="ctr">
              <a:spcBef>
                <a:spcPts val="1415"/>
              </a:spcBef>
            </a:pPr>
            <a:r>
              <a:rPr sz="2050" spc="-25">
                <a:solidFill>
                  <a:srgbClr val="1F295A"/>
                </a:solidFill>
                <a:latin typeface="Franklin Gothic Medium"/>
                <a:cs typeface="Franklin Gothic Medium"/>
              </a:rPr>
              <a:t>01</a:t>
            </a:r>
            <a:endParaRPr sz="2050">
              <a:latin typeface="Franklin Gothic Medium"/>
              <a:cs typeface="Franklin Gothic Medium"/>
            </a:endParaRPr>
          </a:p>
          <a:p>
            <a:pPr marL="12065" marR="5080" algn="ctr">
              <a:lnSpc>
                <a:spcPts val="1360"/>
              </a:lnSpc>
              <a:spcBef>
                <a:spcPts val="885"/>
              </a:spcBef>
            </a:pPr>
            <a:r>
              <a:rPr sz="1200" b="1" spc="-70">
                <a:solidFill>
                  <a:srgbClr val="1F295A"/>
                </a:solidFill>
                <a:latin typeface="Arial"/>
                <a:cs typeface="Arial"/>
              </a:rPr>
              <a:t>USER</a:t>
            </a:r>
            <a:r>
              <a:rPr sz="1200" b="1" spc="-40">
                <a:solidFill>
                  <a:srgbClr val="1F295A"/>
                </a:solidFill>
                <a:latin typeface="Arial"/>
                <a:cs typeface="Arial"/>
              </a:rPr>
              <a:t> </a:t>
            </a:r>
            <a:r>
              <a:rPr sz="1200" b="1" spc="-55">
                <a:solidFill>
                  <a:srgbClr val="1F295A"/>
                </a:solidFill>
                <a:latin typeface="Arial"/>
                <a:cs typeface="Arial"/>
              </a:rPr>
              <a:t>CONTROL</a:t>
            </a:r>
            <a:r>
              <a:rPr sz="1200" b="1" spc="-40">
                <a:solidFill>
                  <a:srgbClr val="1F295A"/>
                </a:solidFill>
                <a:latin typeface="Arial"/>
                <a:cs typeface="Arial"/>
              </a:rPr>
              <a:t> </a:t>
            </a:r>
            <a:r>
              <a:rPr sz="1200" b="1" spc="-25">
                <a:solidFill>
                  <a:srgbClr val="1F295A"/>
                </a:solidFill>
                <a:latin typeface="Arial"/>
                <a:cs typeface="Arial"/>
              </a:rPr>
              <a:t>AND </a:t>
            </a:r>
            <a:r>
              <a:rPr sz="1200" b="1" spc="-80">
                <a:solidFill>
                  <a:srgbClr val="1F295A"/>
                </a:solidFill>
                <a:latin typeface="Arial"/>
                <a:cs typeface="Arial"/>
              </a:rPr>
              <a:t>FASTER</a:t>
            </a:r>
            <a:r>
              <a:rPr sz="1200" b="1" spc="-35">
                <a:solidFill>
                  <a:srgbClr val="1F295A"/>
                </a:solidFill>
                <a:latin typeface="Arial"/>
                <a:cs typeface="Arial"/>
              </a:rPr>
              <a:t> </a:t>
            </a:r>
            <a:r>
              <a:rPr sz="1200" b="1" spc="-45">
                <a:solidFill>
                  <a:srgbClr val="1F295A"/>
                </a:solidFill>
                <a:latin typeface="Arial"/>
                <a:cs typeface="Arial"/>
              </a:rPr>
              <a:t>TURNAROUND</a:t>
            </a:r>
            <a:endParaRPr sz="1200">
              <a:latin typeface="Arial"/>
              <a:cs typeface="Arial"/>
            </a:endParaRPr>
          </a:p>
          <a:p>
            <a:pPr marL="158115" marR="53975">
              <a:spcBef>
                <a:spcPts val="890"/>
              </a:spcBef>
            </a:pPr>
            <a:r>
              <a:rPr sz="900" b="1" spc="10">
                <a:solidFill>
                  <a:srgbClr val="404041"/>
                </a:solidFill>
                <a:latin typeface="Calibri"/>
                <a:cs typeface="Calibri"/>
              </a:rPr>
              <a:t>User</a:t>
            </a:r>
            <a:r>
              <a:rPr sz="900" b="1" spc="114">
                <a:solidFill>
                  <a:srgbClr val="404041"/>
                </a:solidFill>
                <a:latin typeface="Calibri"/>
                <a:cs typeface="Calibri"/>
              </a:rPr>
              <a:t> </a:t>
            </a:r>
            <a:r>
              <a:rPr sz="900" b="1" spc="55">
                <a:solidFill>
                  <a:srgbClr val="404041"/>
                </a:solidFill>
                <a:latin typeface="Calibri"/>
                <a:cs typeface="Calibri"/>
              </a:rPr>
              <a:t>has</a:t>
            </a:r>
            <a:r>
              <a:rPr sz="900" b="1" spc="114">
                <a:solidFill>
                  <a:srgbClr val="404041"/>
                </a:solidFill>
                <a:latin typeface="Calibri"/>
                <a:cs typeface="Calibri"/>
              </a:rPr>
              <a:t> </a:t>
            </a:r>
            <a:r>
              <a:rPr sz="900" b="1" spc="10">
                <a:solidFill>
                  <a:srgbClr val="404041"/>
                </a:solidFill>
                <a:latin typeface="Calibri"/>
                <a:cs typeface="Calibri"/>
              </a:rPr>
              <a:t>more</a:t>
            </a:r>
            <a:r>
              <a:rPr sz="900" b="1" spc="120">
                <a:solidFill>
                  <a:srgbClr val="404041"/>
                </a:solidFill>
                <a:latin typeface="Calibri"/>
                <a:cs typeface="Calibri"/>
              </a:rPr>
              <a:t> </a:t>
            </a:r>
            <a:r>
              <a:rPr sz="900" b="1" spc="10">
                <a:solidFill>
                  <a:srgbClr val="404041"/>
                </a:solidFill>
                <a:latin typeface="Calibri"/>
                <a:cs typeface="Calibri"/>
              </a:rPr>
              <a:t>control</a:t>
            </a:r>
            <a:r>
              <a:rPr sz="900" b="1" spc="114">
                <a:solidFill>
                  <a:srgbClr val="404041"/>
                </a:solidFill>
                <a:latin typeface="Calibri"/>
                <a:cs typeface="Calibri"/>
              </a:rPr>
              <a:t> </a:t>
            </a:r>
            <a:r>
              <a:rPr sz="900" b="1" spc="30">
                <a:solidFill>
                  <a:srgbClr val="404041"/>
                </a:solidFill>
                <a:latin typeface="Calibri"/>
                <a:cs typeface="Calibri"/>
              </a:rPr>
              <a:t>over </a:t>
            </a:r>
            <a:r>
              <a:rPr sz="900" b="1" spc="20">
                <a:solidFill>
                  <a:srgbClr val="404041"/>
                </a:solidFill>
                <a:latin typeface="Calibri"/>
                <a:cs typeface="Calibri"/>
              </a:rPr>
              <a:t>the</a:t>
            </a:r>
            <a:r>
              <a:rPr sz="900" b="1" spc="105">
                <a:solidFill>
                  <a:srgbClr val="404041"/>
                </a:solidFill>
                <a:latin typeface="Calibri"/>
                <a:cs typeface="Calibri"/>
              </a:rPr>
              <a:t> </a:t>
            </a:r>
            <a:r>
              <a:rPr sz="900" b="1" spc="20">
                <a:solidFill>
                  <a:srgbClr val="404041"/>
                </a:solidFill>
                <a:latin typeface="Calibri"/>
                <a:cs typeface="Calibri"/>
              </a:rPr>
              <a:t>creation</a:t>
            </a:r>
            <a:r>
              <a:rPr sz="900" b="1" spc="105">
                <a:solidFill>
                  <a:srgbClr val="404041"/>
                </a:solidFill>
                <a:latin typeface="Calibri"/>
                <a:cs typeface="Calibri"/>
              </a:rPr>
              <a:t> </a:t>
            </a:r>
            <a:r>
              <a:rPr sz="900" b="1" spc="50">
                <a:solidFill>
                  <a:srgbClr val="404041"/>
                </a:solidFill>
                <a:latin typeface="Calibri"/>
                <a:cs typeface="Calibri"/>
              </a:rPr>
              <a:t>process</a:t>
            </a:r>
            <a:endParaRPr sz="900">
              <a:latin typeface="Calibri"/>
              <a:cs typeface="Calibri"/>
            </a:endParaRPr>
          </a:p>
          <a:p>
            <a:pPr marL="158115" marR="6985">
              <a:spcBef>
                <a:spcPts val="860"/>
              </a:spcBef>
            </a:pPr>
            <a:r>
              <a:rPr sz="900" b="1" spc="20">
                <a:solidFill>
                  <a:srgbClr val="404041"/>
                </a:solidFill>
                <a:latin typeface="Calibri"/>
                <a:cs typeface="Calibri"/>
              </a:rPr>
              <a:t>Faster</a:t>
            </a:r>
            <a:r>
              <a:rPr sz="900" b="1" spc="114">
                <a:solidFill>
                  <a:srgbClr val="404041"/>
                </a:solidFill>
                <a:latin typeface="Calibri"/>
                <a:cs typeface="Calibri"/>
              </a:rPr>
              <a:t> </a:t>
            </a:r>
            <a:r>
              <a:rPr sz="900" b="1" spc="20">
                <a:solidFill>
                  <a:srgbClr val="404041"/>
                </a:solidFill>
                <a:latin typeface="Calibri"/>
                <a:cs typeface="Calibri"/>
              </a:rPr>
              <a:t>turnaround</a:t>
            </a:r>
            <a:r>
              <a:rPr sz="900" b="1" spc="120">
                <a:solidFill>
                  <a:srgbClr val="404041"/>
                </a:solidFill>
                <a:latin typeface="Calibri"/>
                <a:cs typeface="Calibri"/>
              </a:rPr>
              <a:t> </a:t>
            </a:r>
            <a:r>
              <a:rPr sz="900" b="1" spc="20">
                <a:solidFill>
                  <a:srgbClr val="404041"/>
                </a:solidFill>
                <a:latin typeface="Calibri"/>
                <a:cs typeface="Calibri"/>
              </a:rPr>
              <a:t>time</a:t>
            </a:r>
            <a:r>
              <a:rPr sz="900" b="1" spc="120">
                <a:solidFill>
                  <a:srgbClr val="404041"/>
                </a:solidFill>
                <a:latin typeface="Calibri"/>
                <a:cs typeface="Calibri"/>
              </a:rPr>
              <a:t> </a:t>
            </a:r>
            <a:r>
              <a:rPr sz="900" b="1" spc="-20">
                <a:solidFill>
                  <a:srgbClr val="404041"/>
                </a:solidFill>
                <a:latin typeface="Calibri"/>
                <a:cs typeface="Calibri"/>
              </a:rPr>
              <a:t>with</a:t>
            </a:r>
            <a:r>
              <a:rPr sz="900" b="1" spc="500">
                <a:solidFill>
                  <a:srgbClr val="404041"/>
                </a:solidFill>
                <a:latin typeface="Calibri"/>
                <a:cs typeface="Calibri"/>
              </a:rPr>
              <a:t> </a:t>
            </a:r>
            <a:r>
              <a:rPr sz="900" b="1">
                <a:solidFill>
                  <a:srgbClr val="404041"/>
                </a:solidFill>
                <a:latin typeface="Calibri"/>
                <a:cs typeface="Calibri"/>
              </a:rPr>
              <a:t>fewer</a:t>
            </a:r>
            <a:r>
              <a:rPr sz="900" b="1" spc="204">
                <a:solidFill>
                  <a:srgbClr val="404041"/>
                </a:solidFill>
                <a:latin typeface="Calibri"/>
                <a:cs typeface="Calibri"/>
              </a:rPr>
              <a:t> </a:t>
            </a:r>
            <a:r>
              <a:rPr sz="900" b="1" spc="-10">
                <a:solidFill>
                  <a:srgbClr val="404041"/>
                </a:solidFill>
                <a:latin typeface="Calibri"/>
                <a:cs typeface="Calibri"/>
              </a:rPr>
              <a:t>emails!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104399" y="2683002"/>
            <a:ext cx="5343525" cy="795655"/>
          </a:xfrm>
          <a:custGeom>
            <a:avLst/>
            <a:gdLst/>
            <a:ahLst/>
            <a:cxnLst/>
            <a:rect l="l" t="t" r="r" b="b"/>
            <a:pathLst>
              <a:path w="5343525" h="795654">
                <a:moveTo>
                  <a:pt x="61188" y="413753"/>
                </a:moveTo>
                <a:lnTo>
                  <a:pt x="58788" y="401853"/>
                </a:lnTo>
                <a:lnTo>
                  <a:pt x="52235" y="392137"/>
                </a:lnTo>
                <a:lnTo>
                  <a:pt x="42506" y="385584"/>
                </a:lnTo>
                <a:lnTo>
                  <a:pt x="30594" y="383171"/>
                </a:lnTo>
                <a:lnTo>
                  <a:pt x="18694" y="385584"/>
                </a:lnTo>
                <a:lnTo>
                  <a:pt x="8966" y="392137"/>
                </a:lnTo>
                <a:lnTo>
                  <a:pt x="2413" y="401853"/>
                </a:lnTo>
                <a:lnTo>
                  <a:pt x="0" y="413753"/>
                </a:lnTo>
                <a:lnTo>
                  <a:pt x="2413" y="425665"/>
                </a:lnTo>
                <a:lnTo>
                  <a:pt x="8966" y="435394"/>
                </a:lnTo>
                <a:lnTo>
                  <a:pt x="18694" y="441947"/>
                </a:lnTo>
                <a:lnTo>
                  <a:pt x="30594" y="444347"/>
                </a:lnTo>
                <a:lnTo>
                  <a:pt x="42506" y="441947"/>
                </a:lnTo>
                <a:lnTo>
                  <a:pt x="52235" y="435394"/>
                </a:lnTo>
                <a:lnTo>
                  <a:pt x="58788" y="425665"/>
                </a:lnTo>
                <a:lnTo>
                  <a:pt x="61188" y="413753"/>
                </a:lnTo>
                <a:close/>
              </a:path>
              <a:path w="5343525" h="795654">
                <a:moveTo>
                  <a:pt x="2690939" y="764667"/>
                </a:moveTo>
                <a:lnTo>
                  <a:pt x="2688526" y="752767"/>
                </a:lnTo>
                <a:lnTo>
                  <a:pt x="2681973" y="743038"/>
                </a:lnTo>
                <a:lnTo>
                  <a:pt x="2672257" y="736485"/>
                </a:lnTo>
                <a:lnTo>
                  <a:pt x="2660358" y="734085"/>
                </a:lnTo>
                <a:lnTo>
                  <a:pt x="2648445" y="736485"/>
                </a:lnTo>
                <a:lnTo>
                  <a:pt x="2638717" y="743038"/>
                </a:lnTo>
                <a:lnTo>
                  <a:pt x="2632164" y="752767"/>
                </a:lnTo>
                <a:lnTo>
                  <a:pt x="2629763" y="764667"/>
                </a:lnTo>
                <a:lnTo>
                  <a:pt x="2632164" y="776579"/>
                </a:lnTo>
                <a:lnTo>
                  <a:pt x="2638717" y="786295"/>
                </a:lnTo>
                <a:lnTo>
                  <a:pt x="2648445" y="792861"/>
                </a:lnTo>
                <a:lnTo>
                  <a:pt x="2660358" y="795261"/>
                </a:lnTo>
                <a:lnTo>
                  <a:pt x="2672257" y="792861"/>
                </a:lnTo>
                <a:lnTo>
                  <a:pt x="2681973" y="786295"/>
                </a:lnTo>
                <a:lnTo>
                  <a:pt x="2688526" y="776579"/>
                </a:lnTo>
                <a:lnTo>
                  <a:pt x="2690939" y="764667"/>
                </a:lnTo>
                <a:close/>
              </a:path>
              <a:path w="5343525" h="795654">
                <a:moveTo>
                  <a:pt x="2690939" y="413753"/>
                </a:moveTo>
                <a:lnTo>
                  <a:pt x="2688526" y="401853"/>
                </a:lnTo>
                <a:lnTo>
                  <a:pt x="2681973" y="392137"/>
                </a:lnTo>
                <a:lnTo>
                  <a:pt x="2672257" y="385584"/>
                </a:lnTo>
                <a:lnTo>
                  <a:pt x="2660358" y="383171"/>
                </a:lnTo>
                <a:lnTo>
                  <a:pt x="2648445" y="385584"/>
                </a:lnTo>
                <a:lnTo>
                  <a:pt x="2638717" y="392137"/>
                </a:lnTo>
                <a:lnTo>
                  <a:pt x="2632164" y="401853"/>
                </a:lnTo>
                <a:lnTo>
                  <a:pt x="2629763" y="413753"/>
                </a:lnTo>
                <a:lnTo>
                  <a:pt x="2632164" y="425665"/>
                </a:lnTo>
                <a:lnTo>
                  <a:pt x="2638717" y="435394"/>
                </a:lnTo>
                <a:lnTo>
                  <a:pt x="2648445" y="441947"/>
                </a:lnTo>
                <a:lnTo>
                  <a:pt x="2660358" y="444347"/>
                </a:lnTo>
                <a:lnTo>
                  <a:pt x="2672257" y="441947"/>
                </a:lnTo>
                <a:lnTo>
                  <a:pt x="2681973" y="435394"/>
                </a:lnTo>
                <a:lnTo>
                  <a:pt x="2688526" y="425665"/>
                </a:lnTo>
                <a:lnTo>
                  <a:pt x="2690939" y="413753"/>
                </a:lnTo>
                <a:close/>
              </a:path>
              <a:path w="5343525" h="795654">
                <a:moveTo>
                  <a:pt x="2690939" y="30594"/>
                </a:moveTo>
                <a:lnTo>
                  <a:pt x="2688526" y="18681"/>
                </a:lnTo>
                <a:lnTo>
                  <a:pt x="2681973" y="8966"/>
                </a:lnTo>
                <a:lnTo>
                  <a:pt x="2672257" y="2413"/>
                </a:lnTo>
                <a:lnTo>
                  <a:pt x="2660358" y="0"/>
                </a:lnTo>
                <a:lnTo>
                  <a:pt x="2648445" y="2413"/>
                </a:lnTo>
                <a:lnTo>
                  <a:pt x="2638717" y="8966"/>
                </a:lnTo>
                <a:lnTo>
                  <a:pt x="2632164" y="18681"/>
                </a:lnTo>
                <a:lnTo>
                  <a:pt x="2629763" y="30594"/>
                </a:lnTo>
                <a:lnTo>
                  <a:pt x="2632164" y="42506"/>
                </a:lnTo>
                <a:lnTo>
                  <a:pt x="2638717" y="52222"/>
                </a:lnTo>
                <a:lnTo>
                  <a:pt x="2648445" y="58775"/>
                </a:lnTo>
                <a:lnTo>
                  <a:pt x="2660358" y="61175"/>
                </a:lnTo>
                <a:lnTo>
                  <a:pt x="2672257" y="58775"/>
                </a:lnTo>
                <a:lnTo>
                  <a:pt x="2681973" y="52222"/>
                </a:lnTo>
                <a:lnTo>
                  <a:pt x="2688526" y="42506"/>
                </a:lnTo>
                <a:lnTo>
                  <a:pt x="2690939" y="30594"/>
                </a:lnTo>
                <a:close/>
              </a:path>
              <a:path w="5343525" h="795654">
                <a:moveTo>
                  <a:pt x="5343004" y="413753"/>
                </a:moveTo>
                <a:lnTo>
                  <a:pt x="5340604" y="401853"/>
                </a:lnTo>
                <a:lnTo>
                  <a:pt x="5334038" y="392137"/>
                </a:lnTo>
                <a:lnTo>
                  <a:pt x="5324310" y="385584"/>
                </a:lnTo>
                <a:lnTo>
                  <a:pt x="5312410" y="383171"/>
                </a:lnTo>
                <a:lnTo>
                  <a:pt x="5300497" y="385584"/>
                </a:lnTo>
                <a:lnTo>
                  <a:pt x="5290782" y="392137"/>
                </a:lnTo>
                <a:lnTo>
                  <a:pt x="5284216" y="401853"/>
                </a:lnTo>
                <a:lnTo>
                  <a:pt x="5281815" y="413753"/>
                </a:lnTo>
                <a:lnTo>
                  <a:pt x="5284216" y="425665"/>
                </a:lnTo>
                <a:lnTo>
                  <a:pt x="5290782" y="435394"/>
                </a:lnTo>
                <a:lnTo>
                  <a:pt x="5300497" y="441947"/>
                </a:lnTo>
                <a:lnTo>
                  <a:pt x="5312410" y="444347"/>
                </a:lnTo>
                <a:lnTo>
                  <a:pt x="5324310" y="441947"/>
                </a:lnTo>
                <a:lnTo>
                  <a:pt x="5334038" y="435394"/>
                </a:lnTo>
                <a:lnTo>
                  <a:pt x="5340604" y="425665"/>
                </a:lnTo>
                <a:lnTo>
                  <a:pt x="5343004" y="413753"/>
                </a:lnTo>
                <a:close/>
              </a:path>
              <a:path w="5343525" h="795654">
                <a:moveTo>
                  <a:pt x="5343004" y="30594"/>
                </a:moveTo>
                <a:lnTo>
                  <a:pt x="5340604" y="18681"/>
                </a:lnTo>
                <a:lnTo>
                  <a:pt x="5334038" y="8966"/>
                </a:lnTo>
                <a:lnTo>
                  <a:pt x="5324310" y="2413"/>
                </a:lnTo>
                <a:lnTo>
                  <a:pt x="5312410" y="0"/>
                </a:lnTo>
                <a:lnTo>
                  <a:pt x="5300497" y="2413"/>
                </a:lnTo>
                <a:lnTo>
                  <a:pt x="5290782" y="8966"/>
                </a:lnTo>
                <a:lnTo>
                  <a:pt x="5284216" y="18681"/>
                </a:lnTo>
                <a:lnTo>
                  <a:pt x="5281815" y="30594"/>
                </a:lnTo>
                <a:lnTo>
                  <a:pt x="5284216" y="42506"/>
                </a:lnTo>
                <a:lnTo>
                  <a:pt x="5290782" y="52222"/>
                </a:lnTo>
                <a:lnTo>
                  <a:pt x="5300497" y="58775"/>
                </a:lnTo>
                <a:lnTo>
                  <a:pt x="5312410" y="61175"/>
                </a:lnTo>
                <a:lnTo>
                  <a:pt x="5324310" y="58775"/>
                </a:lnTo>
                <a:lnTo>
                  <a:pt x="5334038" y="52222"/>
                </a:lnTo>
                <a:lnTo>
                  <a:pt x="5340604" y="42506"/>
                </a:lnTo>
                <a:lnTo>
                  <a:pt x="5343004" y="30594"/>
                </a:lnTo>
                <a:close/>
              </a:path>
            </a:pathLst>
          </a:custGeom>
          <a:solidFill>
            <a:srgbClr val="D57C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6529413" y="1580875"/>
            <a:ext cx="1497965" cy="1894749"/>
          </a:xfrm>
          <a:prstGeom prst="rect">
            <a:avLst/>
          </a:prstGeom>
        </p:spPr>
        <p:txBody>
          <a:bodyPr vert="horz" wrap="square" lIns="0" tIns="179705" rIns="0" bIns="0" rtlCol="0">
            <a:spAutoFit/>
          </a:bodyPr>
          <a:lstStyle/>
          <a:p>
            <a:pPr marR="213360" algn="ctr">
              <a:spcBef>
                <a:spcPts val="1415"/>
              </a:spcBef>
            </a:pPr>
            <a:r>
              <a:rPr sz="2050" spc="-25">
                <a:solidFill>
                  <a:srgbClr val="D57C1E"/>
                </a:solidFill>
                <a:latin typeface="Franklin Gothic Medium"/>
                <a:cs typeface="Franklin Gothic Medium"/>
              </a:rPr>
              <a:t>03</a:t>
            </a:r>
            <a:endParaRPr sz="2050">
              <a:latin typeface="Franklin Gothic Medium"/>
              <a:cs typeface="Franklin Gothic Medium"/>
            </a:endParaRPr>
          </a:p>
          <a:p>
            <a:pPr marL="57785" marR="271145" algn="ctr">
              <a:lnSpc>
                <a:spcPts val="1360"/>
              </a:lnSpc>
              <a:spcBef>
                <a:spcPts val="885"/>
              </a:spcBef>
            </a:pPr>
            <a:r>
              <a:rPr sz="1200" b="1" spc="-35">
                <a:solidFill>
                  <a:srgbClr val="D57C1E"/>
                </a:solidFill>
                <a:latin typeface="Arial"/>
                <a:cs typeface="Arial"/>
              </a:rPr>
              <a:t>TEAM</a:t>
            </a:r>
            <a:r>
              <a:rPr sz="1200" b="1" spc="-25">
                <a:solidFill>
                  <a:srgbClr val="D57C1E"/>
                </a:solidFill>
                <a:latin typeface="Arial"/>
                <a:cs typeface="Arial"/>
              </a:rPr>
              <a:t> </a:t>
            </a:r>
            <a:r>
              <a:rPr sz="1200" b="1" spc="-65">
                <a:solidFill>
                  <a:srgbClr val="D57C1E"/>
                </a:solidFill>
                <a:latin typeface="Arial"/>
                <a:cs typeface="Arial"/>
              </a:rPr>
              <a:t>FRIENDLY </a:t>
            </a:r>
            <a:r>
              <a:rPr sz="1200" b="1" spc="-10">
                <a:solidFill>
                  <a:srgbClr val="D57C1E"/>
                </a:solidFill>
                <a:latin typeface="Arial"/>
                <a:cs typeface="Arial"/>
              </a:rPr>
              <a:t>ENVIRONMENT</a:t>
            </a:r>
            <a:endParaRPr sz="1200">
              <a:latin typeface="Arial"/>
              <a:cs typeface="Arial"/>
            </a:endParaRPr>
          </a:p>
          <a:p>
            <a:pPr marL="12700" marR="175260">
              <a:spcBef>
                <a:spcPts val="890"/>
              </a:spcBef>
            </a:pPr>
            <a:r>
              <a:rPr sz="900" b="1" spc="10">
                <a:solidFill>
                  <a:srgbClr val="404041"/>
                </a:solidFill>
                <a:latin typeface="Calibri"/>
                <a:cs typeface="Calibri"/>
              </a:rPr>
              <a:t>Manage</a:t>
            </a:r>
            <a:r>
              <a:rPr sz="900" b="1" spc="165">
                <a:solidFill>
                  <a:srgbClr val="404041"/>
                </a:solidFill>
                <a:latin typeface="Calibri"/>
                <a:cs typeface="Calibri"/>
              </a:rPr>
              <a:t> </a:t>
            </a:r>
            <a:r>
              <a:rPr sz="900" b="1" spc="10">
                <a:solidFill>
                  <a:srgbClr val="404041"/>
                </a:solidFill>
                <a:latin typeface="Calibri"/>
                <a:cs typeface="Calibri"/>
              </a:rPr>
              <a:t>your</a:t>
            </a:r>
            <a:r>
              <a:rPr sz="900" b="1" spc="170">
                <a:solidFill>
                  <a:srgbClr val="404041"/>
                </a:solidFill>
                <a:latin typeface="Calibri"/>
                <a:cs typeface="Calibri"/>
              </a:rPr>
              <a:t> </a:t>
            </a:r>
            <a:r>
              <a:rPr sz="900" b="1" spc="-10">
                <a:solidFill>
                  <a:srgbClr val="404041"/>
                </a:solidFill>
                <a:latin typeface="Calibri"/>
                <a:cs typeface="Calibri"/>
              </a:rPr>
              <a:t>employees</a:t>
            </a:r>
            <a:r>
              <a:rPr sz="900" b="1" spc="60">
                <a:solidFill>
                  <a:srgbClr val="404041"/>
                </a:solidFill>
                <a:latin typeface="Calibri"/>
                <a:cs typeface="Calibri"/>
              </a:rPr>
              <a:t> by</a:t>
            </a:r>
            <a:r>
              <a:rPr sz="900" b="1" spc="90">
                <a:solidFill>
                  <a:srgbClr val="404041"/>
                </a:solidFill>
                <a:latin typeface="Calibri"/>
                <a:cs typeface="Calibri"/>
              </a:rPr>
              <a:t> </a:t>
            </a:r>
            <a:r>
              <a:rPr sz="900" b="1" spc="30">
                <a:solidFill>
                  <a:srgbClr val="404041"/>
                </a:solidFill>
                <a:latin typeface="Calibri"/>
                <a:cs typeface="Calibri"/>
              </a:rPr>
              <a:t>creating</a:t>
            </a:r>
            <a:r>
              <a:rPr sz="900" b="1" spc="90">
                <a:solidFill>
                  <a:srgbClr val="404041"/>
                </a:solidFill>
                <a:latin typeface="Calibri"/>
                <a:cs typeface="Calibri"/>
              </a:rPr>
              <a:t> </a:t>
            </a:r>
            <a:r>
              <a:rPr sz="900" b="1" spc="-10">
                <a:solidFill>
                  <a:srgbClr val="404041"/>
                </a:solidFill>
                <a:latin typeface="Calibri"/>
                <a:cs typeface="Calibri"/>
              </a:rPr>
              <a:t>teams!</a:t>
            </a:r>
            <a:endParaRPr sz="900">
              <a:latin typeface="Calibri"/>
              <a:cs typeface="Calibri"/>
            </a:endParaRPr>
          </a:p>
          <a:p>
            <a:pPr marL="12700" marR="5080" algn="just">
              <a:spcBef>
                <a:spcPts val="860"/>
              </a:spcBef>
            </a:pPr>
            <a:r>
              <a:rPr sz="900" b="1" spc="60">
                <a:solidFill>
                  <a:srgbClr val="404041"/>
                </a:solidFill>
                <a:latin typeface="Calibri"/>
                <a:cs typeface="Calibri"/>
              </a:rPr>
              <a:t>Teams</a:t>
            </a:r>
            <a:r>
              <a:rPr sz="900" b="1" spc="65">
                <a:solidFill>
                  <a:srgbClr val="404041"/>
                </a:solidFill>
                <a:latin typeface="Calibri"/>
                <a:cs typeface="Calibri"/>
              </a:rPr>
              <a:t> can</a:t>
            </a:r>
            <a:r>
              <a:rPr sz="900" b="1" spc="70">
                <a:solidFill>
                  <a:srgbClr val="404041"/>
                </a:solidFill>
                <a:latin typeface="Calibri"/>
                <a:cs typeface="Calibri"/>
              </a:rPr>
              <a:t> </a:t>
            </a:r>
            <a:r>
              <a:rPr sz="900" b="1" spc="55">
                <a:solidFill>
                  <a:srgbClr val="404041"/>
                </a:solidFill>
                <a:latin typeface="Calibri"/>
                <a:cs typeface="Calibri"/>
              </a:rPr>
              <a:t>see</a:t>
            </a:r>
            <a:r>
              <a:rPr sz="900" b="1" spc="70">
                <a:solidFill>
                  <a:srgbClr val="404041"/>
                </a:solidFill>
                <a:latin typeface="Calibri"/>
                <a:cs typeface="Calibri"/>
              </a:rPr>
              <a:t> </a:t>
            </a:r>
            <a:r>
              <a:rPr sz="900" b="1" spc="10">
                <a:solidFill>
                  <a:srgbClr val="404041"/>
                </a:solidFill>
                <a:latin typeface="Calibri"/>
                <a:cs typeface="Calibri"/>
              </a:rPr>
              <a:t>reports</a:t>
            </a:r>
            <a:r>
              <a:rPr sz="900" b="1" spc="70">
                <a:solidFill>
                  <a:srgbClr val="404041"/>
                </a:solidFill>
                <a:latin typeface="Calibri"/>
                <a:cs typeface="Calibri"/>
              </a:rPr>
              <a:t> </a:t>
            </a:r>
            <a:r>
              <a:rPr sz="900" b="1" spc="-20">
                <a:solidFill>
                  <a:srgbClr val="404041"/>
                </a:solidFill>
                <a:latin typeface="Calibri"/>
                <a:cs typeface="Calibri"/>
              </a:rPr>
              <a:t>they</a:t>
            </a:r>
            <a:r>
              <a:rPr sz="900" b="1" spc="50">
                <a:solidFill>
                  <a:srgbClr val="404041"/>
                </a:solidFill>
                <a:latin typeface="Calibri"/>
                <a:cs typeface="Calibri"/>
              </a:rPr>
              <a:t> made </a:t>
            </a:r>
            <a:r>
              <a:rPr sz="900" b="1" spc="60">
                <a:solidFill>
                  <a:srgbClr val="404041"/>
                </a:solidFill>
                <a:latin typeface="Calibri"/>
                <a:cs typeface="Calibri"/>
              </a:rPr>
              <a:t>as</a:t>
            </a:r>
            <a:r>
              <a:rPr sz="900" b="1" spc="50">
                <a:solidFill>
                  <a:srgbClr val="404041"/>
                </a:solidFill>
                <a:latin typeface="Calibri"/>
                <a:cs typeface="Calibri"/>
              </a:rPr>
              <a:t> </a:t>
            </a:r>
            <a:r>
              <a:rPr sz="900" b="1">
                <a:solidFill>
                  <a:srgbClr val="404041"/>
                </a:solidFill>
                <a:latin typeface="Calibri"/>
                <a:cs typeface="Calibri"/>
              </a:rPr>
              <a:t>well</a:t>
            </a:r>
            <a:r>
              <a:rPr sz="900" b="1" spc="50">
                <a:solidFill>
                  <a:srgbClr val="404041"/>
                </a:solidFill>
                <a:latin typeface="Calibri"/>
                <a:cs typeface="Calibri"/>
              </a:rPr>
              <a:t> </a:t>
            </a:r>
            <a:r>
              <a:rPr sz="900" b="1" spc="60">
                <a:solidFill>
                  <a:srgbClr val="404041"/>
                </a:solidFill>
                <a:latin typeface="Calibri"/>
                <a:cs typeface="Calibri"/>
              </a:rPr>
              <a:t>as</a:t>
            </a:r>
            <a:r>
              <a:rPr sz="900" b="1" spc="50">
                <a:solidFill>
                  <a:srgbClr val="404041"/>
                </a:solidFill>
                <a:latin typeface="Calibri"/>
                <a:cs typeface="Calibri"/>
              </a:rPr>
              <a:t> </a:t>
            </a:r>
            <a:r>
              <a:rPr sz="900" b="1">
                <a:solidFill>
                  <a:srgbClr val="404041"/>
                </a:solidFill>
                <a:latin typeface="Calibri"/>
                <a:cs typeface="Calibri"/>
              </a:rPr>
              <a:t>their</a:t>
            </a:r>
            <a:r>
              <a:rPr sz="900" b="1" spc="50">
                <a:solidFill>
                  <a:srgbClr val="404041"/>
                </a:solidFill>
                <a:latin typeface="Calibri"/>
                <a:cs typeface="Calibri"/>
              </a:rPr>
              <a:t> </a:t>
            </a:r>
            <a:r>
              <a:rPr sz="900" b="1" spc="-10">
                <a:solidFill>
                  <a:srgbClr val="404041"/>
                </a:solidFill>
                <a:latin typeface="Calibri"/>
                <a:cs typeface="Calibri"/>
              </a:rPr>
              <a:t>fellow</a:t>
            </a:r>
            <a:r>
              <a:rPr sz="900" b="1" spc="500">
                <a:solidFill>
                  <a:srgbClr val="404041"/>
                </a:solidFill>
                <a:latin typeface="Calibri"/>
                <a:cs typeface="Calibri"/>
              </a:rPr>
              <a:t> </a:t>
            </a:r>
            <a:r>
              <a:rPr sz="900" b="1" spc="-10">
                <a:solidFill>
                  <a:srgbClr val="404041"/>
                </a:solidFill>
                <a:latin typeface="Calibri"/>
                <a:cs typeface="Calibri"/>
              </a:rPr>
              <a:t>teammates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877351" y="1580875"/>
            <a:ext cx="1472565" cy="2110193"/>
          </a:xfrm>
          <a:prstGeom prst="rect">
            <a:avLst/>
          </a:prstGeom>
        </p:spPr>
        <p:txBody>
          <a:bodyPr vert="horz" wrap="square" lIns="0" tIns="179705" rIns="0" bIns="0" rtlCol="0">
            <a:spAutoFit/>
          </a:bodyPr>
          <a:lstStyle/>
          <a:p>
            <a:pPr marR="139065" algn="ctr">
              <a:spcBef>
                <a:spcPts val="1415"/>
              </a:spcBef>
            </a:pPr>
            <a:r>
              <a:rPr sz="2050" spc="-25">
                <a:solidFill>
                  <a:srgbClr val="2992CA"/>
                </a:solidFill>
                <a:latin typeface="Franklin Gothic Medium"/>
                <a:cs typeface="Franklin Gothic Medium"/>
              </a:rPr>
              <a:t>02</a:t>
            </a:r>
            <a:endParaRPr sz="2050">
              <a:latin typeface="Franklin Gothic Medium"/>
              <a:cs typeface="Franklin Gothic Medium"/>
            </a:endParaRPr>
          </a:p>
          <a:p>
            <a:pPr marL="55880" marR="194945" algn="ctr">
              <a:lnSpc>
                <a:spcPts val="1360"/>
              </a:lnSpc>
              <a:spcBef>
                <a:spcPts val="885"/>
              </a:spcBef>
            </a:pPr>
            <a:r>
              <a:rPr sz="1200" b="1" spc="-40">
                <a:solidFill>
                  <a:srgbClr val="2992CA"/>
                </a:solidFill>
                <a:latin typeface="Arial"/>
                <a:cs typeface="Arial"/>
              </a:rPr>
              <a:t>ALL</a:t>
            </a:r>
            <a:r>
              <a:rPr sz="1200" b="1" spc="-60">
                <a:solidFill>
                  <a:srgbClr val="2992CA"/>
                </a:solidFill>
                <a:latin typeface="Arial"/>
                <a:cs typeface="Arial"/>
              </a:rPr>
              <a:t> </a:t>
            </a:r>
            <a:r>
              <a:rPr sz="1200" b="1" spc="-70">
                <a:solidFill>
                  <a:srgbClr val="2992CA"/>
                </a:solidFill>
                <a:latin typeface="Arial"/>
                <a:cs typeface="Arial"/>
              </a:rPr>
              <a:t>RESOURCES </a:t>
            </a:r>
            <a:r>
              <a:rPr sz="1200" b="1" spc="-10">
                <a:solidFill>
                  <a:srgbClr val="2992CA"/>
                </a:solidFill>
                <a:latin typeface="Arial"/>
                <a:cs typeface="Arial"/>
              </a:rPr>
              <a:t>CENTRALIZED</a:t>
            </a:r>
            <a:endParaRPr sz="1200">
              <a:latin typeface="Arial"/>
              <a:cs typeface="Arial"/>
            </a:endParaRPr>
          </a:p>
          <a:p>
            <a:pPr marL="12700" marR="100330">
              <a:spcBef>
                <a:spcPts val="890"/>
              </a:spcBef>
            </a:pPr>
            <a:r>
              <a:rPr sz="900" b="1" spc="55">
                <a:solidFill>
                  <a:srgbClr val="404041"/>
                </a:solidFill>
                <a:latin typeface="Calibri"/>
                <a:cs typeface="Calibri"/>
              </a:rPr>
              <a:t>The</a:t>
            </a:r>
            <a:r>
              <a:rPr sz="900" b="1" spc="60">
                <a:solidFill>
                  <a:srgbClr val="404041"/>
                </a:solidFill>
                <a:latin typeface="Calibri"/>
                <a:cs typeface="Calibri"/>
              </a:rPr>
              <a:t> </a:t>
            </a:r>
            <a:r>
              <a:rPr sz="900" b="1">
                <a:solidFill>
                  <a:srgbClr val="404041"/>
                </a:solidFill>
                <a:latin typeface="Calibri"/>
                <a:cs typeface="Calibri"/>
              </a:rPr>
              <a:t>Ribbon</a:t>
            </a:r>
            <a:r>
              <a:rPr sz="900" b="1" spc="60">
                <a:solidFill>
                  <a:srgbClr val="404041"/>
                </a:solidFill>
                <a:latin typeface="Calibri"/>
                <a:cs typeface="Calibri"/>
              </a:rPr>
              <a:t> </a:t>
            </a:r>
            <a:r>
              <a:rPr sz="900" b="1" spc="95">
                <a:solidFill>
                  <a:srgbClr val="404041"/>
                </a:solidFill>
                <a:latin typeface="Calibri"/>
                <a:cs typeface="Calibri"/>
              </a:rPr>
              <a:t>DAS</a:t>
            </a:r>
            <a:r>
              <a:rPr sz="900" b="1" spc="60">
                <a:solidFill>
                  <a:srgbClr val="404041"/>
                </a:solidFill>
                <a:latin typeface="Calibri"/>
                <a:cs typeface="Calibri"/>
              </a:rPr>
              <a:t> keeps </a:t>
            </a:r>
            <a:r>
              <a:rPr sz="900" b="1" spc="-25">
                <a:solidFill>
                  <a:srgbClr val="404041"/>
                </a:solidFill>
                <a:latin typeface="Calibri"/>
                <a:cs typeface="Calibri"/>
              </a:rPr>
              <a:t>all</a:t>
            </a:r>
            <a:r>
              <a:rPr sz="900" b="1" spc="10">
                <a:solidFill>
                  <a:srgbClr val="404041"/>
                </a:solidFill>
                <a:latin typeface="Calibri"/>
                <a:cs typeface="Calibri"/>
              </a:rPr>
              <a:t> your</a:t>
            </a:r>
            <a:r>
              <a:rPr sz="900" b="1" spc="114">
                <a:solidFill>
                  <a:srgbClr val="404041"/>
                </a:solidFill>
                <a:latin typeface="Calibri"/>
                <a:cs typeface="Calibri"/>
              </a:rPr>
              <a:t> </a:t>
            </a:r>
            <a:r>
              <a:rPr sz="900" b="1" spc="10">
                <a:solidFill>
                  <a:srgbClr val="404041"/>
                </a:solidFill>
                <a:latin typeface="Calibri"/>
                <a:cs typeface="Calibri"/>
              </a:rPr>
              <a:t>reports</a:t>
            </a:r>
            <a:r>
              <a:rPr sz="900" b="1" spc="120">
                <a:solidFill>
                  <a:srgbClr val="404041"/>
                </a:solidFill>
                <a:latin typeface="Calibri"/>
                <a:cs typeface="Calibri"/>
              </a:rPr>
              <a:t> </a:t>
            </a:r>
            <a:r>
              <a:rPr sz="900" b="1" spc="10">
                <a:solidFill>
                  <a:srgbClr val="404041"/>
                </a:solidFill>
                <a:latin typeface="Calibri"/>
                <a:cs typeface="Calibri"/>
              </a:rPr>
              <a:t>in</a:t>
            </a:r>
            <a:r>
              <a:rPr sz="900" b="1" spc="114">
                <a:solidFill>
                  <a:srgbClr val="404041"/>
                </a:solidFill>
                <a:latin typeface="Calibri"/>
                <a:cs typeface="Calibri"/>
              </a:rPr>
              <a:t> </a:t>
            </a:r>
            <a:r>
              <a:rPr sz="900" b="1" spc="10">
                <a:solidFill>
                  <a:srgbClr val="404041"/>
                </a:solidFill>
                <a:latin typeface="Calibri"/>
                <a:cs typeface="Calibri"/>
              </a:rPr>
              <a:t>one</a:t>
            </a:r>
            <a:r>
              <a:rPr sz="900" b="1" spc="120">
                <a:solidFill>
                  <a:srgbClr val="404041"/>
                </a:solidFill>
                <a:latin typeface="Calibri"/>
                <a:cs typeface="Calibri"/>
              </a:rPr>
              <a:t> </a:t>
            </a:r>
            <a:r>
              <a:rPr sz="900" b="1" spc="-10">
                <a:solidFill>
                  <a:srgbClr val="404041"/>
                </a:solidFill>
                <a:latin typeface="Calibri"/>
                <a:cs typeface="Calibri"/>
              </a:rPr>
              <a:t>place</a:t>
            </a:r>
            <a:endParaRPr sz="900">
              <a:latin typeface="Calibri"/>
              <a:cs typeface="Calibri"/>
            </a:endParaRPr>
          </a:p>
          <a:p>
            <a:pPr marL="12700" marR="5080">
              <a:spcBef>
                <a:spcPts val="860"/>
              </a:spcBef>
            </a:pPr>
            <a:r>
              <a:rPr sz="900" b="1" spc="50">
                <a:solidFill>
                  <a:srgbClr val="404041"/>
                </a:solidFill>
                <a:latin typeface="Calibri"/>
                <a:cs typeface="Calibri"/>
              </a:rPr>
              <a:t>Create</a:t>
            </a:r>
            <a:r>
              <a:rPr sz="900" b="1" spc="135">
                <a:solidFill>
                  <a:srgbClr val="404041"/>
                </a:solidFill>
                <a:latin typeface="Calibri"/>
                <a:cs typeface="Calibri"/>
              </a:rPr>
              <a:t> </a:t>
            </a:r>
            <a:r>
              <a:rPr sz="900" b="1">
                <a:solidFill>
                  <a:srgbClr val="404041"/>
                </a:solidFill>
                <a:latin typeface="Calibri"/>
                <a:cs typeface="Calibri"/>
              </a:rPr>
              <a:t>new</a:t>
            </a:r>
            <a:r>
              <a:rPr sz="900" b="1" spc="135">
                <a:solidFill>
                  <a:srgbClr val="404041"/>
                </a:solidFill>
                <a:latin typeface="Calibri"/>
                <a:cs typeface="Calibri"/>
              </a:rPr>
              <a:t> </a:t>
            </a:r>
            <a:r>
              <a:rPr sz="900" b="1">
                <a:solidFill>
                  <a:srgbClr val="404041"/>
                </a:solidFill>
                <a:latin typeface="Calibri"/>
                <a:cs typeface="Calibri"/>
              </a:rPr>
              <a:t>report</a:t>
            </a:r>
            <a:r>
              <a:rPr sz="900" b="1" spc="135">
                <a:solidFill>
                  <a:srgbClr val="404041"/>
                </a:solidFill>
                <a:latin typeface="Calibri"/>
                <a:cs typeface="Calibri"/>
              </a:rPr>
              <a:t> </a:t>
            </a:r>
            <a:r>
              <a:rPr sz="900" b="1">
                <a:solidFill>
                  <a:srgbClr val="404041"/>
                </a:solidFill>
                <a:latin typeface="Calibri"/>
                <a:cs typeface="Calibri"/>
              </a:rPr>
              <a:t>option</a:t>
            </a:r>
            <a:r>
              <a:rPr sz="900" b="1" spc="140">
                <a:solidFill>
                  <a:srgbClr val="404041"/>
                </a:solidFill>
                <a:latin typeface="Calibri"/>
                <a:cs typeface="Calibri"/>
              </a:rPr>
              <a:t> </a:t>
            </a:r>
            <a:r>
              <a:rPr sz="900" b="1" spc="-25">
                <a:solidFill>
                  <a:srgbClr val="404041"/>
                </a:solidFill>
                <a:latin typeface="Calibri"/>
                <a:cs typeface="Calibri"/>
              </a:rPr>
              <a:t>is</a:t>
            </a:r>
            <a:r>
              <a:rPr sz="900" b="1" spc="500">
                <a:solidFill>
                  <a:srgbClr val="404041"/>
                </a:solidFill>
                <a:latin typeface="Calibri"/>
                <a:cs typeface="Calibri"/>
              </a:rPr>
              <a:t> </a:t>
            </a:r>
            <a:r>
              <a:rPr sz="900" b="1">
                <a:solidFill>
                  <a:srgbClr val="404041"/>
                </a:solidFill>
                <a:latin typeface="Calibri"/>
                <a:cs typeface="Calibri"/>
              </a:rPr>
              <a:t>also</a:t>
            </a:r>
            <a:r>
              <a:rPr sz="900" b="1" spc="75">
                <a:solidFill>
                  <a:srgbClr val="404041"/>
                </a:solidFill>
                <a:latin typeface="Calibri"/>
                <a:cs typeface="Calibri"/>
              </a:rPr>
              <a:t> </a:t>
            </a:r>
            <a:r>
              <a:rPr sz="900" b="1">
                <a:solidFill>
                  <a:srgbClr val="404041"/>
                </a:solidFill>
                <a:latin typeface="Calibri"/>
                <a:cs typeface="Calibri"/>
              </a:rPr>
              <a:t>in</a:t>
            </a:r>
            <a:r>
              <a:rPr sz="900" b="1" spc="75">
                <a:solidFill>
                  <a:srgbClr val="404041"/>
                </a:solidFill>
                <a:latin typeface="Calibri"/>
                <a:cs typeface="Calibri"/>
              </a:rPr>
              <a:t> </a:t>
            </a:r>
            <a:r>
              <a:rPr sz="900" b="1">
                <a:solidFill>
                  <a:srgbClr val="404041"/>
                </a:solidFill>
                <a:latin typeface="Calibri"/>
                <a:cs typeface="Calibri"/>
              </a:rPr>
              <a:t>the</a:t>
            </a:r>
            <a:r>
              <a:rPr sz="900" b="1" spc="75">
                <a:solidFill>
                  <a:srgbClr val="404041"/>
                </a:solidFill>
                <a:latin typeface="Calibri"/>
                <a:cs typeface="Calibri"/>
              </a:rPr>
              <a:t> </a:t>
            </a:r>
            <a:r>
              <a:rPr sz="900" b="1" spc="60">
                <a:solidFill>
                  <a:srgbClr val="404041"/>
                </a:solidFill>
                <a:latin typeface="Calibri"/>
                <a:cs typeface="Calibri"/>
              </a:rPr>
              <a:t>same</a:t>
            </a:r>
            <a:r>
              <a:rPr sz="900" b="1" spc="80">
                <a:solidFill>
                  <a:srgbClr val="404041"/>
                </a:solidFill>
                <a:latin typeface="Calibri"/>
                <a:cs typeface="Calibri"/>
              </a:rPr>
              <a:t> </a:t>
            </a:r>
            <a:r>
              <a:rPr sz="900" b="1" spc="-10">
                <a:solidFill>
                  <a:srgbClr val="404041"/>
                </a:solidFill>
                <a:latin typeface="Calibri"/>
                <a:cs typeface="Calibri"/>
              </a:rPr>
              <a:t>place!</a:t>
            </a:r>
            <a:endParaRPr sz="900">
              <a:latin typeface="Calibri"/>
              <a:cs typeface="Calibri"/>
            </a:endParaRPr>
          </a:p>
          <a:p>
            <a:pPr marL="12700" marR="271780">
              <a:spcBef>
                <a:spcPts val="600"/>
              </a:spcBef>
            </a:pPr>
            <a:r>
              <a:rPr sz="900" b="1" spc="50">
                <a:solidFill>
                  <a:srgbClr val="404041"/>
                </a:solidFill>
                <a:latin typeface="Calibri"/>
                <a:cs typeface="Calibri"/>
              </a:rPr>
              <a:t>Payment</a:t>
            </a:r>
            <a:r>
              <a:rPr sz="900" b="1" spc="20">
                <a:solidFill>
                  <a:srgbClr val="404041"/>
                </a:solidFill>
                <a:latin typeface="Calibri"/>
                <a:cs typeface="Calibri"/>
              </a:rPr>
              <a:t> </a:t>
            </a:r>
            <a:r>
              <a:rPr sz="900" b="1" spc="50">
                <a:solidFill>
                  <a:srgbClr val="404041"/>
                </a:solidFill>
                <a:latin typeface="Calibri"/>
                <a:cs typeface="Calibri"/>
              </a:rPr>
              <a:t>made</a:t>
            </a:r>
            <a:r>
              <a:rPr sz="900" b="1" spc="25">
                <a:solidFill>
                  <a:srgbClr val="404041"/>
                </a:solidFill>
                <a:latin typeface="Calibri"/>
                <a:cs typeface="Calibri"/>
              </a:rPr>
              <a:t> </a:t>
            </a:r>
            <a:r>
              <a:rPr sz="900" b="1" spc="-10">
                <a:solidFill>
                  <a:srgbClr val="404041"/>
                </a:solidFill>
                <a:latin typeface="Calibri"/>
                <a:cs typeface="Calibri"/>
              </a:rPr>
              <a:t>easier,</a:t>
            </a:r>
            <a:r>
              <a:rPr sz="900" b="1" spc="20">
                <a:solidFill>
                  <a:srgbClr val="404041"/>
                </a:solidFill>
                <a:latin typeface="Calibri"/>
                <a:cs typeface="Calibri"/>
              </a:rPr>
              <a:t> right</a:t>
            </a:r>
            <a:r>
              <a:rPr sz="900" b="1" spc="100">
                <a:solidFill>
                  <a:srgbClr val="404041"/>
                </a:solidFill>
                <a:latin typeface="Calibri"/>
                <a:cs typeface="Calibri"/>
              </a:rPr>
              <a:t> </a:t>
            </a:r>
            <a:r>
              <a:rPr sz="900" b="1" spc="20">
                <a:solidFill>
                  <a:srgbClr val="404041"/>
                </a:solidFill>
                <a:latin typeface="Calibri"/>
                <a:cs typeface="Calibri"/>
              </a:rPr>
              <a:t>through</a:t>
            </a:r>
            <a:r>
              <a:rPr sz="900" b="1" spc="105">
                <a:solidFill>
                  <a:srgbClr val="404041"/>
                </a:solidFill>
                <a:latin typeface="Calibri"/>
                <a:cs typeface="Calibri"/>
              </a:rPr>
              <a:t> </a:t>
            </a:r>
            <a:r>
              <a:rPr sz="900" b="1" spc="20">
                <a:solidFill>
                  <a:srgbClr val="404041"/>
                </a:solidFill>
                <a:latin typeface="Calibri"/>
                <a:cs typeface="Calibri"/>
              </a:rPr>
              <a:t>the</a:t>
            </a:r>
            <a:r>
              <a:rPr sz="900" b="1" spc="100">
                <a:solidFill>
                  <a:srgbClr val="404041"/>
                </a:solidFill>
                <a:latin typeface="Calibri"/>
                <a:cs typeface="Calibri"/>
              </a:rPr>
              <a:t> </a:t>
            </a:r>
            <a:r>
              <a:rPr sz="900" b="1" spc="-25">
                <a:solidFill>
                  <a:srgbClr val="404041"/>
                </a:solidFill>
                <a:latin typeface="Calibri"/>
                <a:cs typeface="Calibri"/>
              </a:rPr>
              <a:t>app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5812" y="577850"/>
            <a:ext cx="275526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3000" spc="-210">
                <a:solidFill>
                  <a:srgbClr val="06769F"/>
                </a:solidFill>
                <a:latin typeface="Palatino Linotype"/>
                <a:cs typeface="Palatino Linotype"/>
              </a:rPr>
              <a:t>Live</a:t>
            </a:r>
            <a:r>
              <a:rPr sz="3000" spc="-50">
                <a:solidFill>
                  <a:srgbClr val="06769F"/>
                </a:solidFill>
                <a:latin typeface="Palatino Linotype"/>
                <a:cs typeface="Palatino Linotype"/>
              </a:rPr>
              <a:t> </a:t>
            </a:r>
            <a:r>
              <a:rPr sz="3000" spc="-10">
                <a:solidFill>
                  <a:srgbClr val="06769F"/>
                </a:solidFill>
                <a:latin typeface="Palatino Linotype"/>
                <a:cs typeface="Palatino Linotype"/>
              </a:rPr>
              <a:t>Tutorial </a:t>
            </a:r>
            <a:r>
              <a:rPr sz="3000" spc="-130">
                <a:solidFill>
                  <a:srgbClr val="06769F"/>
                </a:solidFill>
                <a:latin typeface="Palatino Linotype"/>
                <a:cs typeface="Palatino Linotype"/>
                <a:hlinkClick r:id="rId2"/>
              </a:rPr>
              <a:t>Click</a:t>
            </a:r>
            <a:r>
              <a:rPr sz="3000" spc="-65">
                <a:solidFill>
                  <a:srgbClr val="06769F"/>
                </a:solidFill>
                <a:latin typeface="Palatino Linotype"/>
                <a:cs typeface="Palatino Linotype"/>
                <a:hlinkClick r:id="rId2"/>
              </a:rPr>
              <a:t> </a:t>
            </a:r>
            <a:r>
              <a:rPr sz="3000" spc="-160">
                <a:solidFill>
                  <a:srgbClr val="06769F"/>
                </a:solidFill>
                <a:latin typeface="Palatino Linotype"/>
                <a:cs typeface="Palatino Linotype"/>
                <a:hlinkClick r:id="rId2"/>
              </a:rPr>
              <a:t>Link</a:t>
            </a:r>
            <a:r>
              <a:rPr sz="3000" spc="-60">
                <a:solidFill>
                  <a:srgbClr val="06769F"/>
                </a:solidFill>
                <a:latin typeface="Palatino Linotype"/>
                <a:cs typeface="Palatino Linotype"/>
                <a:hlinkClick r:id="rId2"/>
              </a:rPr>
              <a:t> </a:t>
            </a:r>
            <a:r>
              <a:rPr sz="3000" spc="-75">
                <a:solidFill>
                  <a:srgbClr val="06769F"/>
                </a:solidFill>
                <a:latin typeface="Palatino Linotype"/>
                <a:cs typeface="Palatino Linotype"/>
                <a:hlinkClick r:id="rId2"/>
              </a:rPr>
              <a:t>to</a:t>
            </a:r>
            <a:r>
              <a:rPr sz="3000" spc="-60">
                <a:solidFill>
                  <a:srgbClr val="06769F"/>
                </a:solidFill>
                <a:latin typeface="Palatino Linotype"/>
                <a:cs typeface="Palatino Linotype"/>
                <a:hlinkClick r:id="rId2"/>
              </a:rPr>
              <a:t> </a:t>
            </a:r>
            <a:r>
              <a:rPr sz="3000" spc="-165">
                <a:solidFill>
                  <a:srgbClr val="06769F"/>
                </a:solidFill>
                <a:latin typeface="Palatino Linotype"/>
                <a:cs typeface="Palatino Linotype"/>
                <a:hlinkClick r:id="rId2"/>
              </a:rPr>
              <a:t>Play</a:t>
            </a:r>
            <a:endParaRPr sz="30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56" y="0"/>
            <a:ext cx="9144000" cy="2729204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556" y="4981385"/>
            <a:ext cx="9144000" cy="167005"/>
          </a:xfrm>
          <a:custGeom>
            <a:avLst/>
            <a:gdLst/>
            <a:ahLst/>
            <a:cxnLst/>
            <a:rect l="l" t="t" r="r" b="b"/>
            <a:pathLst>
              <a:path w="9144000" h="167004">
                <a:moveTo>
                  <a:pt x="9144000" y="0"/>
                </a:moveTo>
                <a:lnTo>
                  <a:pt x="0" y="0"/>
                </a:lnTo>
                <a:lnTo>
                  <a:pt x="0" y="166687"/>
                </a:lnTo>
                <a:lnTo>
                  <a:pt x="9144000" y="166687"/>
                </a:lnTo>
                <a:lnTo>
                  <a:pt x="9144000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5556" y="1452505"/>
            <a:ext cx="9144000" cy="2452370"/>
            <a:chOff x="0" y="1452505"/>
            <a:chExt cx="9144000" cy="2452370"/>
          </a:xfrm>
        </p:grpSpPr>
        <p:sp>
          <p:nvSpPr>
            <p:cNvPr id="5" name="object 5"/>
            <p:cNvSpPr/>
            <p:nvPr/>
          </p:nvSpPr>
          <p:spPr>
            <a:xfrm>
              <a:off x="0" y="2459076"/>
              <a:ext cx="9144000" cy="18415"/>
            </a:xfrm>
            <a:custGeom>
              <a:avLst/>
              <a:gdLst/>
              <a:ahLst/>
              <a:cxnLst/>
              <a:rect l="l" t="t" r="r" b="b"/>
              <a:pathLst>
                <a:path w="9144000" h="18414">
                  <a:moveTo>
                    <a:pt x="0" y="0"/>
                  </a:moveTo>
                  <a:lnTo>
                    <a:pt x="0" y="17983"/>
                  </a:lnTo>
                  <a:lnTo>
                    <a:pt x="9144000" y="17983"/>
                  </a:lnTo>
                  <a:lnTo>
                    <a:pt x="9144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346072" y="1452505"/>
              <a:ext cx="2452370" cy="2452370"/>
            </a:xfrm>
            <a:custGeom>
              <a:avLst/>
              <a:gdLst/>
              <a:ahLst/>
              <a:cxnLst/>
              <a:rect l="l" t="t" r="r" b="b"/>
              <a:pathLst>
                <a:path w="2452369" h="2452370">
                  <a:moveTo>
                    <a:pt x="1225931" y="0"/>
                  </a:moveTo>
                  <a:lnTo>
                    <a:pt x="1177793" y="927"/>
                  </a:lnTo>
                  <a:lnTo>
                    <a:pt x="1130125" y="3688"/>
                  </a:lnTo>
                  <a:lnTo>
                    <a:pt x="1082961" y="8247"/>
                  </a:lnTo>
                  <a:lnTo>
                    <a:pt x="1036336" y="14571"/>
                  </a:lnTo>
                  <a:lnTo>
                    <a:pt x="990283" y="22626"/>
                  </a:lnTo>
                  <a:lnTo>
                    <a:pt x="944836" y="32377"/>
                  </a:lnTo>
                  <a:lnTo>
                    <a:pt x="900030" y="43790"/>
                  </a:lnTo>
                  <a:lnTo>
                    <a:pt x="855898" y="56832"/>
                  </a:lnTo>
                  <a:lnTo>
                    <a:pt x="812475" y="71468"/>
                  </a:lnTo>
                  <a:lnTo>
                    <a:pt x="769794" y="87665"/>
                  </a:lnTo>
                  <a:lnTo>
                    <a:pt x="727890" y="105388"/>
                  </a:lnTo>
                  <a:lnTo>
                    <a:pt x="686797" y="124602"/>
                  </a:lnTo>
                  <a:lnTo>
                    <a:pt x="646549" y="145275"/>
                  </a:lnTo>
                  <a:lnTo>
                    <a:pt x="607180" y="167372"/>
                  </a:lnTo>
                  <a:lnTo>
                    <a:pt x="568724" y="190859"/>
                  </a:lnTo>
                  <a:lnTo>
                    <a:pt x="531214" y="215702"/>
                  </a:lnTo>
                  <a:lnTo>
                    <a:pt x="494686" y="241867"/>
                  </a:lnTo>
                  <a:lnTo>
                    <a:pt x="459173" y="269319"/>
                  </a:lnTo>
                  <a:lnTo>
                    <a:pt x="424710" y="298025"/>
                  </a:lnTo>
                  <a:lnTo>
                    <a:pt x="391330" y="327951"/>
                  </a:lnTo>
                  <a:lnTo>
                    <a:pt x="359067" y="359062"/>
                  </a:lnTo>
                  <a:lnTo>
                    <a:pt x="327955" y="391325"/>
                  </a:lnTo>
                  <a:lnTo>
                    <a:pt x="298029" y="424705"/>
                  </a:lnTo>
                  <a:lnTo>
                    <a:pt x="269323" y="459168"/>
                  </a:lnTo>
                  <a:lnTo>
                    <a:pt x="241870" y="494681"/>
                  </a:lnTo>
                  <a:lnTo>
                    <a:pt x="215705" y="531209"/>
                  </a:lnTo>
                  <a:lnTo>
                    <a:pt x="190862" y="568718"/>
                  </a:lnTo>
                  <a:lnTo>
                    <a:pt x="167375" y="607174"/>
                  </a:lnTo>
                  <a:lnTo>
                    <a:pt x="145278" y="646544"/>
                  </a:lnTo>
                  <a:lnTo>
                    <a:pt x="124605" y="686792"/>
                  </a:lnTo>
                  <a:lnTo>
                    <a:pt x="105389" y="727885"/>
                  </a:lnTo>
                  <a:lnTo>
                    <a:pt x="87666" y="769789"/>
                  </a:lnTo>
                  <a:lnTo>
                    <a:pt x="71470" y="812470"/>
                  </a:lnTo>
                  <a:lnTo>
                    <a:pt x="56833" y="855893"/>
                  </a:lnTo>
                  <a:lnTo>
                    <a:pt x="43791" y="900025"/>
                  </a:lnTo>
                  <a:lnTo>
                    <a:pt x="32377" y="944832"/>
                  </a:lnTo>
                  <a:lnTo>
                    <a:pt x="22626" y="990279"/>
                  </a:lnTo>
                  <a:lnTo>
                    <a:pt x="14571" y="1036333"/>
                  </a:lnTo>
                  <a:lnTo>
                    <a:pt x="8247" y="1082959"/>
                  </a:lnTo>
                  <a:lnTo>
                    <a:pt x="3688" y="1130123"/>
                  </a:lnTo>
                  <a:lnTo>
                    <a:pt x="927" y="1177792"/>
                  </a:lnTo>
                  <a:lnTo>
                    <a:pt x="0" y="1225931"/>
                  </a:lnTo>
                  <a:lnTo>
                    <a:pt x="927" y="1274068"/>
                  </a:lnTo>
                  <a:lnTo>
                    <a:pt x="3688" y="1321736"/>
                  </a:lnTo>
                  <a:lnTo>
                    <a:pt x="8247" y="1368900"/>
                  </a:lnTo>
                  <a:lnTo>
                    <a:pt x="14571" y="1415525"/>
                  </a:lnTo>
                  <a:lnTo>
                    <a:pt x="22626" y="1461578"/>
                  </a:lnTo>
                  <a:lnTo>
                    <a:pt x="32377" y="1507024"/>
                  </a:lnTo>
                  <a:lnTo>
                    <a:pt x="43791" y="1551830"/>
                  </a:lnTo>
                  <a:lnTo>
                    <a:pt x="56833" y="1595962"/>
                  </a:lnTo>
                  <a:lnTo>
                    <a:pt x="71470" y="1639385"/>
                  </a:lnTo>
                  <a:lnTo>
                    <a:pt x="87666" y="1682065"/>
                  </a:lnTo>
                  <a:lnTo>
                    <a:pt x="105389" y="1723968"/>
                  </a:lnTo>
                  <a:lnTo>
                    <a:pt x="124605" y="1765061"/>
                  </a:lnTo>
                  <a:lnTo>
                    <a:pt x="145278" y="1805309"/>
                  </a:lnTo>
                  <a:lnTo>
                    <a:pt x="167375" y="1844678"/>
                  </a:lnTo>
                  <a:lnTo>
                    <a:pt x="190862" y="1883134"/>
                  </a:lnTo>
                  <a:lnTo>
                    <a:pt x="215705" y="1920642"/>
                  </a:lnTo>
                  <a:lnTo>
                    <a:pt x="241870" y="1957170"/>
                  </a:lnTo>
                  <a:lnTo>
                    <a:pt x="269323" y="1992683"/>
                  </a:lnTo>
                  <a:lnTo>
                    <a:pt x="298029" y="2027146"/>
                  </a:lnTo>
                  <a:lnTo>
                    <a:pt x="327955" y="2060526"/>
                  </a:lnTo>
                  <a:lnTo>
                    <a:pt x="359067" y="2092788"/>
                  </a:lnTo>
                  <a:lnTo>
                    <a:pt x="391330" y="2123899"/>
                  </a:lnTo>
                  <a:lnTo>
                    <a:pt x="424710" y="2153824"/>
                  </a:lnTo>
                  <a:lnTo>
                    <a:pt x="459173" y="2182530"/>
                  </a:lnTo>
                  <a:lnTo>
                    <a:pt x="494686" y="2209983"/>
                  </a:lnTo>
                  <a:lnTo>
                    <a:pt x="531214" y="2236147"/>
                  </a:lnTo>
                  <a:lnTo>
                    <a:pt x="568724" y="2260990"/>
                  </a:lnTo>
                  <a:lnTo>
                    <a:pt x="607180" y="2284476"/>
                  </a:lnTo>
                  <a:lnTo>
                    <a:pt x="646549" y="2306573"/>
                  </a:lnTo>
                  <a:lnTo>
                    <a:pt x="686797" y="2327246"/>
                  </a:lnTo>
                  <a:lnTo>
                    <a:pt x="727890" y="2346461"/>
                  </a:lnTo>
                  <a:lnTo>
                    <a:pt x="769794" y="2364184"/>
                  </a:lnTo>
                  <a:lnTo>
                    <a:pt x="812475" y="2380380"/>
                  </a:lnTo>
                  <a:lnTo>
                    <a:pt x="855898" y="2395016"/>
                  </a:lnTo>
                  <a:lnTo>
                    <a:pt x="900030" y="2408058"/>
                  </a:lnTo>
                  <a:lnTo>
                    <a:pt x="944836" y="2419472"/>
                  </a:lnTo>
                  <a:lnTo>
                    <a:pt x="990283" y="2429223"/>
                  </a:lnTo>
                  <a:lnTo>
                    <a:pt x="1036336" y="2437277"/>
                  </a:lnTo>
                  <a:lnTo>
                    <a:pt x="1082961" y="2443601"/>
                  </a:lnTo>
                  <a:lnTo>
                    <a:pt x="1130125" y="2448161"/>
                  </a:lnTo>
                  <a:lnTo>
                    <a:pt x="1177793" y="2450921"/>
                  </a:lnTo>
                  <a:lnTo>
                    <a:pt x="1225931" y="2451849"/>
                  </a:lnTo>
                  <a:lnTo>
                    <a:pt x="1274068" y="2450921"/>
                  </a:lnTo>
                  <a:lnTo>
                    <a:pt x="1321734" y="2448161"/>
                  </a:lnTo>
                  <a:lnTo>
                    <a:pt x="1368897" y="2443601"/>
                  </a:lnTo>
                  <a:lnTo>
                    <a:pt x="1415522" y="2437277"/>
                  </a:lnTo>
                  <a:lnTo>
                    <a:pt x="1461574" y="2429223"/>
                  </a:lnTo>
                  <a:lnTo>
                    <a:pt x="1507020" y="2419472"/>
                  </a:lnTo>
                  <a:lnTo>
                    <a:pt x="1551826" y="2408058"/>
                  </a:lnTo>
                  <a:lnTo>
                    <a:pt x="1595957" y="2395016"/>
                  </a:lnTo>
                  <a:lnTo>
                    <a:pt x="1639380" y="2380380"/>
                  </a:lnTo>
                  <a:lnTo>
                    <a:pt x="1682060" y="2364184"/>
                  </a:lnTo>
                  <a:lnTo>
                    <a:pt x="1723963" y="2346461"/>
                  </a:lnTo>
                  <a:lnTo>
                    <a:pt x="1765056" y="2327246"/>
                  </a:lnTo>
                  <a:lnTo>
                    <a:pt x="1805303" y="2306573"/>
                  </a:lnTo>
                  <a:lnTo>
                    <a:pt x="1844672" y="2284476"/>
                  </a:lnTo>
                  <a:lnTo>
                    <a:pt x="1883128" y="2260990"/>
                  </a:lnTo>
                  <a:lnTo>
                    <a:pt x="1920637" y="2236147"/>
                  </a:lnTo>
                  <a:lnTo>
                    <a:pt x="1957165" y="2209983"/>
                  </a:lnTo>
                  <a:lnTo>
                    <a:pt x="1992677" y="2182530"/>
                  </a:lnTo>
                  <a:lnTo>
                    <a:pt x="2027141" y="2153824"/>
                  </a:lnTo>
                  <a:lnTo>
                    <a:pt x="2060521" y="2123899"/>
                  </a:lnTo>
                  <a:lnTo>
                    <a:pt x="2092783" y="2092788"/>
                  </a:lnTo>
                  <a:lnTo>
                    <a:pt x="2123895" y="2060526"/>
                  </a:lnTo>
                  <a:lnTo>
                    <a:pt x="2153820" y="2027146"/>
                  </a:lnTo>
                  <a:lnTo>
                    <a:pt x="2182526" y="1992683"/>
                  </a:lnTo>
                  <a:lnTo>
                    <a:pt x="2209979" y="1957170"/>
                  </a:lnTo>
                  <a:lnTo>
                    <a:pt x="2236144" y="1920642"/>
                  </a:lnTo>
                  <a:lnTo>
                    <a:pt x="2260987" y="1883134"/>
                  </a:lnTo>
                  <a:lnTo>
                    <a:pt x="2284474" y="1844678"/>
                  </a:lnTo>
                  <a:lnTo>
                    <a:pt x="2306571" y="1805309"/>
                  </a:lnTo>
                  <a:lnTo>
                    <a:pt x="2327244" y="1765061"/>
                  </a:lnTo>
                  <a:lnTo>
                    <a:pt x="2346459" y="1723968"/>
                  </a:lnTo>
                  <a:lnTo>
                    <a:pt x="2364182" y="1682065"/>
                  </a:lnTo>
                  <a:lnTo>
                    <a:pt x="2380379" y="1639385"/>
                  </a:lnTo>
                  <a:lnTo>
                    <a:pt x="2395015" y="1595962"/>
                  </a:lnTo>
                  <a:lnTo>
                    <a:pt x="2408057" y="1551830"/>
                  </a:lnTo>
                  <a:lnTo>
                    <a:pt x="2419471" y="1507024"/>
                  </a:lnTo>
                  <a:lnTo>
                    <a:pt x="2429222" y="1461578"/>
                  </a:lnTo>
                  <a:lnTo>
                    <a:pt x="2437277" y="1415525"/>
                  </a:lnTo>
                  <a:lnTo>
                    <a:pt x="2443601" y="1368900"/>
                  </a:lnTo>
                  <a:lnTo>
                    <a:pt x="2448160" y="1321736"/>
                  </a:lnTo>
                  <a:lnTo>
                    <a:pt x="2450921" y="1274068"/>
                  </a:lnTo>
                  <a:lnTo>
                    <a:pt x="2451849" y="1225931"/>
                  </a:lnTo>
                  <a:lnTo>
                    <a:pt x="2450921" y="1177792"/>
                  </a:lnTo>
                  <a:lnTo>
                    <a:pt x="2448160" y="1130123"/>
                  </a:lnTo>
                  <a:lnTo>
                    <a:pt x="2443601" y="1082959"/>
                  </a:lnTo>
                  <a:lnTo>
                    <a:pt x="2437277" y="1036333"/>
                  </a:lnTo>
                  <a:lnTo>
                    <a:pt x="2429222" y="990279"/>
                  </a:lnTo>
                  <a:lnTo>
                    <a:pt x="2419471" y="944832"/>
                  </a:lnTo>
                  <a:lnTo>
                    <a:pt x="2408057" y="900025"/>
                  </a:lnTo>
                  <a:lnTo>
                    <a:pt x="2395015" y="855893"/>
                  </a:lnTo>
                  <a:lnTo>
                    <a:pt x="2380379" y="812470"/>
                  </a:lnTo>
                  <a:lnTo>
                    <a:pt x="2364182" y="769789"/>
                  </a:lnTo>
                  <a:lnTo>
                    <a:pt x="2346459" y="727885"/>
                  </a:lnTo>
                  <a:lnTo>
                    <a:pt x="2327244" y="686792"/>
                  </a:lnTo>
                  <a:lnTo>
                    <a:pt x="2306571" y="646544"/>
                  </a:lnTo>
                  <a:lnTo>
                    <a:pt x="2284474" y="607174"/>
                  </a:lnTo>
                  <a:lnTo>
                    <a:pt x="2260987" y="568718"/>
                  </a:lnTo>
                  <a:lnTo>
                    <a:pt x="2236144" y="531209"/>
                  </a:lnTo>
                  <a:lnTo>
                    <a:pt x="2209979" y="494681"/>
                  </a:lnTo>
                  <a:lnTo>
                    <a:pt x="2182526" y="459168"/>
                  </a:lnTo>
                  <a:lnTo>
                    <a:pt x="2153820" y="424705"/>
                  </a:lnTo>
                  <a:lnTo>
                    <a:pt x="2123895" y="391325"/>
                  </a:lnTo>
                  <a:lnTo>
                    <a:pt x="2092783" y="359062"/>
                  </a:lnTo>
                  <a:lnTo>
                    <a:pt x="2060521" y="327951"/>
                  </a:lnTo>
                  <a:lnTo>
                    <a:pt x="2027141" y="298025"/>
                  </a:lnTo>
                  <a:lnTo>
                    <a:pt x="1992677" y="269319"/>
                  </a:lnTo>
                  <a:lnTo>
                    <a:pt x="1957165" y="241867"/>
                  </a:lnTo>
                  <a:lnTo>
                    <a:pt x="1920637" y="215702"/>
                  </a:lnTo>
                  <a:lnTo>
                    <a:pt x="1883128" y="190859"/>
                  </a:lnTo>
                  <a:lnTo>
                    <a:pt x="1844672" y="167372"/>
                  </a:lnTo>
                  <a:lnTo>
                    <a:pt x="1805303" y="145275"/>
                  </a:lnTo>
                  <a:lnTo>
                    <a:pt x="1765056" y="124602"/>
                  </a:lnTo>
                  <a:lnTo>
                    <a:pt x="1723963" y="105388"/>
                  </a:lnTo>
                  <a:lnTo>
                    <a:pt x="1682060" y="87665"/>
                  </a:lnTo>
                  <a:lnTo>
                    <a:pt x="1639380" y="71468"/>
                  </a:lnTo>
                  <a:lnTo>
                    <a:pt x="1595957" y="56832"/>
                  </a:lnTo>
                  <a:lnTo>
                    <a:pt x="1551826" y="43790"/>
                  </a:lnTo>
                  <a:lnTo>
                    <a:pt x="1507020" y="32377"/>
                  </a:lnTo>
                  <a:lnTo>
                    <a:pt x="1461574" y="22626"/>
                  </a:lnTo>
                  <a:lnTo>
                    <a:pt x="1415522" y="14571"/>
                  </a:lnTo>
                  <a:lnTo>
                    <a:pt x="1368897" y="8247"/>
                  </a:lnTo>
                  <a:lnTo>
                    <a:pt x="1321734" y="3688"/>
                  </a:lnTo>
                  <a:lnTo>
                    <a:pt x="1274068" y="927"/>
                  </a:lnTo>
                  <a:lnTo>
                    <a:pt x="12259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32454" y="1538884"/>
              <a:ext cx="2279091" cy="2279091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3685827" y="3946061"/>
            <a:ext cx="1783714" cy="5497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630"/>
              </a:lnSpc>
              <a:spcBef>
                <a:spcPts val="100"/>
              </a:spcBef>
            </a:pPr>
            <a:r>
              <a:rPr sz="2200" b="1" spc="160">
                <a:solidFill>
                  <a:srgbClr val="1F2A58"/>
                </a:solidFill>
                <a:latin typeface="Calibri"/>
                <a:cs typeface="Calibri"/>
              </a:rPr>
              <a:t>Lubna</a:t>
            </a:r>
            <a:r>
              <a:rPr sz="2200" b="1" spc="40">
                <a:solidFill>
                  <a:srgbClr val="1F2A58"/>
                </a:solidFill>
                <a:latin typeface="Calibri"/>
                <a:cs typeface="Calibri"/>
              </a:rPr>
              <a:t> </a:t>
            </a:r>
            <a:r>
              <a:rPr sz="2200" b="1" spc="90">
                <a:solidFill>
                  <a:srgbClr val="1F2A58"/>
                </a:solidFill>
                <a:latin typeface="Calibri"/>
                <a:cs typeface="Calibri"/>
              </a:rPr>
              <a:t>Fatima</a:t>
            </a:r>
            <a:endParaRPr sz="2200">
              <a:latin typeface="Calibri"/>
              <a:cs typeface="Calibri"/>
            </a:endParaRPr>
          </a:p>
          <a:p>
            <a:pPr algn="ctr">
              <a:lnSpc>
                <a:spcPts val="1670"/>
              </a:lnSpc>
            </a:pPr>
            <a:r>
              <a:rPr sz="1400" spc="-20">
                <a:solidFill>
                  <a:srgbClr val="06769F"/>
                </a:solidFill>
                <a:latin typeface="Lucida Sans"/>
                <a:cs typeface="Lucida Sans"/>
              </a:rPr>
              <a:t>Software</a:t>
            </a:r>
            <a:r>
              <a:rPr sz="1400" spc="-35">
                <a:solidFill>
                  <a:srgbClr val="06769F"/>
                </a:solidFill>
                <a:latin typeface="Lucida Sans"/>
                <a:cs typeface="Lucida Sans"/>
              </a:rPr>
              <a:t> </a:t>
            </a:r>
            <a:r>
              <a:rPr sz="1400" spc="-10">
                <a:solidFill>
                  <a:srgbClr val="06769F"/>
                </a:solidFill>
                <a:latin typeface="Lucida Sans"/>
                <a:cs typeface="Lucida Sans"/>
              </a:rPr>
              <a:t>Engineer</a:t>
            </a:r>
            <a:endParaRPr sz="1400"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8512" y="1485694"/>
            <a:ext cx="3725545" cy="2127250"/>
          </a:xfrm>
          <a:custGeom>
            <a:avLst/>
            <a:gdLst/>
            <a:ahLst/>
            <a:cxnLst/>
            <a:rect l="l" t="t" r="r" b="b"/>
            <a:pathLst>
              <a:path w="3725545" h="2127250">
                <a:moveTo>
                  <a:pt x="3521252" y="0"/>
                </a:moveTo>
                <a:lnTo>
                  <a:pt x="204088" y="0"/>
                </a:lnTo>
                <a:lnTo>
                  <a:pt x="157294" y="5389"/>
                </a:lnTo>
                <a:lnTo>
                  <a:pt x="114337" y="20741"/>
                </a:lnTo>
                <a:lnTo>
                  <a:pt x="76442" y="44831"/>
                </a:lnTo>
                <a:lnTo>
                  <a:pt x="44836" y="76435"/>
                </a:lnTo>
                <a:lnTo>
                  <a:pt x="20744" y="114326"/>
                </a:lnTo>
                <a:lnTo>
                  <a:pt x="5390" y="157282"/>
                </a:lnTo>
                <a:lnTo>
                  <a:pt x="0" y="204076"/>
                </a:lnTo>
                <a:lnTo>
                  <a:pt x="0" y="1922995"/>
                </a:lnTo>
                <a:lnTo>
                  <a:pt x="5390" y="1969790"/>
                </a:lnTo>
                <a:lnTo>
                  <a:pt x="20744" y="2012747"/>
                </a:lnTo>
                <a:lnTo>
                  <a:pt x="44836" y="2050642"/>
                </a:lnTo>
                <a:lnTo>
                  <a:pt x="76442" y="2082247"/>
                </a:lnTo>
                <a:lnTo>
                  <a:pt x="114337" y="2106340"/>
                </a:lnTo>
                <a:lnTo>
                  <a:pt x="157294" y="2121694"/>
                </a:lnTo>
                <a:lnTo>
                  <a:pt x="204088" y="2127084"/>
                </a:lnTo>
                <a:lnTo>
                  <a:pt x="3521252" y="2127084"/>
                </a:lnTo>
                <a:lnTo>
                  <a:pt x="3568046" y="2121694"/>
                </a:lnTo>
                <a:lnTo>
                  <a:pt x="3611002" y="2106340"/>
                </a:lnTo>
                <a:lnTo>
                  <a:pt x="3648893" y="2082247"/>
                </a:lnTo>
                <a:lnTo>
                  <a:pt x="3680497" y="2050642"/>
                </a:lnTo>
                <a:lnTo>
                  <a:pt x="3704587" y="2012747"/>
                </a:lnTo>
                <a:lnTo>
                  <a:pt x="3719939" y="1969790"/>
                </a:lnTo>
                <a:lnTo>
                  <a:pt x="3725329" y="1922995"/>
                </a:lnTo>
                <a:lnTo>
                  <a:pt x="3725329" y="204076"/>
                </a:lnTo>
                <a:lnTo>
                  <a:pt x="3719939" y="157282"/>
                </a:lnTo>
                <a:lnTo>
                  <a:pt x="3704587" y="114326"/>
                </a:lnTo>
                <a:lnTo>
                  <a:pt x="3680497" y="76435"/>
                </a:lnTo>
                <a:lnTo>
                  <a:pt x="3648893" y="44831"/>
                </a:lnTo>
                <a:lnTo>
                  <a:pt x="3611002" y="20741"/>
                </a:lnTo>
                <a:lnTo>
                  <a:pt x="3568046" y="5389"/>
                </a:lnTo>
                <a:lnTo>
                  <a:pt x="3521252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556" y="4981385"/>
            <a:ext cx="9144000" cy="167005"/>
          </a:xfrm>
          <a:custGeom>
            <a:avLst/>
            <a:gdLst/>
            <a:ahLst/>
            <a:cxnLst/>
            <a:rect l="l" t="t" r="r" b="b"/>
            <a:pathLst>
              <a:path w="9144000" h="167004">
                <a:moveTo>
                  <a:pt x="0" y="166687"/>
                </a:moveTo>
                <a:lnTo>
                  <a:pt x="9144000" y="166687"/>
                </a:lnTo>
                <a:lnTo>
                  <a:pt x="9144000" y="0"/>
                </a:lnTo>
                <a:lnTo>
                  <a:pt x="0" y="0"/>
                </a:lnTo>
                <a:lnTo>
                  <a:pt x="0" y="166687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72250" y="365656"/>
            <a:ext cx="6254466" cy="875534"/>
          </a:xfrm>
          <a:prstGeom prst="rect">
            <a:avLst/>
          </a:prstGeom>
        </p:spPr>
        <p:txBody>
          <a:bodyPr vert="horz" wrap="square" lIns="0" tIns="196507" rIns="0" bIns="0" rtlCol="0">
            <a:spAutoFit/>
          </a:bodyPr>
          <a:lstStyle/>
          <a:p>
            <a:pPr marL="244475">
              <a:spcBef>
                <a:spcPts val="95"/>
              </a:spcBef>
            </a:pPr>
            <a:r>
              <a:rPr spc="-225">
                <a:solidFill>
                  <a:srgbClr val="06769F"/>
                </a:solidFill>
              </a:rPr>
              <a:t>Working</a:t>
            </a:r>
            <a:r>
              <a:rPr spc="-345">
                <a:solidFill>
                  <a:srgbClr val="06769F"/>
                </a:solidFill>
              </a:rPr>
              <a:t> </a:t>
            </a:r>
            <a:r>
              <a:rPr b="1" spc="215">
                <a:solidFill>
                  <a:srgbClr val="06769F"/>
                </a:solidFill>
                <a:latin typeface="Calibri"/>
                <a:cs typeface="Calibri"/>
              </a:rPr>
              <a:t>On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0224" y="1806131"/>
            <a:ext cx="216915" cy="21691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0224" y="2198751"/>
            <a:ext cx="216915" cy="216915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406326" y="1778479"/>
            <a:ext cx="2385060" cy="1450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55">
                <a:solidFill>
                  <a:srgbClr val="404041"/>
                </a:solidFill>
                <a:latin typeface="Calibri"/>
                <a:cs typeface="Calibri"/>
              </a:rPr>
              <a:t>For</a:t>
            </a:r>
            <a:r>
              <a:rPr sz="1500" b="1" spc="-5">
                <a:solidFill>
                  <a:srgbClr val="404041"/>
                </a:solidFill>
                <a:latin typeface="Calibri"/>
                <a:cs typeface="Calibri"/>
              </a:rPr>
              <a:t> </a:t>
            </a:r>
            <a:r>
              <a:rPr sz="1500" b="1" spc="100">
                <a:solidFill>
                  <a:srgbClr val="404041"/>
                </a:solidFill>
                <a:latin typeface="Calibri"/>
                <a:cs typeface="Calibri"/>
              </a:rPr>
              <a:t>Sale</a:t>
            </a:r>
            <a:r>
              <a:rPr sz="1500" b="1" spc="15">
                <a:solidFill>
                  <a:srgbClr val="404041"/>
                </a:solidFill>
                <a:latin typeface="Calibri"/>
                <a:cs typeface="Calibri"/>
              </a:rPr>
              <a:t> </a:t>
            </a:r>
            <a:r>
              <a:rPr sz="1500" b="1" spc="70">
                <a:solidFill>
                  <a:srgbClr val="404041"/>
                </a:solidFill>
                <a:latin typeface="Calibri"/>
                <a:cs typeface="Calibri"/>
              </a:rPr>
              <a:t>Analysis</a:t>
            </a:r>
            <a:endParaRPr sz="1500">
              <a:latin typeface="Calibri"/>
              <a:cs typeface="Calibri"/>
            </a:endParaRPr>
          </a:p>
          <a:p>
            <a:pPr marL="12700" marR="5080">
              <a:lnSpc>
                <a:spcPts val="1710"/>
              </a:lnSpc>
              <a:spcBef>
                <a:spcPts val="1420"/>
              </a:spcBef>
            </a:pPr>
            <a:r>
              <a:rPr sz="1500" b="1" spc="60">
                <a:solidFill>
                  <a:srgbClr val="404041"/>
                </a:solidFill>
                <a:latin typeface="Calibri"/>
                <a:cs typeface="Calibri"/>
              </a:rPr>
              <a:t>Rent</a:t>
            </a:r>
            <a:r>
              <a:rPr sz="1500" b="1" spc="15">
                <a:solidFill>
                  <a:srgbClr val="404041"/>
                </a:solidFill>
                <a:latin typeface="Calibri"/>
                <a:cs typeface="Calibri"/>
              </a:rPr>
              <a:t> </a:t>
            </a:r>
            <a:r>
              <a:rPr sz="1500" b="1" spc="65">
                <a:solidFill>
                  <a:srgbClr val="404041"/>
                </a:solidFill>
                <a:latin typeface="Calibri"/>
                <a:cs typeface="Calibri"/>
              </a:rPr>
              <a:t>Comparability</a:t>
            </a:r>
            <a:r>
              <a:rPr sz="1500" b="1" spc="15">
                <a:solidFill>
                  <a:srgbClr val="404041"/>
                </a:solidFill>
                <a:latin typeface="Calibri"/>
                <a:cs typeface="Calibri"/>
              </a:rPr>
              <a:t> </a:t>
            </a:r>
            <a:r>
              <a:rPr sz="1500" b="1" spc="65">
                <a:solidFill>
                  <a:srgbClr val="404041"/>
                </a:solidFill>
                <a:latin typeface="Calibri"/>
                <a:cs typeface="Calibri"/>
              </a:rPr>
              <a:t>studies </a:t>
            </a:r>
            <a:r>
              <a:rPr sz="1500" b="1" spc="95">
                <a:solidFill>
                  <a:srgbClr val="404041"/>
                </a:solidFill>
                <a:latin typeface="Calibri"/>
                <a:cs typeface="Calibri"/>
              </a:rPr>
              <a:t>express</a:t>
            </a:r>
            <a:r>
              <a:rPr sz="1500" b="1" spc="5">
                <a:solidFill>
                  <a:srgbClr val="404041"/>
                </a:solidFill>
                <a:latin typeface="Calibri"/>
                <a:cs typeface="Calibri"/>
              </a:rPr>
              <a:t> </a:t>
            </a:r>
            <a:r>
              <a:rPr sz="1500" b="1" spc="-10">
                <a:solidFill>
                  <a:srgbClr val="404041"/>
                </a:solidFill>
                <a:latin typeface="Calibri"/>
                <a:cs typeface="Calibri"/>
              </a:rPr>
              <a:t>platform</a:t>
            </a:r>
            <a:endParaRPr sz="1500">
              <a:latin typeface="Calibri"/>
              <a:cs typeface="Calibri"/>
            </a:endParaRPr>
          </a:p>
          <a:p>
            <a:pPr marL="12700" marR="405765">
              <a:lnSpc>
                <a:spcPts val="1710"/>
              </a:lnSpc>
              <a:spcBef>
                <a:spcPts val="1205"/>
              </a:spcBef>
            </a:pPr>
            <a:r>
              <a:rPr sz="1500" b="1" spc="75">
                <a:solidFill>
                  <a:srgbClr val="404041"/>
                </a:solidFill>
                <a:latin typeface="Calibri"/>
                <a:cs typeface="Calibri"/>
              </a:rPr>
              <a:t>API</a:t>
            </a:r>
            <a:r>
              <a:rPr sz="1500" b="1" spc="100">
                <a:solidFill>
                  <a:srgbClr val="404041"/>
                </a:solidFill>
                <a:latin typeface="Calibri"/>
                <a:cs typeface="Calibri"/>
              </a:rPr>
              <a:t> </a:t>
            </a:r>
            <a:r>
              <a:rPr sz="1500" b="1" spc="20">
                <a:solidFill>
                  <a:srgbClr val="404041"/>
                </a:solidFill>
                <a:latin typeface="Calibri"/>
                <a:cs typeface="Calibri"/>
              </a:rPr>
              <a:t>Integration</a:t>
            </a:r>
            <a:r>
              <a:rPr sz="1500" b="1" spc="114">
                <a:solidFill>
                  <a:srgbClr val="404041"/>
                </a:solidFill>
                <a:latin typeface="Calibri"/>
                <a:cs typeface="Calibri"/>
              </a:rPr>
              <a:t> </a:t>
            </a:r>
            <a:r>
              <a:rPr sz="1500" b="1" spc="20">
                <a:solidFill>
                  <a:srgbClr val="404041"/>
                </a:solidFill>
                <a:latin typeface="Calibri"/>
                <a:cs typeface="Calibri"/>
              </a:rPr>
              <a:t>for</a:t>
            </a:r>
            <a:r>
              <a:rPr sz="1500" b="1" spc="95">
                <a:solidFill>
                  <a:srgbClr val="404041"/>
                </a:solidFill>
                <a:latin typeface="Calibri"/>
                <a:cs typeface="Calibri"/>
              </a:rPr>
              <a:t> </a:t>
            </a:r>
            <a:r>
              <a:rPr sz="1500" b="1" spc="45">
                <a:solidFill>
                  <a:srgbClr val="404041"/>
                </a:solidFill>
                <a:latin typeface="Calibri"/>
                <a:cs typeface="Calibri"/>
              </a:rPr>
              <a:t>Our </a:t>
            </a:r>
            <a:r>
              <a:rPr sz="1500" b="1" spc="70">
                <a:solidFill>
                  <a:srgbClr val="404041"/>
                </a:solidFill>
                <a:latin typeface="Calibri"/>
                <a:cs typeface="Calibri"/>
              </a:rPr>
              <a:t>Various</a:t>
            </a:r>
            <a:r>
              <a:rPr sz="1500" b="1" spc="10">
                <a:solidFill>
                  <a:srgbClr val="404041"/>
                </a:solidFill>
                <a:latin typeface="Calibri"/>
                <a:cs typeface="Calibri"/>
              </a:rPr>
              <a:t> </a:t>
            </a:r>
            <a:r>
              <a:rPr sz="1500" b="1" spc="50">
                <a:solidFill>
                  <a:srgbClr val="404041"/>
                </a:solidFill>
                <a:latin typeface="Calibri"/>
                <a:cs typeface="Calibri"/>
              </a:rPr>
              <a:t>Data</a:t>
            </a:r>
            <a:r>
              <a:rPr sz="1500" b="1" spc="10">
                <a:solidFill>
                  <a:srgbClr val="404041"/>
                </a:solidFill>
                <a:latin typeface="Calibri"/>
                <a:cs typeface="Calibri"/>
              </a:rPr>
              <a:t> </a:t>
            </a:r>
            <a:r>
              <a:rPr sz="1500" b="1" spc="65">
                <a:solidFill>
                  <a:srgbClr val="404041"/>
                </a:solidFill>
                <a:latin typeface="Calibri"/>
                <a:cs typeface="Calibri"/>
              </a:rPr>
              <a:t>Partners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0224" y="2785767"/>
            <a:ext cx="216915" cy="216915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4349604" y="1352225"/>
            <a:ext cx="4442460" cy="3183890"/>
            <a:chOff x="4344048" y="1352225"/>
            <a:chExt cx="4442460" cy="3183890"/>
          </a:xfrm>
        </p:grpSpPr>
        <p:sp>
          <p:nvSpPr>
            <p:cNvPr id="10" name="object 10"/>
            <p:cNvSpPr/>
            <p:nvPr/>
          </p:nvSpPr>
          <p:spPr>
            <a:xfrm>
              <a:off x="4582883" y="1352232"/>
              <a:ext cx="3975100" cy="2131060"/>
            </a:xfrm>
            <a:custGeom>
              <a:avLst/>
              <a:gdLst/>
              <a:ahLst/>
              <a:cxnLst/>
              <a:rect l="l" t="t" r="r" b="b"/>
              <a:pathLst>
                <a:path w="3975100" h="2131060">
                  <a:moveTo>
                    <a:pt x="3216706" y="65862"/>
                  </a:moveTo>
                  <a:lnTo>
                    <a:pt x="3211525" y="40233"/>
                  </a:lnTo>
                  <a:lnTo>
                    <a:pt x="3197402" y="19291"/>
                  </a:lnTo>
                  <a:lnTo>
                    <a:pt x="3176473" y="5181"/>
                  </a:lnTo>
                  <a:lnTo>
                    <a:pt x="3150844" y="0"/>
                  </a:lnTo>
                  <a:lnTo>
                    <a:pt x="547065" y="0"/>
                  </a:lnTo>
                  <a:lnTo>
                    <a:pt x="521411" y="5181"/>
                  </a:lnTo>
                  <a:lnTo>
                    <a:pt x="500481" y="19291"/>
                  </a:lnTo>
                  <a:lnTo>
                    <a:pt x="486359" y="40233"/>
                  </a:lnTo>
                  <a:lnTo>
                    <a:pt x="481190" y="65862"/>
                  </a:lnTo>
                  <a:lnTo>
                    <a:pt x="481190" y="809764"/>
                  </a:lnTo>
                  <a:lnTo>
                    <a:pt x="2133" y="809764"/>
                  </a:lnTo>
                  <a:lnTo>
                    <a:pt x="0" y="811898"/>
                  </a:lnTo>
                  <a:lnTo>
                    <a:pt x="0" y="2128799"/>
                  </a:lnTo>
                  <a:lnTo>
                    <a:pt x="2133" y="2130933"/>
                  </a:lnTo>
                  <a:lnTo>
                    <a:pt x="4749" y="2130933"/>
                  </a:lnTo>
                  <a:lnTo>
                    <a:pt x="7366" y="2130933"/>
                  </a:lnTo>
                  <a:lnTo>
                    <a:pt x="9499" y="2128812"/>
                  </a:lnTo>
                  <a:lnTo>
                    <a:pt x="9499" y="819264"/>
                  </a:lnTo>
                  <a:lnTo>
                    <a:pt x="481190" y="819264"/>
                  </a:lnTo>
                  <a:lnTo>
                    <a:pt x="481190" y="1897824"/>
                  </a:lnTo>
                  <a:lnTo>
                    <a:pt x="486359" y="1923465"/>
                  </a:lnTo>
                  <a:lnTo>
                    <a:pt x="500481" y="1944408"/>
                  </a:lnTo>
                  <a:lnTo>
                    <a:pt x="521411" y="1958530"/>
                  </a:lnTo>
                  <a:lnTo>
                    <a:pt x="547065" y="1963699"/>
                  </a:lnTo>
                  <a:lnTo>
                    <a:pt x="3150844" y="1963699"/>
                  </a:lnTo>
                  <a:lnTo>
                    <a:pt x="3176473" y="1958530"/>
                  </a:lnTo>
                  <a:lnTo>
                    <a:pt x="3197402" y="1944420"/>
                  </a:lnTo>
                  <a:lnTo>
                    <a:pt x="3211525" y="1923478"/>
                  </a:lnTo>
                  <a:lnTo>
                    <a:pt x="3216706" y="1897824"/>
                  </a:lnTo>
                  <a:lnTo>
                    <a:pt x="3216706" y="65862"/>
                  </a:lnTo>
                  <a:close/>
                </a:path>
                <a:path w="3975100" h="2131060">
                  <a:moveTo>
                    <a:pt x="3974503" y="754380"/>
                  </a:moveTo>
                  <a:lnTo>
                    <a:pt x="3972369" y="752246"/>
                  </a:lnTo>
                  <a:lnTo>
                    <a:pt x="3967137" y="752246"/>
                  </a:lnTo>
                  <a:lnTo>
                    <a:pt x="3965003" y="754380"/>
                  </a:lnTo>
                  <a:lnTo>
                    <a:pt x="3965003" y="1593964"/>
                  </a:lnTo>
                  <a:lnTo>
                    <a:pt x="3967137" y="1596085"/>
                  </a:lnTo>
                  <a:lnTo>
                    <a:pt x="3969753" y="1596085"/>
                  </a:lnTo>
                  <a:lnTo>
                    <a:pt x="3972382" y="1596085"/>
                  </a:lnTo>
                  <a:lnTo>
                    <a:pt x="3974503" y="1593964"/>
                  </a:lnTo>
                  <a:lnTo>
                    <a:pt x="3974503" y="754380"/>
                  </a:lnTo>
                  <a:close/>
                </a:path>
              </a:pathLst>
            </a:custGeom>
            <a:solidFill>
              <a:srgbClr val="EBF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344047" y="1617243"/>
              <a:ext cx="4329430" cy="2672080"/>
            </a:xfrm>
            <a:custGeom>
              <a:avLst/>
              <a:gdLst/>
              <a:ahLst/>
              <a:cxnLst/>
              <a:rect l="l" t="t" r="r" b="b"/>
              <a:pathLst>
                <a:path w="4329430" h="2672079">
                  <a:moveTo>
                    <a:pt x="1386509" y="1925739"/>
                  </a:moveTo>
                  <a:lnTo>
                    <a:pt x="1381328" y="1900097"/>
                  </a:lnTo>
                  <a:lnTo>
                    <a:pt x="1367218" y="1879168"/>
                  </a:lnTo>
                  <a:lnTo>
                    <a:pt x="1346276" y="1865058"/>
                  </a:lnTo>
                  <a:lnTo>
                    <a:pt x="1320647" y="1859889"/>
                  </a:lnTo>
                  <a:lnTo>
                    <a:pt x="65849" y="1859889"/>
                  </a:lnTo>
                  <a:lnTo>
                    <a:pt x="40208" y="1865058"/>
                  </a:lnTo>
                  <a:lnTo>
                    <a:pt x="19278" y="1879168"/>
                  </a:lnTo>
                  <a:lnTo>
                    <a:pt x="5168" y="1900097"/>
                  </a:lnTo>
                  <a:lnTo>
                    <a:pt x="0" y="1925739"/>
                  </a:lnTo>
                  <a:lnTo>
                    <a:pt x="0" y="2605659"/>
                  </a:lnTo>
                  <a:lnTo>
                    <a:pt x="5168" y="2631300"/>
                  </a:lnTo>
                  <a:lnTo>
                    <a:pt x="19278" y="2652230"/>
                  </a:lnTo>
                  <a:lnTo>
                    <a:pt x="40208" y="2666339"/>
                  </a:lnTo>
                  <a:lnTo>
                    <a:pt x="65849" y="2671521"/>
                  </a:lnTo>
                  <a:lnTo>
                    <a:pt x="1320647" y="2671521"/>
                  </a:lnTo>
                  <a:lnTo>
                    <a:pt x="1346276" y="2666339"/>
                  </a:lnTo>
                  <a:lnTo>
                    <a:pt x="1367218" y="2652230"/>
                  </a:lnTo>
                  <a:lnTo>
                    <a:pt x="1381328" y="2631300"/>
                  </a:lnTo>
                  <a:lnTo>
                    <a:pt x="1386509" y="2605659"/>
                  </a:lnTo>
                  <a:lnTo>
                    <a:pt x="1386509" y="1925739"/>
                  </a:lnTo>
                  <a:close/>
                </a:path>
                <a:path w="4329430" h="2672079">
                  <a:moveTo>
                    <a:pt x="4329430" y="65862"/>
                  </a:moveTo>
                  <a:lnTo>
                    <a:pt x="4324248" y="40220"/>
                  </a:lnTo>
                  <a:lnTo>
                    <a:pt x="4310138" y="19291"/>
                  </a:lnTo>
                  <a:lnTo>
                    <a:pt x="4289196" y="5168"/>
                  </a:lnTo>
                  <a:lnTo>
                    <a:pt x="4263555" y="0"/>
                  </a:lnTo>
                  <a:lnTo>
                    <a:pt x="3361842" y="0"/>
                  </a:lnTo>
                  <a:lnTo>
                    <a:pt x="3336201" y="5168"/>
                  </a:lnTo>
                  <a:lnTo>
                    <a:pt x="3315271" y="19291"/>
                  </a:lnTo>
                  <a:lnTo>
                    <a:pt x="3301149" y="40220"/>
                  </a:lnTo>
                  <a:lnTo>
                    <a:pt x="3295967" y="65862"/>
                  </a:lnTo>
                  <a:lnTo>
                    <a:pt x="3295967" y="701713"/>
                  </a:lnTo>
                  <a:lnTo>
                    <a:pt x="3301149" y="727354"/>
                  </a:lnTo>
                  <a:lnTo>
                    <a:pt x="3315271" y="748284"/>
                  </a:lnTo>
                  <a:lnTo>
                    <a:pt x="3336201" y="762393"/>
                  </a:lnTo>
                  <a:lnTo>
                    <a:pt x="3361842" y="767575"/>
                  </a:lnTo>
                  <a:lnTo>
                    <a:pt x="4263555" y="767575"/>
                  </a:lnTo>
                  <a:lnTo>
                    <a:pt x="4289196" y="762393"/>
                  </a:lnTo>
                  <a:lnTo>
                    <a:pt x="4310138" y="748284"/>
                  </a:lnTo>
                  <a:lnTo>
                    <a:pt x="4324248" y="727341"/>
                  </a:lnTo>
                  <a:lnTo>
                    <a:pt x="4329430" y="701700"/>
                  </a:lnTo>
                  <a:lnTo>
                    <a:pt x="4329430" y="65862"/>
                  </a:lnTo>
                  <a:close/>
                </a:path>
              </a:pathLst>
            </a:custGeom>
            <a:solidFill>
              <a:srgbClr val="C6E2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064068" y="1352225"/>
              <a:ext cx="2735580" cy="147955"/>
            </a:xfrm>
            <a:custGeom>
              <a:avLst/>
              <a:gdLst/>
              <a:ahLst/>
              <a:cxnLst/>
              <a:rect l="l" t="t" r="r" b="b"/>
              <a:pathLst>
                <a:path w="2735579" h="147955">
                  <a:moveTo>
                    <a:pt x="2669654" y="0"/>
                  </a:moveTo>
                  <a:lnTo>
                    <a:pt x="65874" y="0"/>
                  </a:lnTo>
                  <a:lnTo>
                    <a:pt x="40237" y="5176"/>
                  </a:lnTo>
                  <a:lnTo>
                    <a:pt x="19297" y="19292"/>
                  </a:lnTo>
                  <a:lnTo>
                    <a:pt x="5178" y="40231"/>
                  </a:lnTo>
                  <a:lnTo>
                    <a:pt x="0" y="65874"/>
                  </a:lnTo>
                  <a:lnTo>
                    <a:pt x="0" y="147764"/>
                  </a:lnTo>
                  <a:lnTo>
                    <a:pt x="2735516" y="147764"/>
                  </a:lnTo>
                  <a:lnTo>
                    <a:pt x="2735516" y="65874"/>
                  </a:lnTo>
                  <a:lnTo>
                    <a:pt x="2730340" y="40231"/>
                  </a:lnTo>
                  <a:lnTo>
                    <a:pt x="2716225" y="19292"/>
                  </a:lnTo>
                  <a:lnTo>
                    <a:pt x="2695290" y="5176"/>
                  </a:lnTo>
                  <a:lnTo>
                    <a:pt x="2669654" y="0"/>
                  </a:lnTo>
                  <a:close/>
                </a:path>
              </a:pathLst>
            </a:custGeom>
            <a:solidFill>
              <a:srgbClr val="96BA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144477" y="1394383"/>
              <a:ext cx="277495" cy="63500"/>
            </a:xfrm>
            <a:custGeom>
              <a:avLst/>
              <a:gdLst/>
              <a:ahLst/>
              <a:cxnLst/>
              <a:rect l="l" t="t" r="r" b="b"/>
              <a:pathLst>
                <a:path w="277495" h="63500">
                  <a:moveTo>
                    <a:pt x="63474" y="31750"/>
                  </a:moveTo>
                  <a:lnTo>
                    <a:pt x="60972" y="19380"/>
                  </a:lnTo>
                  <a:lnTo>
                    <a:pt x="54178" y="9296"/>
                  </a:lnTo>
                  <a:lnTo>
                    <a:pt x="44094" y="2489"/>
                  </a:lnTo>
                  <a:lnTo>
                    <a:pt x="31737" y="0"/>
                  </a:lnTo>
                  <a:lnTo>
                    <a:pt x="19380" y="2489"/>
                  </a:lnTo>
                  <a:lnTo>
                    <a:pt x="9283" y="9296"/>
                  </a:lnTo>
                  <a:lnTo>
                    <a:pt x="2489" y="19380"/>
                  </a:lnTo>
                  <a:lnTo>
                    <a:pt x="0" y="31750"/>
                  </a:lnTo>
                  <a:lnTo>
                    <a:pt x="2489" y="44107"/>
                  </a:lnTo>
                  <a:lnTo>
                    <a:pt x="9296" y="54190"/>
                  </a:lnTo>
                  <a:lnTo>
                    <a:pt x="19380" y="60985"/>
                  </a:lnTo>
                  <a:lnTo>
                    <a:pt x="31737" y="63487"/>
                  </a:lnTo>
                  <a:lnTo>
                    <a:pt x="44094" y="60985"/>
                  </a:lnTo>
                  <a:lnTo>
                    <a:pt x="54178" y="54190"/>
                  </a:lnTo>
                  <a:lnTo>
                    <a:pt x="60972" y="44094"/>
                  </a:lnTo>
                  <a:lnTo>
                    <a:pt x="63474" y="31750"/>
                  </a:lnTo>
                  <a:close/>
                </a:path>
                <a:path w="277495" h="63500">
                  <a:moveTo>
                    <a:pt x="170370" y="31750"/>
                  </a:moveTo>
                  <a:lnTo>
                    <a:pt x="167868" y="19380"/>
                  </a:lnTo>
                  <a:lnTo>
                    <a:pt x="161074" y="9296"/>
                  </a:lnTo>
                  <a:lnTo>
                    <a:pt x="150977" y="2489"/>
                  </a:lnTo>
                  <a:lnTo>
                    <a:pt x="138633" y="0"/>
                  </a:lnTo>
                  <a:lnTo>
                    <a:pt x="126276" y="2489"/>
                  </a:lnTo>
                  <a:lnTo>
                    <a:pt x="116179" y="9296"/>
                  </a:lnTo>
                  <a:lnTo>
                    <a:pt x="109385" y="19380"/>
                  </a:lnTo>
                  <a:lnTo>
                    <a:pt x="106895" y="31750"/>
                  </a:lnTo>
                  <a:lnTo>
                    <a:pt x="109385" y="44107"/>
                  </a:lnTo>
                  <a:lnTo>
                    <a:pt x="116192" y="54190"/>
                  </a:lnTo>
                  <a:lnTo>
                    <a:pt x="126276" y="60985"/>
                  </a:lnTo>
                  <a:lnTo>
                    <a:pt x="138633" y="63487"/>
                  </a:lnTo>
                  <a:lnTo>
                    <a:pt x="150977" y="60985"/>
                  </a:lnTo>
                  <a:lnTo>
                    <a:pt x="161074" y="54190"/>
                  </a:lnTo>
                  <a:lnTo>
                    <a:pt x="167868" y="44094"/>
                  </a:lnTo>
                  <a:lnTo>
                    <a:pt x="170370" y="31750"/>
                  </a:lnTo>
                  <a:close/>
                </a:path>
                <a:path w="277495" h="63500">
                  <a:moveTo>
                    <a:pt x="277253" y="31750"/>
                  </a:moveTo>
                  <a:lnTo>
                    <a:pt x="274751" y="19380"/>
                  </a:lnTo>
                  <a:lnTo>
                    <a:pt x="267957" y="9296"/>
                  </a:lnTo>
                  <a:lnTo>
                    <a:pt x="257873" y="2489"/>
                  </a:lnTo>
                  <a:lnTo>
                    <a:pt x="245516" y="0"/>
                  </a:lnTo>
                  <a:lnTo>
                    <a:pt x="233172" y="2489"/>
                  </a:lnTo>
                  <a:lnTo>
                    <a:pt x="223088" y="9296"/>
                  </a:lnTo>
                  <a:lnTo>
                    <a:pt x="216281" y="19380"/>
                  </a:lnTo>
                  <a:lnTo>
                    <a:pt x="213791" y="31750"/>
                  </a:lnTo>
                  <a:lnTo>
                    <a:pt x="216281" y="44107"/>
                  </a:lnTo>
                  <a:lnTo>
                    <a:pt x="223075" y="54190"/>
                  </a:lnTo>
                  <a:lnTo>
                    <a:pt x="233159" y="60985"/>
                  </a:lnTo>
                  <a:lnTo>
                    <a:pt x="245516" y="63487"/>
                  </a:lnTo>
                  <a:lnTo>
                    <a:pt x="257860" y="60985"/>
                  </a:lnTo>
                  <a:lnTo>
                    <a:pt x="267957" y="54190"/>
                  </a:lnTo>
                  <a:lnTo>
                    <a:pt x="274751" y="44094"/>
                  </a:lnTo>
                  <a:lnTo>
                    <a:pt x="277253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336488" y="1900681"/>
              <a:ext cx="226695" cy="1234440"/>
            </a:xfrm>
            <a:custGeom>
              <a:avLst/>
              <a:gdLst/>
              <a:ahLst/>
              <a:cxnLst/>
              <a:rect l="l" t="t" r="r" b="b"/>
              <a:pathLst>
                <a:path w="226695" h="1234439">
                  <a:moveTo>
                    <a:pt x="226555" y="0"/>
                  </a:moveTo>
                  <a:lnTo>
                    <a:pt x="0" y="0"/>
                  </a:lnTo>
                  <a:lnTo>
                    <a:pt x="0" y="1234122"/>
                  </a:lnTo>
                  <a:lnTo>
                    <a:pt x="226555" y="1234122"/>
                  </a:lnTo>
                  <a:lnTo>
                    <a:pt x="226555" y="0"/>
                  </a:lnTo>
                  <a:close/>
                </a:path>
              </a:pathLst>
            </a:custGeom>
            <a:solidFill>
              <a:srgbClr val="ACB9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725439" y="2123871"/>
              <a:ext cx="226695" cy="1011555"/>
            </a:xfrm>
            <a:custGeom>
              <a:avLst/>
              <a:gdLst/>
              <a:ahLst/>
              <a:cxnLst/>
              <a:rect l="l" t="t" r="r" b="b"/>
              <a:pathLst>
                <a:path w="226695" h="1011555">
                  <a:moveTo>
                    <a:pt x="226555" y="0"/>
                  </a:moveTo>
                  <a:lnTo>
                    <a:pt x="0" y="0"/>
                  </a:lnTo>
                  <a:lnTo>
                    <a:pt x="0" y="1010932"/>
                  </a:lnTo>
                  <a:lnTo>
                    <a:pt x="226555" y="1010932"/>
                  </a:lnTo>
                  <a:lnTo>
                    <a:pt x="226555" y="0"/>
                  </a:lnTo>
                  <a:close/>
                </a:path>
              </a:pathLst>
            </a:custGeom>
            <a:solidFill>
              <a:srgbClr val="96BA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114389" y="2232304"/>
              <a:ext cx="226695" cy="902969"/>
            </a:xfrm>
            <a:custGeom>
              <a:avLst/>
              <a:gdLst/>
              <a:ahLst/>
              <a:cxnLst/>
              <a:rect l="l" t="t" r="r" b="b"/>
              <a:pathLst>
                <a:path w="226695" h="902969">
                  <a:moveTo>
                    <a:pt x="226555" y="0"/>
                  </a:moveTo>
                  <a:lnTo>
                    <a:pt x="0" y="0"/>
                  </a:lnTo>
                  <a:lnTo>
                    <a:pt x="0" y="902500"/>
                  </a:lnTo>
                  <a:lnTo>
                    <a:pt x="226555" y="902500"/>
                  </a:lnTo>
                  <a:lnTo>
                    <a:pt x="226555" y="0"/>
                  </a:lnTo>
                  <a:close/>
                </a:path>
              </a:pathLst>
            </a:custGeom>
            <a:solidFill>
              <a:srgbClr val="ACB9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503327" y="2140229"/>
              <a:ext cx="615950" cy="995044"/>
            </a:xfrm>
            <a:custGeom>
              <a:avLst/>
              <a:gdLst/>
              <a:ahLst/>
              <a:cxnLst/>
              <a:rect l="l" t="t" r="r" b="b"/>
              <a:pathLst>
                <a:path w="615950" h="995044">
                  <a:moveTo>
                    <a:pt x="226568" y="172008"/>
                  </a:moveTo>
                  <a:lnTo>
                    <a:pt x="0" y="172008"/>
                  </a:lnTo>
                  <a:lnTo>
                    <a:pt x="0" y="994587"/>
                  </a:lnTo>
                  <a:lnTo>
                    <a:pt x="226568" y="994587"/>
                  </a:lnTo>
                  <a:lnTo>
                    <a:pt x="226568" y="172008"/>
                  </a:lnTo>
                  <a:close/>
                </a:path>
                <a:path w="615950" h="995044">
                  <a:moveTo>
                    <a:pt x="615518" y="0"/>
                  </a:moveTo>
                  <a:lnTo>
                    <a:pt x="388962" y="0"/>
                  </a:lnTo>
                  <a:lnTo>
                    <a:pt x="388962" y="994587"/>
                  </a:lnTo>
                  <a:lnTo>
                    <a:pt x="615518" y="994587"/>
                  </a:lnTo>
                  <a:lnTo>
                    <a:pt x="615518" y="0"/>
                  </a:lnTo>
                  <a:close/>
                </a:path>
              </a:pathLst>
            </a:custGeom>
            <a:solidFill>
              <a:srgbClr val="96BA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281240" y="1826501"/>
              <a:ext cx="226695" cy="1308735"/>
            </a:xfrm>
            <a:custGeom>
              <a:avLst/>
              <a:gdLst/>
              <a:ahLst/>
              <a:cxnLst/>
              <a:rect l="l" t="t" r="r" b="b"/>
              <a:pathLst>
                <a:path w="226695" h="1308735">
                  <a:moveTo>
                    <a:pt x="226555" y="0"/>
                  </a:moveTo>
                  <a:lnTo>
                    <a:pt x="0" y="0"/>
                  </a:lnTo>
                  <a:lnTo>
                    <a:pt x="0" y="1308303"/>
                  </a:lnTo>
                  <a:lnTo>
                    <a:pt x="226555" y="1308303"/>
                  </a:lnTo>
                  <a:lnTo>
                    <a:pt x="226555" y="0"/>
                  </a:lnTo>
                  <a:close/>
                </a:path>
              </a:pathLst>
            </a:custGeom>
            <a:solidFill>
              <a:srgbClr val="ACB9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260776" y="1696098"/>
              <a:ext cx="2317750" cy="1443990"/>
            </a:xfrm>
            <a:custGeom>
              <a:avLst/>
              <a:gdLst/>
              <a:ahLst/>
              <a:cxnLst/>
              <a:rect l="l" t="t" r="r" b="b"/>
              <a:pathLst>
                <a:path w="2317750" h="1443989">
                  <a:moveTo>
                    <a:pt x="7378" y="0"/>
                  </a:moveTo>
                  <a:lnTo>
                    <a:pt x="2133" y="0"/>
                  </a:lnTo>
                  <a:lnTo>
                    <a:pt x="0" y="2120"/>
                  </a:lnTo>
                  <a:lnTo>
                    <a:pt x="0" y="1441322"/>
                  </a:lnTo>
                  <a:lnTo>
                    <a:pt x="2133" y="1443443"/>
                  </a:lnTo>
                  <a:lnTo>
                    <a:pt x="2312466" y="1443443"/>
                  </a:lnTo>
                  <a:lnTo>
                    <a:pt x="2315083" y="1443443"/>
                  </a:lnTo>
                  <a:lnTo>
                    <a:pt x="2317216" y="1441322"/>
                  </a:lnTo>
                  <a:lnTo>
                    <a:pt x="2317216" y="1436077"/>
                  </a:lnTo>
                  <a:lnTo>
                    <a:pt x="2315083" y="1433956"/>
                  </a:lnTo>
                  <a:lnTo>
                    <a:pt x="9499" y="1433956"/>
                  </a:lnTo>
                  <a:lnTo>
                    <a:pt x="9499" y="2120"/>
                  </a:lnTo>
                  <a:lnTo>
                    <a:pt x="7378" y="0"/>
                  </a:lnTo>
                  <a:close/>
                </a:path>
              </a:pathLst>
            </a:custGeom>
            <a:solidFill>
              <a:srgbClr val="275F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28064" y="1635582"/>
              <a:ext cx="74523" cy="6535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80594" y="3097541"/>
              <a:ext cx="65392" cy="73850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7975796" y="1721898"/>
              <a:ext cx="460375" cy="396240"/>
            </a:xfrm>
            <a:custGeom>
              <a:avLst/>
              <a:gdLst/>
              <a:ahLst/>
              <a:cxnLst/>
              <a:rect l="l" t="t" r="r" b="b"/>
              <a:pathLst>
                <a:path w="460375" h="396239">
                  <a:moveTo>
                    <a:pt x="197926" y="0"/>
                  </a:moveTo>
                  <a:lnTo>
                    <a:pt x="154380" y="736"/>
                  </a:lnTo>
                  <a:lnTo>
                    <a:pt x="110753" y="8461"/>
                  </a:lnTo>
                  <a:lnTo>
                    <a:pt x="67805" y="23468"/>
                  </a:lnTo>
                  <a:lnTo>
                    <a:pt x="31921" y="42532"/>
                  </a:lnTo>
                  <a:lnTo>
                    <a:pt x="0" y="66026"/>
                  </a:lnTo>
                  <a:lnTo>
                    <a:pt x="180911" y="279106"/>
                  </a:lnTo>
                  <a:lnTo>
                    <a:pt x="434873" y="395883"/>
                  </a:lnTo>
                  <a:lnTo>
                    <a:pt x="450735" y="352299"/>
                  </a:lnTo>
                  <a:lnTo>
                    <a:pt x="459214" y="306556"/>
                  </a:lnTo>
                  <a:lnTo>
                    <a:pt x="459938" y="259611"/>
                  </a:lnTo>
                  <a:lnTo>
                    <a:pt x="452536" y="212422"/>
                  </a:lnTo>
                  <a:lnTo>
                    <a:pt x="436638" y="165949"/>
                  </a:lnTo>
                  <a:lnTo>
                    <a:pt x="414939" y="125958"/>
                  </a:lnTo>
                  <a:lnTo>
                    <a:pt x="387840" y="90908"/>
                  </a:lnTo>
                  <a:lnTo>
                    <a:pt x="356099" y="61090"/>
                  </a:lnTo>
                  <a:lnTo>
                    <a:pt x="320477" y="36797"/>
                  </a:lnTo>
                  <a:lnTo>
                    <a:pt x="281735" y="18323"/>
                  </a:lnTo>
                  <a:lnTo>
                    <a:pt x="240631" y="5959"/>
                  </a:lnTo>
                  <a:lnTo>
                    <a:pt x="1979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945066" y="2001011"/>
              <a:ext cx="466090" cy="279400"/>
            </a:xfrm>
            <a:custGeom>
              <a:avLst/>
              <a:gdLst/>
              <a:ahLst/>
              <a:cxnLst/>
              <a:rect l="l" t="t" r="r" b="b"/>
              <a:pathLst>
                <a:path w="466090" h="279400">
                  <a:moveTo>
                    <a:pt x="211645" y="0"/>
                  </a:moveTo>
                  <a:lnTo>
                    <a:pt x="0" y="182752"/>
                  </a:lnTo>
                  <a:lnTo>
                    <a:pt x="31713" y="214040"/>
                  </a:lnTo>
                  <a:lnTo>
                    <a:pt x="67577" y="239619"/>
                  </a:lnTo>
                  <a:lnTo>
                    <a:pt x="106785" y="259177"/>
                  </a:lnTo>
                  <a:lnTo>
                    <a:pt x="148532" y="272402"/>
                  </a:lnTo>
                  <a:lnTo>
                    <a:pt x="192013" y="278980"/>
                  </a:lnTo>
                  <a:lnTo>
                    <a:pt x="236422" y="278600"/>
                  </a:lnTo>
                  <a:lnTo>
                    <a:pt x="280953" y="270949"/>
                  </a:lnTo>
                  <a:lnTo>
                    <a:pt x="324802" y="255714"/>
                  </a:lnTo>
                  <a:lnTo>
                    <a:pt x="370313" y="230320"/>
                  </a:lnTo>
                  <a:lnTo>
                    <a:pt x="409243" y="197935"/>
                  </a:lnTo>
                  <a:lnTo>
                    <a:pt x="441150" y="159702"/>
                  </a:lnTo>
                  <a:lnTo>
                    <a:pt x="465594" y="116763"/>
                  </a:lnTo>
                  <a:lnTo>
                    <a:pt x="211645" y="0"/>
                  </a:lnTo>
                  <a:close/>
                </a:path>
              </a:pathLst>
            </a:custGeom>
            <a:solidFill>
              <a:srgbClr val="8DC3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877842" y="1787914"/>
              <a:ext cx="279400" cy="396240"/>
            </a:xfrm>
            <a:custGeom>
              <a:avLst/>
              <a:gdLst/>
              <a:ahLst/>
              <a:cxnLst/>
              <a:rect l="l" t="t" r="r" b="b"/>
              <a:pathLst>
                <a:path w="279400" h="396239">
                  <a:moveTo>
                    <a:pt x="97943" y="0"/>
                  </a:moveTo>
                  <a:lnTo>
                    <a:pt x="66172" y="31650"/>
                  </a:lnTo>
                  <a:lnTo>
                    <a:pt x="40174" y="67552"/>
                  </a:lnTo>
                  <a:lnTo>
                    <a:pt x="20268" y="106883"/>
                  </a:lnTo>
                  <a:lnTo>
                    <a:pt x="6770" y="148820"/>
                  </a:lnTo>
                  <a:lnTo>
                    <a:pt x="0" y="192541"/>
                  </a:lnTo>
                  <a:lnTo>
                    <a:pt x="274" y="237224"/>
                  </a:lnTo>
                  <a:lnTo>
                    <a:pt x="7911" y="282046"/>
                  </a:lnTo>
                  <a:lnTo>
                    <a:pt x="23229" y="326186"/>
                  </a:lnTo>
                  <a:lnTo>
                    <a:pt x="42925" y="363073"/>
                  </a:lnTo>
                  <a:lnTo>
                    <a:pt x="67222" y="395846"/>
                  </a:lnTo>
                  <a:lnTo>
                    <a:pt x="278867" y="213080"/>
                  </a:lnTo>
                  <a:lnTo>
                    <a:pt x="97943" y="0"/>
                  </a:lnTo>
                  <a:close/>
                </a:path>
              </a:pathLst>
            </a:custGeom>
            <a:solidFill>
              <a:srgbClr val="FFD2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326481" y="2938811"/>
              <a:ext cx="460375" cy="460375"/>
            </a:xfrm>
            <a:custGeom>
              <a:avLst/>
              <a:gdLst/>
              <a:ahLst/>
              <a:cxnLst/>
              <a:rect l="l" t="t" r="r" b="b"/>
              <a:pathLst>
                <a:path w="460375" h="460375">
                  <a:moveTo>
                    <a:pt x="389229" y="0"/>
                  </a:moveTo>
                  <a:lnTo>
                    <a:pt x="70624" y="0"/>
                  </a:lnTo>
                  <a:lnTo>
                    <a:pt x="43162" y="5559"/>
                  </a:lnTo>
                  <a:lnTo>
                    <a:pt x="20710" y="20708"/>
                  </a:lnTo>
                  <a:lnTo>
                    <a:pt x="5559" y="43157"/>
                  </a:lnTo>
                  <a:lnTo>
                    <a:pt x="0" y="70624"/>
                  </a:lnTo>
                  <a:lnTo>
                    <a:pt x="0" y="389216"/>
                  </a:lnTo>
                  <a:lnTo>
                    <a:pt x="5559" y="416677"/>
                  </a:lnTo>
                  <a:lnTo>
                    <a:pt x="20710" y="439124"/>
                  </a:lnTo>
                  <a:lnTo>
                    <a:pt x="43162" y="454271"/>
                  </a:lnTo>
                  <a:lnTo>
                    <a:pt x="70624" y="459828"/>
                  </a:lnTo>
                  <a:lnTo>
                    <a:pt x="389229" y="459828"/>
                  </a:lnTo>
                  <a:lnTo>
                    <a:pt x="416682" y="454271"/>
                  </a:lnTo>
                  <a:lnTo>
                    <a:pt x="422504" y="450341"/>
                  </a:lnTo>
                  <a:lnTo>
                    <a:pt x="70624" y="450341"/>
                  </a:lnTo>
                  <a:lnTo>
                    <a:pt x="46854" y="445531"/>
                  </a:lnTo>
                  <a:lnTo>
                    <a:pt x="27422" y="432419"/>
                  </a:lnTo>
                  <a:lnTo>
                    <a:pt x="14310" y="412987"/>
                  </a:lnTo>
                  <a:lnTo>
                    <a:pt x="9499" y="389216"/>
                  </a:lnTo>
                  <a:lnTo>
                    <a:pt x="9499" y="70624"/>
                  </a:lnTo>
                  <a:lnTo>
                    <a:pt x="14310" y="46854"/>
                  </a:lnTo>
                  <a:lnTo>
                    <a:pt x="27422" y="27422"/>
                  </a:lnTo>
                  <a:lnTo>
                    <a:pt x="46854" y="14310"/>
                  </a:lnTo>
                  <a:lnTo>
                    <a:pt x="70624" y="9499"/>
                  </a:lnTo>
                  <a:lnTo>
                    <a:pt x="422519" y="9499"/>
                  </a:lnTo>
                  <a:lnTo>
                    <a:pt x="416682" y="5559"/>
                  </a:lnTo>
                  <a:lnTo>
                    <a:pt x="389229" y="0"/>
                  </a:lnTo>
                  <a:close/>
                </a:path>
                <a:path w="460375" h="460375">
                  <a:moveTo>
                    <a:pt x="422519" y="9499"/>
                  </a:moveTo>
                  <a:lnTo>
                    <a:pt x="389229" y="9499"/>
                  </a:lnTo>
                  <a:lnTo>
                    <a:pt x="412985" y="14310"/>
                  </a:lnTo>
                  <a:lnTo>
                    <a:pt x="432409" y="27422"/>
                  </a:lnTo>
                  <a:lnTo>
                    <a:pt x="445518" y="46854"/>
                  </a:lnTo>
                  <a:lnTo>
                    <a:pt x="450329" y="70624"/>
                  </a:lnTo>
                  <a:lnTo>
                    <a:pt x="450329" y="389216"/>
                  </a:lnTo>
                  <a:lnTo>
                    <a:pt x="445520" y="412987"/>
                  </a:lnTo>
                  <a:lnTo>
                    <a:pt x="432414" y="432419"/>
                  </a:lnTo>
                  <a:lnTo>
                    <a:pt x="412990" y="445531"/>
                  </a:lnTo>
                  <a:lnTo>
                    <a:pt x="389229" y="450341"/>
                  </a:lnTo>
                  <a:lnTo>
                    <a:pt x="422504" y="450341"/>
                  </a:lnTo>
                  <a:lnTo>
                    <a:pt x="439126" y="439124"/>
                  </a:lnTo>
                  <a:lnTo>
                    <a:pt x="454271" y="416677"/>
                  </a:lnTo>
                  <a:lnTo>
                    <a:pt x="459828" y="389216"/>
                  </a:lnTo>
                  <a:lnTo>
                    <a:pt x="459828" y="70624"/>
                  </a:lnTo>
                  <a:lnTo>
                    <a:pt x="454271" y="43157"/>
                  </a:lnTo>
                  <a:lnTo>
                    <a:pt x="439126" y="20708"/>
                  </a:lnTo>
                  <a:lnTo>
                    <a:pt x="422519" y="9499"/>
                  </a:lnTo>
                  <a:close/>
                </a:path>
              </a:pathLst>
            </a:custGeom>
            <a:solidFill>
              <a:srgbClr val="EBF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376919" y="3291052"/>
              <a:ext cx="359410" cy="35560"/>
            </a:xfrm>
            <a:custGeom>
              <a:avLst/>
              <a:gdLst/>
              <a:ahLst/>
              <a:cxnLst/>
              <a:rect l="l" t="t" r="r" b="b"/>
              <a:pathLst>
                <a:path w="359409" h="35560">
                  <a:moveTo>
                    <a:pt x="358990" y="0"/>
                  </a:moveTo>
                  <a:lnTo>
                    <a:pt x="0" y="0"/>
                  </a:lnTo>
                  <a:lnTo>
                    <a:pt x="0" y="35534"/>
                  </a:lnTo>
                  <a:lnTo>
                    <a:pt x="358990" y="35534"/>
                  </a:lnTo>
                  <a:lnTo>
                    <a:pt x="358990" y="0"/>
                  </a:lnTo>
                  <a:close/>
                </a:path>
              </a:pathLst>
            </a:custGeom>
            <a:solidFill>
              <a:srgbClr val="ACB9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388051" y="3036367"/>
              <a:ext cx="259079" cy="227965"/>
            </a:xfrm>
            <a:custGeom>
              <a:avLst/>
              <a:gdLst/>
              <a:ahLst/>
              <a:cxnLst/>
              <a:rect l="l" t="t" r="r" b="b"/>
              <a:pathLst>
                <a:path w="259079" h="227964">
                  <a:moveTo>
                    <a:pt x="164592" y="0"/>
                  </a:moveTo>
                  <a:lnTo>
                    <a:pt x="0" y="227965"/>
                  </a:lnTo>
                  <a:lnTo>
                    <a:pt x="258635" y="227965"/>
                  </a:lnTo>
                  <a:lnTo>
                    <a:pt x="164592" y="0"/>
                  </a:lnTo>
                  <a:close/>
                </a:path>
              </a:pathLst>
            </a:custGeom>
            <a:solidFill>
              <a:srgbClr val="C6E2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552648" y="3122540"/>
              <a:ext cx="183515" cy="142240"/>
            </a:xfrm>
            <a:custGeom>
              <a:avLst/>
              <a:gdLst/>
              <a:ahLst/>
              <a:cxnLst/>
              <a:rect l="l" t="t" r="r" b="b"/>
              <a:pathLst>
                <a:path w="183515" h="142239">
                  <a:moveTo>
                    <a:pt x="80784" y="0"/>
                  </a:moveTo>
                  <a:lnTo>
                    <a:pt x="0" y="141795"/>
                  </a:lnTo>
                  <a:lnTo>
                    <a:pt x="183248" y="141795"/>
                  </a:lnTo>
                  <a:lnTo>
                    <a:pt x="80784" y="0"/>
                  </a:lnTo>
                  <a:close/>
                </a:path>
              </a:pathLst>
            </a:custGeom>
            <a:solidFill>
              <a:srgbClr val="8DC3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92780" y="2993654"/>
              <a:ext cx="85432" cy="85432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8622426" y="3063162"/>
              <a:ext cx="113664" cy="32384"/>
            </a:xfrm>
            <a:custGeom>
              <a:avLst/>
              <a:gdLst/>
              <a:ahLst/>
              <a:cxnLst/>
              <a:rect l="l" t="t" r="r" b="b"/>
              <a:pathLst>
                <a:path w="113665" h="32385">
                  <a:moveTo>
                    <a:pt x="61369" y="0"/>
                  </a:moveTo>
                  <a:lnTo>
                    <a:pt x="19479" y="15457"/>
                  </a:lnTo>
                  <a:lnTo>
                    <a:pt x="0" y="32018"/>
                  </a:lnTo>
                  <a:lnTo>
                    <a:pt x="113474" y="32018"/>
                  </a:lnTo>
                  <a:lnTo>
                    <a:pt x="79603" y="18187"/>
                  </a:lnTo>
                  <a:lnTo>
                    <a:pt x="81864" y="13679"/>
                  </a:lnTo>
                  <a:lnTo>
                    <a:pt x="82334" y="9526"/>
                  </a:lnTo>
                  <a:lnTo>
                    <a:pt x="80644" y="6237"/>
                  </a:lnTo>
                  <a:lnTo>
                    <a:pt x="73600" y="965"/>
                  </a:lnTo>
                  <a:lnTo>
                    <a:pt x="61369" y="0"/>
                  </a:lnTo>
                  <a:close/>
                </a:path>
              </a:pathLst>
            </a:custGeom>
            <a:solidFill>
              <a:srgbClr val="C6E2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494479" y="3578161"/>
              <a:ext cx="244475" cy="244475"/>
            </a:xfrm>
            <a:custGeom>
              <a:avLst/>
              <a:gdLst/>
              <a:ahLst/>
              <a:cxnLst/>
              <a:rect l="l" t="t" r="r" b="b"/>
              <a:pathLst>
                <a:path w="244475" h="244475">
                  <a:moveTo>
                    <a:pt x="244221" y="0"/>
                  </a:moveTo>
                  <a:lnTo>
                    <a:pt x="0" y="0"/>
                  </a:lnTo>
                  <a:lnTo>
                    <a:pt x="0" y="244221"/>
                  </a:lnTo>
                  <a:lnTo>
                    <a:pt x="244221" y="244221"/>
                  </a:lnTo>
                  <a:lnTo>
                    <a:pt x="244221" y="0"/>
                  </a:lnTo>
                  <a:close/>
                </a:path>
              </a:pathLst>
            </a:custGeom>
            <a:solidFill>
              <a:srgbClr val="FFD2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494479" y="3583571"/>
              <a:ext cx="1092200" cy="604520"/>
            </a:xfrm>
            <a:custGeom>
              <a:avLst/>
              <a:gdLst/>
              <a:ahLst/>
              <a:cxnLst/>
              <a:rect l="l" t="t" r="r" b="b"/>
              <a:pathLst>
                <a:path w="1092200" h="604520">
                  <a:moveTo>
                    <a:pt x="244221" y="359930"/>
                  </a:moveTo>
                  <a:lnTo>
                    <a:pt x="0" y="359930"/>
                  </a:lnTo>
                  <a:lnTo>
                    <a:pt x="0" y="604151"/>
                  </a:lnTo>
                  <a:lnTo>
                    <a:pt x="244221" y="604151"/>
                  </a:lnTo>
                  <a:lnTo>
                    <a:pt x="244221" y="359930"/>
                  </a:lnTo>
                  <a:close/>
                </a:path>
                <a:path w="1092200" h="604520">
                  <a:moveTo>
                    <a:pt x="631621" y="365328"/>
                  </a:moveTo>
                  <a:lnTo>
                    <a:pt x="629500" y="363207"/>
                  </a:lnTo>
                  <a:lnTo>
                    <a:pt x="373316" y="363207"/>
                  </a:lnTo>
                  <a:lnTo>
                    <a:pt x="371182" y="365328"/>
                  </a:lnTo>
                  <a:lnTo>
                    <a:pt x="371182" y="370573"/>
                  </a:lnTo>
                  <a:lnTo>
                    <a:pt x="373316" y="372694"/>
                  </a:lnTo>
                  <a:lnTo>
                    <a:pt x="626884" y="372694"/>
                  </a:lnTo>
                  <a:lnTo>
                    <a:pt x="629513" y="372694"/>
                  </a:lnTo>
                  <a:lnTo>
                    <a:pt x="631621" y="370573"/>
                  </a:lnTo>
                  <a:lnTo>
                    <a:pt x="631621" y="365328"/>
                  </a:lnTo>
                  <a:close/>
                </a:path>
                <a:path w="1092200" h="604520">
                  <a:moveTo>
                    <a:pt x="930630" y="230314"/>
                  </a:moveTo>
                  <a:lnTo>
                    <a:pt x="928497" y="228180"/>
                  </a:lnTo>
                  <a:lnTo>
                    <a:pt x="373316" y="228180"/>
                  </a:lnTo>
                  <a:lnTo>
                    <a:pt x="371195" y="230314"/>
                  </a:lnTo>
                  <a:lnTo>
                    <a:pt x="371195" y="235546"/>
                  </a:lnTo>
                  <a:lnTo>
                    <a:pt x="373316" y="237680"/>
                  </a:lnTo>
                  <a:lnTo>
                    <a:pt x="925880" y="237680"/>
                  </a:lnTo>
                  <a:lnTo>
                    <a:pt x="928497" y="237680"/>
                  </a:lnTo>
                  <a:lnTo>
                    <a:pt x="930630" y="235546"/>
                  </a:lnTo>
                  <a:lnTo>
                    <a:pt x="930630" y="230314"/>
                  </a:lnTo>
                  <a:close/>
                </a:path>
                <a:path w="1092200" h="604520">
                  <a:moveTo>
                    <a:pt x="1039964" y="593534"/>
                  </a:moveTo>
                  <a:lnTo>
                    <a:pt x="1037844" y="591400"/>
                  </a:lnTo>
                  <a:lnTo>
                    <a:pt x="373329" y="591400"/>
                  </a:lnTo>
                  <a:lnTo>
                    <a:pt x="371195" y="593534"/>
                  </a:lnTo>
                  <a:lnTo>
                    <a:pt x="371195" y="598766"/>
                  </a:lnTo>
                  <a:lnTo>
                    <a:pt x="373329" y="600900"/>
                  </a:lnTo>
                  <a:lnTo>
                    <a:pt x="1035227" y="600900"/>
                  </a:lnTo>
                  <a:lnTo>
                    <a:pt x="1037856" y="600900"/>
                  </a:lnTo>
                  <a:lnTo>
                    <a:pt x="1039964" y="598766"/>
                  </a:lnTo>
                  <a:lnTo>
                    <a:pt x="1039964" y="593534"/>
                  </a:lnTo>
                  <a:close/>
                </a:path>
                <a:path w="1092200" h="604520">
                  <a:moveTo>
                    <a:pt x="1092098" y="517461"/>
                  </a:moveTo>
                  <a:lnTo>
                    <a:pt x="1089977" y="515327"/>
                  </a:lnTo>
                  <a:lnTo>
                    <a:pt x="373316" y="515327"/>
                  </a:lnTo>
                  <a:lnTo>
                    <a:pt x="371195" y="517461"/>
                  </a:lnTo>
                  <a:lnTo>
                    <a:pt x="371195" y="522706"/>
                  </a:lnTo>
                  <a:lnTo>
                    <a:pt x="373316" y="524827"/>
                  </a:lnTo>
                  <a:lnTo>
                    <a:pt x="1087348" y="524827"/>
                  </a:lnTo>
                  <a:lnTo>
                    <a:pt x="1089977" y="524827"/>
                  </a:lnTo>
                  <a:lnTo>
                    <a:pt x="1092098" y="522706"/>
                  </a:lnTo>
                  <a:lnTo>
                    <a:pt x="1092098" y="517461"/>
                  </a:lnTo>
                  <a:close/>
                </a:path>
                <a:path w="1092200" h="604520">
                  <a:moveTo>
                    <a:pt x="1092098" y="441388"/>
                  </a:moveTo>
                  <a:lnTo>
                    <a:pt x="1089977" y="439254"/>
                  </a:lnTo>
                  <a:lnTo>
                    <a:pt x="373316" y="439254"/>
                  </a:lnTo>
                  <a:lnTo>
                    <a:pt x="371195" y="441388"/>
                  </a:lnTo>
                  <a:lnTo>
                    <a:pt x="371195" y="446633"/>
                  </a:lnTo>
                  <a:lnTo>
                    <a:pt x="373316" y="448754"/>
                  </a:lnTo>
                  <a:lnTo>
                    <a:pt x="1087348" y="448754"/>
                  </a:lnTo>
                  <a:lnTo>
                    <a:pt x="1089977" y="448754"/>
                  </a:lnTo>
                  <a:lnTo>
                    <a:pt x="1092098" y="446633"/>
                  </a:lnTo>
                  <a:lnTo>
                    <a:pt x="1092098" y="441388"/>
                  </a:lnTo>
                  <a:close/>
                </a:path>
                <a:path w="1092200" h="604520">
                  <a:moveTo>
                    <a:pt x="1092098" y="154254"/>
                  </a:moveTo>
                  <a:lnTo>
                    <a:pt x="1089977" y="152120"/>
                  </a:lnTo>
                  <a:lnTo>
                    <a:pt x="373316" y="152120"/>
                  </a:lnTo>
                  <a:lnTo>
                    <a:pt x="371195" y="154254"/>
                  </a:lnTo>
                  <a:lnTo>
                    <a:pt x="371195" y="159486"/>
                  </a:lnTo>
                  <a:lnTo>
                    <a:pt x="373316" y="161620"/>
                  </a:lnTo>
                  <a:lnTo>
                    <a:pt x="1087348" y="161620"/>
                  </a:lnTo>
                  <a:lnTo>
                    <a:pt x="1089977" y="161620"/>
                  </a:lnTo>
                  <a:lnTo>
                    <a:pt x="1092098" y="159486"/>
                  </a:lnTo>
                  <a:lnTo>
                    <a:pt x="1092098" y="154254"/>
                  </a:lnTo>
                  <a:close/>
                </a:path>
                <a:path w="1092200" h="604520">
                  <a:moveTo>
                    <a:pt x="1092098" y="78193"/>
                  </a:moveTo>
                  <a:lnTo>
                    <a:pt x="1089977" y="76060"/>
                  </a:lnTo>
                  <a:lnTo>
                    <a:pt x="373316" y="76060"/>
                  </a:lnTo>
                  <a:lnTo>
                    <a:pt x="371195" y="78193"/>
                  </a:lnTo>
                  <a:lnTo>
                    <a:pt x="371195" y="83426"/>
                  </a:lnTo>
                  <a:lnTo>
                    <a:pt x="373316" y="85559"/>
                  </a:lnTo>
                  <a:lnTo>
                    <a:pt x="1087348" y="85559"/>
                  </a:lnTo>
                  <a:lnTo>
                    <a:pt x="1089977" y="85559"/>
                  </a:lnTo>
                  <a:lnTo>
                    <a:pt x="1092098" y="83439"/>
                  </a:lnTo>
                  <a:lnTo>
                    <a:pt x="1092098" y="78193"/>
                  </a:lnTo>
                  <a:close/>
                </a:path>
                <a:path w="1092200" h="604520">
                  <a:moveTo>
                    <a:pt x="1092098" y="2133"/>
                  </a:moveTo>
                  <a:lnTo>
                    <a:pt x="1089977" y="0"/>
                  </a:lnTo>
                  <a:lnTo>
                    <a:pt x="373316" y="0"/>
                  </a:lnTo>
                  <a:lnTo>
                    <a:pt x="371195" y="2133"/>
                  </a:lnTo>
                  <a:lnTo>
                    <a:pt x="371195" y="7366"/>
                  </a:lnTo>
                  <a:lnTo>
                    <a:pt x="373316" y="9499"/>
                  </a:lnTo>
                  <a:lnTo>
                    <a:pt x="1087348" y="9499"/>
                  </a:lnTo>
                  <a:lnTo>
                    <a:pt x="1089977" y="9499"/>
                  </a:lnTo>
                  <a:lnTo>
                    <a:pt x="1092098" y="7366"/>
                  </a:lnTo>
                  <a:lnTo>
                    <a:pt x="1092098" y="21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451613" y="3522852"/>
              <a:ext cx="260985" cy="282575"/>
            </a:xfrm>
            <a:custGeom>
              <a:avLst/>
              <a:gdLst/>
              <a:ahLst/>
              <a:cxnLst/>
              <a:rect l="l" t="t" r="r" b="b"/>
              <a:pathLst>
                <a:path w="260985" h="282575">
                  <a:moveTo>
                    <a:pt x="254165" y="0"/>
                  </a:moveTo>
                  <a:lnTo>
                    <a:pt x="251485" y="1346"/>
                  </a:lnTo>
                  <a:lnTo>
                    <a:pt x="162572" y="269836"/>
                  </a:lnTo>
                  <a:lnTo>
                    <a:pt x="6172" y="149402"/>
                  </a:lnTo>
                  <a:lnTo>
                    <a:pt x="3187" y="149783"/>
                  </a:lnTo>
                  <a:lnTo>
                    <a:pt x="0" y="153936"/>
                  </a:lnTo>
                  <a:lnTo>
                    <a:pt x="380" y="156908"/>
                  </a:lnTo>
                  <a:lnTo>
                    <a:pt x="162902" y="282092"/>
                  </a:lnTo>
                  <a:lnTo>
                    <a:pt x="163931" y="282435"/>
                  </a:lnTo>
                  <a:lnTo>
                    <a:pt x="164960" y="282435"/>
                  </a:lnTo>
                  <a:lnTo>
                    <a:pt x="167843" y="281762"/>
                  </a:lnTo>
                  <a:lnTo>
                    <a:pt x="168986" y="280619"/>
                  </a:lnTo>
                  <a:lnTo>
                    <a:pt x="260502" y="4356"/>
                  </a:lnTo>
                  <a:lnTo>
                    <a:pt x="259156" y="1663"/>
                  </a:lnTo>
                  <a:lnTo>
                    <a:pt x="254165" y="0"/>
                  </a:lnTo>
                  <a:close/>
                </a:path>
              </a:pathLst>
            </a:custGeom>
            <a:solidFill>
              <a:srgbClr val="275F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53006" y="1580475"/>
              <a:ext cx="2065531" cy="2955336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7735953" y="4217083"/>
              <a:ext cx="339090" cy="310515"/>
            </a:xfrm>
            <a:custGeom>
              <a:avLst/>
              <a:gdLst/>
              <a:ahLst/>
              <a:cxnLst/>
              <a:rect l="l" t="t" r="r" b="b"/>
              <a:pathLst>
                <a:path w="339090" h="310514">
                  <a:moveTo>
                    <a:pt x="339001" y="0"/>
                  </a:moveTo>
                  <a:lnTo>
                    <a:pt x="0" y="0"/>
                  </a:lnTo>
                  <a:lnTo>
                    <a:pt x="36690" y="292379"/>
                  </a:lnTo>
                  <a:lnTo>
                    <a:pt x="37261" y="292379"/>
                  </a:lnTo>
                  <a:lnTo>
                    <a:pt x="47648" y="299285"/>
                  </a:lnTo>
                  <a:lnTo>
                    <a:pt x="75974" y="304920"/>
                  </a:lnTo>
                  <a:lnTo>
                    <a:pt x="117993" y="308717"/>
                  </a:lnTo>
                  <a:lnTo>
                    <a:pt x="169456" y="310108"/>
                  </a:lnTo>
                  <a:lnTo>
                    <a:pt x="220964" y="308715"/>
                  </a:lnTo>
                  <a:lnTo>
                    <a:pt x="263010" y="304915"/>
                  </a:lnTo>
                  <a:lnTo>
                    <a:pt x="291349" y="299280"/>
                  </a:lnTo>
                  <a:lnTo>
                    <a:pt x="301739" y="292379"/>
                  </a:lnTo>
                  <a:lnTo>
                    <a:pt x="302298" y="292379"/>
                  </a:lnTo>
                  <a:lnTo>
                    <a:pt x="339001" y="0"/>
                  </a:lnTo>
                  <a:close/>
                </a:path>
              </a:pathLst>
            </a:custGeom>
            <a:solidFill>
              <a:srgbClr val="5B6C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735953" y="4186756"/>
              <a:ext cx="339090" cy="60960"/>
            </a:xfrm>
            <a:custGeom>
              <a:avLst/>
              <a:gdLst/>
              <a:ahLst/>
              <a:cxnLst/>
              <a:rect l="l" t="t" r="r" b="b"/>
              <a:pathLst>
                <a:path w="339090" h="60960">
                  <a:moveTo>
                    <a:pt x="194386" y="60604"/>
                  </a:moveTo>
                  <a:lnTo>
                    <a:pt x="144283" y="60604"/>
                  </a:lnTo>
                  <a:lnTo>
                    <a:pt x="147993" y="60782"/>
                  </a:lnTo>
                  <a:lnTo>
                    <a:pt x="188556" y="60782"/>
                  </a:lnTo>
                  <a:lnTo>
                    <a:pt x="194386" y="60604"/>
                  </a:lnTo>
                  <a:close/>
                </a:path>
                <a:path w="339090" h="60960">
                  <a:moveTo>
                    <a:pt x="222351" y="1320"/>
                  </a:moveTo>
                  <a:lnTo>
                    <a:pt x="115175" y="1320"/>
                  </a:lnTo>
                  <a:lnTo>
                    <a:pt x="111772" y="1511"/>
                  </a:lnTo>
                  <a:lnTo>
                    <a:pt x="98043" y="2539"/>
                  </a:lnTo>
                  <a:lnTo>
                    <a:pt x="94081" y="2920"/>
                  </a:lnTo>
                  <a:lnTo>
                    <a:pt x="90233" y="3200"/>
                  </a:lnTo>
                  <a:lnTo>
                    <a:pt x="44413" y="9658"/>
                  </a:lnTo>
                  <a:lnTo>
                    <a:pt x="4610" y="22110"/>
                  </a:lnTo>
                  <a:lnTo>
                    <a:pt x="0" y="26060"/>
                  </a:lnTo>
                  <a:lnTo>
                    <a:pt x="0" y="30302"/>
                  </a:lnTo>
                  <a:lnTo>
                    <a:pt x="43281" y="50812"/>
                  </a:lnTo>
                  <a:lnTo>
                    <a:pt x="91693" y="57558"/>
                  </a:lnTo>
                  <a:lnTo>
                    <a:pt x="132372" y="60210"/>
                  </a:lnTo>
                  <a:lnTo>
                    <a:pt x="133134" y="60210"/>
                  </a:lnTo>
                  <a:lnTo>
                    <a:pt x="138424" y="60604"/>
                  </a:lnTo>
                  <a:lnTo>
                    <a:pt x="200292" y="60604"/>
                  </a:lnTo>
                  <a:lnTo>
                    <a:pt x="248334" y="57420"/>
                  </a:lnTo>
                  <a:lnTo>
                    <a:pt x="310941" y="47163"/>
                  </a:lnTo>
                  <a:lnTo>
                    <a:pt x="338543" y="32461"/>
                  </a:lnTo>
                  <a:lnTo>
                    <a:pt x="338912" y="31699"/>
                  </a:lnTo>
                  <a:lnTo>
                    <a:pt x="339000" y="30302"/>
                  </a:lnTo>
                  <a:lnTo>
                    <a:pt x="330297" y="20605"/>
                  </a:lnTo>
                  <a:lnTo>
                    <a:pt x="306069" y="12204"/>
                  </a:lnTo>
                  <a:lnTo>
                    <a:pt x="269145" y="5604"/>
                  </a:lnTo>
                  <a:lnTo>
                    <a:pt x="222351" y="1320"/>
                  </a:lnTo>
                  <a:close/>
                </a:path>
                <a:path w="339090" h="60960">
                  <a:moveTo>
                    <a:pt x="189128" y="0"/>
                  </a:moveTo>
                  <a:lnTo>
                    <a:pt x="146215" y="0"/>
                  </a:lnTo>
                  <a:lnTo>
                    <a:pt x="133045" y="380"/>
                  </a:lnTo>
                  <a:lnTo>
                    <a:pt x="126216" y="684"/>
                  </a:lnTo>
                  <a:lnTo>
                    <a:pt x="114666" y="1320"/>
                  </a:lnTo>
                  <a:lnTo>
                    <a:pt x="224880" y="1320"/>
                  </a:lnTo>
                  <a:lnTo>
                    <a:pt x="204310" y="380"/>
                  </a:lnTo>
                  <a:lnTo>
                    <a:pt x="196710" y="137"/>
                  </a:lnTo>
                  <a:lnTo>
                    <a:pt x="189128" y="0"/>
                  </a:lnTo>
                  <a:close/>
                </a:path>
              </a:pathLst>
            </a:custGeom>
            <a:solidFill>
              <a:srgbClr val="2C2A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877257" y="3674230"/>
              <a:ext cx="248920" cy="574040"/>
            </a:xfrm>
            <a:custGeom>
              <a:avLst/>
              <a:gdLst/>
              <a:ahLst/>
              <a:cxnLst/>
              <a:rect l="l" t="t" r="r" b="b"/>
              <a:pathLst>
                <a:path w="248920" h="574039">
                  <a:moveTo>
                    <a:pt x="242963" y="0"/>
                  </a:moveTo>
                  <a:lnTo>
                    <a:pt x="195847" y="31547"/>
                  </a:lnTo>
                  <a:lnTo>
                    <a:pt x="166020" y="61807"/>
                  </a:lnTo>
                  <a:lnTo>
                    <a:pt x="139756" y="95368"/>
                  </a:lnTo>
                  <a:lnTo>
                    <a:pt x="116687" y="131356"/>
                  </a:lnTo>
                  <a:lnTo>
                    <a:pt x="94881" y="172041"/>
                  </a:lnTo>
                  <a:lnTo>
                    <a:pt x="76976" y="211801"/>
                  </a:lnTo>
                  <a:lnTo>
                    <a:pt x="61474" y="252403"/>
                  </a:lnTo>
                  <a:lnTo>
                    <a:pt x="48094" y="293560"/>
                  </a:lnTo>
                  <a:lnTo>
                    <a:pt x="36488" y="335173"/>
                  </a:lnTo>
                  <a:lnTo>
                    <a:pt x="26492" y="377099"/>
                  </a:lnTo>
                  <a:lnTo>
                    <a:pt x="18048" y="419270"/>
                  </a:lnTo>
                  <a:lnTo>
                    <a:pt x="11099" y="461619"/>
                  </a:lnTo>
                  <a:lnTo>
                    <a:pt x="3490" y="526277"/>
                  </a:lnTo>
                  <a:lnTo>
                    <a:pt x="0" y="573011"/>
                  </a:lnTo>
                  <a:lnTo>
                    <a:pt x="6680" y="573303"/>
                  </a:lnTo>
                  <a:lnTo>
                    <a:pt x="31902" y="573493"/>
                  </a:lnTo>
                  <a:lnTo>
                    <a:pt x="62092" y="450499"/>
                  </a:lnTo>
                  <a:lnTo>
                    <a:pt x="78371" y="390118"/>
                  </a:lnTo>
                  <a:lnTo>
                    <a:pt x="96298" y="330473"/>
                  </a:lnTo>
                  <a:lnTo>
                    <a:pt x="122289" y="254450"/>
                  </a:lnTo>
                  <a:lnTo>
                    <a:pt x="137863" y="214056"/>
                  </a:lnTo>
                  <a:lnTo>
                    <a:pt x="153699" y="176325"/>
                  </a:lnTo>
                  <a:lnTo>
                    <a:pt x="172981" y="134282"/>
                  </a:lnTo>
                  <a:lnTo>
                    <a:pt x="203079" y="77922"/>
                  </a:lnTo>
                  <a:lnTo>
                    <a:pt x="237693" y="28320"/>
                  </a:lnTo>
                  <a:lnTo>
                    <a:pt x="245884" y="20142"/>
                  </a:lnTo>
                  <a:lnTo>
                    <a:pt x="247853" y="12801"/>
                  </a:lnTo>
                  <a:lnTo>
                    <a:pt x="248513" y="10159"/>
                  </a:lnTo>
                  <a:lnTo>
                    <a:pt x="248424" y="7619"/>
                  </a:lnTo>
                  <a:lnTo>
                    <a:pt x="242963" y="0"/>
                  </a:lnTo>
                  <a:close/>
                </a:path>
              </a:pathLst>
            </a:custGeom>
            <a:solidFill>
              <a:srgbClr val="FFD2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772461" y="3396162"/>
              <a:ext cx="227965" cy="851535"/>
            </a:xfrm>
            <a:custGeom>
              <a:avLst/>
              <a:gdLst/>
              <a:ahLst/>
              <a:cxnLst/>
              <a:rect l="l" t="t" r="r" b="b"/>
              <a:pathLst>
                <a:path w="227965" h="851535">
                  <a:moveTo>
                    <a:pt x="177742" y="0"/>
                  </a:moveTo>
                  <a:lnTo>
                    <a:pt x="119233" y="24448"/>
                  </a:lnTo>
                  <a:lnTo>
                    <a:pt x="90074" y="58804"/>
                  </a:lnTo>
                  <a:lnTo>
                    <a:pt x="65431" y="103982"/>
                  </a:lnTo>
                  <a:lnTo>
                    <a:pt x="48646" y="157035"/>
                  </a:lnTo>
                  <a:lnTo>
                    <a:pt x="41144" y="230763"/>
                  </a:lnTo>
                  <a:lnTo>
                    <a:pt x="42671" y="267108"/>
                  </a:lnTo>
                  <a:lnTo>
                    <a:pt x="47414" y="300901"/>
                  </a:lnTo>
                  <a:lnTo>
                    <a:pt x="32325" y="316539"/>
                  </a:lnTo>
                  <a:lnTo>
                    <a:pt x="9404" y="366834"/>
                  </a:lnTo>
                  <a:lnTo>
                    <a:pt x="1190" y="419524"/>
                  </a:lnTo>
                  <a:lnTo>
                    <a:pt x="0" y="455783"/>
                  </a:lnTo>
                  <a:lnTo>
                    <a:pt x="374" y="476008"/>
                  </a:lnTo>
                  <a:lnTo>
                    <a:pt x="4817" y="536289"/>
                  </a:lnTo>
                  <a:lnTo>
                    <a:pt x="13250" y="597318"/>
                  </a:lnTo>
                  <a:lnTo>
                    <a:pt x="24556" y="655763"/>
                  </a:lnTo>
                  <a:lnTo>
                    <a:pt x="39029" y="713879"/>
                  </a:lnTo>
                  <a:lnTo>
                    <a:pt x="56243" y="768545"/>
                  </a:lnTo>
                  <a:lnTo>
                    <a:pt x="72899" y="810016"/>
                  </a:lnTo>
                  <a:lnTo>
                    <a:pt x="95865" y="850798"/>
                  </a:lnTo>
                  <a:lnTo>
                    <a:pt x="111486" y="851369"/>
                  </a:lnTo>
                  <a:lnTo>
                    <a:pt x="157866" y="851166"/>
                  </a:lnTo>
                  <a:lnTo>
                    <a:pt x="176647" y="809347"/>
                  </a:lnTo>
                  <a:lnTo>
                    <a:pt x="191102" y="756650"/>
                  </a:lnTo>
                  <a:lnTo>
                    <a:pt x="198900" y="717664"/>
                  </a:lnTo>
                  <a:lnTo>
                    <a:pt x="205302" y="678597"/>
                  </a:lnTo>
                  <a:lnTo>
                    <a:pt x="210833" y="637743"/>
                  </a:lnTo>
                  <a:lnTo>
                    <a:pt x="215500" y="595916"/>
                  </a:lnTo>
                  <a:lnTo>
                    <a:pt x="220317" y="541328"/>
                  </a:lnTo>
                  <a:lnTo>
                    <a:pt x="223603" y="490712"/>
                  </a:lnTo>
                  <a:lnTo>
                    <a:pt x="224222" y="458996"/>
                  </a:lnTo>
                  <a:lnTo>
                    <a:pt x="223851" y="441305"/>
                  </a:lnTo>
                  <a:lnTo>
                    <a:pt x="215019" y="372268"/>
                  </a:lnTo>
                  <a:lnTo>
                    <a:pt x="192941" y="320211"/>
                  </a:lnTo>
                  <a:lnTo>
                    <a:pt x="178478" y="303631"/>
                  </a:lnTo>
                  <a:lnTo>
                    <a:pt x="191682" y="278360"/>
                  </a:lnTo>
                  <a:lnTo>
                    <a:pt x="203339" y="251290"/>
                  </a:lnTo>
                  <a:lnTo>
                    <a:pt x="213033" y="223126"/>
                  </a:lnTo>
                  <a:lnTo>
                    <a:pt x="220350" y="194576"/>
                  </a:lnTo>
                  <a:lnTo>
                    <a:pt x="227598" y="139371"/>
                  </a:lnTo>
                  <a:lnTo>
                    <a:pt x="226297" y="88386"/>
                  </a:lnTo>
                  <a:lnTo>
                    <a:pt x="217112" y="45546"/>
                  </a:lnTo>
                  <a:lnTo>
                    <a:pt x="200706" y="14776"/>
                  </a:lnTo>
                  <a:lnTo>
                    <a:pt x="177742" y="0"/>
                  </a:lnTo>
                  <a:close/>
                </a:path>
              </a:pathLst>
            </a:custGeom>
            <a:solidFill>
              <a:srgbClr val="96BA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852835" y="3393510"/>
              <a:ext cx="100330" cy="854075"/>
            </a:xfrm>
            <a:custGeom>
              <a:avLst/>
              <a:gdLst/>
              <a:ahLst/>
              <a:cxnLst/>
              <a:rect l="l" t="t" r="r" b="b"/>
              <a:pathLst>
                <a:path w="100329" h="854075">
                  <a:moveTo>
                    <a:pt x="97203" y="0"/>
                  </a:moveTo>
                  <a:lnTo>
                    <a:pt x="75859" y="51155"/>
                  </a:lnTo>
                  <a:lnTo>
                    <a:pt x="63765" y="87703"/>
                  </a:lnTo>
                  <a:lnTo>
                    <a:pt x="50478" y="133527"/>
                  </a:lnTo>
                  <a:lnTo>
                    <a:pt x="36973" y="188179"/>
                  </a:lnTo>
                  <a:lnTo>
                    <a:pt x="24229" y="251208"/>
                  </a:lnTo>
                  <a:lnTo>
                    <a:pt x="13222" y="322165"/>
                  </a:lnTo>
                  <a:lnTo>
                    <a:pt x="4929" y="400601"/>
                  </a:lnTo>
                  <a:lnTo>
                    <a:pt x="327" y="486067"/>
                  </a:lnTo>
                  <a:lnTo>
                    <a:pt x="0" y="559928"/>
                  </a:lnTo>
                  <a:lnTo>
                    <a:pt x="2833" y="626241"/>
                  </a:lnTo>
                  <a:lnTo>
                    <a:pt x="8234" y="685225"/>
                  </a:lnTo>
                  <a:lnTo>
                    <a:pt x="15607" y="737097"/>
                  </a:lnTo>
                  <a:lnTo>
                    <a:pt x="24359" y="782077"/>
                  </a:lnTo>
                  <a:lnTo>
                    <a:pt x="33895" y="820383"/>
                  </a:lnTo>
                  <a:lnTo>
                    <a:pt x="44891" y="853859"/>
                  </a:lnTo>
                  <a:lnTo>
                    <a:pt x="45882" y="853859"/>
                  </a:lnTo>
                  <a:lnTo>
                    <a:pt x="47876" y="853325"/>
                  </a:lnTo>
                  <a:lnTo>
                    <a:pt x="48549" y="851992"/>
                  </a:lnTo>
                  <a:lnTo>
                    <a:pt x="38453" y="819050"/>
                  </a:lnTo>
                  <a:lnTo>
                    <a:pt x="28965" y="780934"/>
                  </a:lnTo>
                  <a:lnTo>
                    <a:pt x="20258" y="736168"/>
                  </a:lnTo>
                  <a:lnTo>
                    <a:pt x="12922" y="684530"/>
                  </a:lnTo>
                  <a:lnTo>
                    <a:pt x="7550" y="625802"/>
                  </a:lnTo>
                  <a:lnTo>
                    <a:pt x="4734" y="559763"/>
                  </a:lnTo>
                  <a:lnTo>
                    <a:pt x="5064" y="486194"/>
                  </a:lnTo>
                  <a:lnTo>
                    <a:pt x="9648" y="401037"/>
                  </a:lnTo>
                  <a:lnTo>
                    <a:pt x="17905" y="322892"/>
                  </a:lnTo>
                  <a:lnTo>
                    <a:pt x="28862" y="252204"/>
                  </a:lnTo>
                  <a:lnTo>
                    <a:pt x="41548" y="189421"/>
                  </a:lnTo>
                  <a:lnTo>
                    <a:pt x="54990" y="134988"/>
                  </a:lnTo>
                  <a:lnTo>
                    <a:pt x="68215" y="89351"/>
                  </a:lnTo>
                  <a:lnTo>
                    <a:pt x="80253" y="52958"/>
                  </a:lnTo>
                  <a:lnTo>
                    <a:pt x="96875" y="9683"/>
                  </a:lnTo>
                  <a:lnTo>
                    <a:pt x="100073" y="2501"/>
                  </a:lnTo>
                  <a:lnTo>
                    <a:pt x="99565" y="1092"/>
                  </a:lnTo>
                  <a:lnTo>
                    <a:pt x="97203" y="0"/>
                  </a:lnTo>
                  <a:close/>
                </a:path>
              </a:pathLst>
            </a:custGeom>
            <a:solidFill>
              <a:srgbClr val="275F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599719" y="3562269"/>
              <a:ext cx="300990" cy="685800"/>
            </a:xfrm>
            <a:custGeom>
              <a:avLst/>
              <a:gdLst/>
              <a:ahLst/>
              <a:cxnLst/>
              <a:rect l="l" t="t" r="r" b="b"/>
              <a:pathLst>
                <a:path w="300990" h="685800">
                  <a:moveTo>
                    <a:pt x="1150" y="0"/>
                  </a:moveTo>
                  <a:lnTo>
                    <a:pt x="0" y="8478"/>
                  </a:lnTo>
                  <a:lnTo>
                    <a:pt x="5445" y="22054"/>
                  </a:lnTo>
                  <a:lnTo>
                    <a:pt x="46828" y="100869"/>
                  </a:lnTo>
                  <a:lnTo>
                    <a:pt x="70554" y="147513"/>
                  </a:lnTo>
                  <a:lnTo>
                    <a:pt x="93476" y="194634"/>
                  </a:lnTo>
                  <a:lnTo>
                    <a:pt x="115536" y="242208"/>
                  </a:lnTo>
                  <a:lnTo>
                    <a:pt x="136674" y="290213"/>
                  </a:lnTo>
                  <a:lnTo>
                    <a:pt x="156835" y="338625"/>
                  </a:lnTo>
                  <a:lnTo>
                    <a:pt x="181473" y="401859"/>
                  </a:lnTo>
                  <a:lnTo>
                    <a:pt x="195464" y="440384"/>
                  </a:lnTo>
                  <a:lnTo>
                    <a:pt x="208746" y="479176"/>
                  </a:lnTo>
                  <a:lnTo>
                    <a:pt x="221285" y="518216"/>
                  </a:lnTo>
                  <a:lnTo>
                    <a:pt x="233048" y="557484"/>
                  </a:lnTo>
                  <a:lnTo>
                    <a:pt x="241351" y="584072"/>
                  </a:lnTo>
                  <a:lnTo>
                    <a:pt x="260988" y="653458"/>
                  </a:lnTo>
                  <a:lnTo>
                    <a:pt x="269357" y="684688"/>
                  </a:lnTo>
                  <a:lnTo>
                    <a:pt x="284229" y="685259"/>
                  </a:lnTo>
                  <a:lnTo>
                    <a:pt x="300510" y="685361"/>
                  </a:lnTo>
                  <a:lnTo>
                    <a:pt x="297780" y="658919"/>
                  </a:lnTo>
                  <a:lnTo>
                    <a:pt x="284889" y="576496"/>
                  </a:lnTo>
                  <a:lnTo>
                    <a:pt x="278298" y="545826"/>
                  </a:lnTo>
                  <a:lnTo>
                    <a:pt x="276698" y="541038"/>
                  </a:lnTo>
                  <a:lnTo>
                    <a:pt x="275377" y="536034"/>
                  </a:lnTo>
                  <a:lnTo>
                    <a:pt x="267096" y="495762"/>
                  </a:lnTo>
                  <a:lnTo>
                    <a:pt x="251742" y="439198"/>
                  </a:lnTo>
                  <a:lnTo>
                    <a:pt x="233987" y="383329"/>
                  </a:lnTo>
                  <a:lnTo>
                    <a:pt x="221043" y="346352"/>
                  </a:lnTo>
                  <a:lnTo>
                    <a:pt x="207011" y="309607"/>
                  </a:lnTo>
                  <a:lnTo>
                    <a:pt x="191834" y="273217"/>
                  </a:lnTo>
                  <a:lnTo>
                    <a:pt x="175453" y="237203"/>
                  </a:lnTo>
                  <a:lnTo>
                    <a:pt x="150862" y="188417"/>
                  </a:lnTo>
                  <a:lnTo>
                    <a:pt x="123741" y="141054"/>
                  </a:lnTo>
                  <a:lnTo>
                    <a:pt x="93955" y="95407"/>
                  </a:lnTo>
                  <a:lnTo>
                    <a:pt x="61368" y="51769"/>
                  </a:lnTo>
                  <a:lnTo>
                    <a:pt x="24539" y="9022"/>
                  </a:lnTo>
                  <a:lnTo>
                    <a:pt x="14646" y="3193"/>
                  </a:lnTo>
                  <a:lnTo>
                    <a:pt x="1150" y="0"/>
                  </a:lnTo>
                  <a:close/>
                </a:path>
              </a:pathLst>
            </a:custGeom>
            <a:solidFill>
              <a:srgbClr val="FFD2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586660" y="3826910"/>
              <a:ext cx="315595" cy="421005"/>
            </a:xfrm>
            <a:custGeom>
              <a:avLst/>
              <a:gdLst/>
              <a:ahLst/>
              <a:cxnLst/>
              <a:rect l="l" t="t" r="r" b="b"/>
              <a:pathLst>
                <a:path w="315595" h="421004">
                  <a:moveTo>
                    <a:pt x="50377" y="0"/>
                  </a:moveTo>
                  <a:lnTo>
                    <a:pt x="20197" y="7093"/>
                  </a:lnTo>
                  <a:lnTo>
                    <a:pt x="497" y="32827"/>
                  </a:lnTo>
                  <a:lnTo>
                    <a:pt x="0" y="70355"/>
                  </a:lnTo>
                  <a:lnTo>
                    <a:pt x="19174" y="114146"/>
                  </a:lnTo>
                  <a:lnTo>
                    <a:pt x="58488" y="158667"/>
                  </a:lnTo>
                  <a:lnTo>
                    <a:pt x="89393" y="181860"/>
                  </a:lnTo>
                  <a:lnTo>
                    <a:pt x="101109" y="189071"/>
                  </a:lnTo>
                  <a:lnTo>
                    <a:pt x="144971" y="220202"/>
                  </a:lnTo>
                  <a:lnTo>
                    <a:pt x="179153" y="254948"/>
                  </a:lnTo>
                  <a:lnTo>
                    <a:pt x="205245" y="291526"/>
                  </a:lnTo>
                  <a:lnTo>
                    <a:pt x="224839" y="328150"/>
                  </a:lnTo>
                  <a:lnTo>
                    <a:pt x="245362" y="378752"/>
                  </a:lnTo>
                  <a:lnTo>
                    <a:pt x="255376" y="406907"/>
                  </a:lnTo>
                  <a:lnTo>
                    <a:pt x="259948" y="418916"/>
                  </a:lnTo>
                  <a:lnTo>
                    <a:pt x="266984" y="419398"/>
                  </a:lnTo>
                  <a:lnTo>
                    <a:pt x="297286" y="420618"/>
                  </a:lnTo>
                  <a:lnTo>
                    <a:pt x="315269" y="420719"/>
                  </a:lnTo>
                  <a:lnTo>
                    <a:pt x="314299" y="410010"/>
                  </a:lnTo>
                  <a:lnTo>
                    <a:pt x="307827" y="359658"/>
                  </a:lnTo>
                  <a:lnTo>
                    <a:pt x="300766" y="316008"/>
                  </a:lnTo>
                  <a:lnTo>
                    <a:pt x="291182" y="279003"/>
                  </a:lnTo>
                  <a:lnTo>
                    <a:pt x="274829" y="231604"/>
                  </a:lnTo>
                  <a:lnTo>
                    <a:pt x="242507" y="165409"/>
                  </a:lnTo>
                  <a:lnTo>
                    <a:pt x="214600" y="125333"/>
                  </a:lnTo>
                  <a:lnTo>
                    <a:pt x="184628" y="89652"/>
                  </a:lnTo>
                  <a:lnTo>
                    <a:pt x="127073" y="35457"/>
                  </a:lnTo>
                  <a:lnTo>
                    <a:pt x="86617" y="10125"/>
                  </a:lnTo>
                  <a:lnTo>
                    <a:pt x="50377" y="0"/>
                  </a:lnTo>
                  <a:close/>
                </a:path>
              </a:pathLst>
            </a:custGeom>
            <a:solidFill>
              <a:srgbClr val="96BA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89972" y="4005065"/>
              <a:ext cx="139786" cy="189103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7897615" y="3695627"/>
              <a:ext cx="366395" cy="552450"/>
            </a:xfrm>
            <a:custGeom>
              <a:avLst/>
              <a:gdLst/>
              <a:ahLst/>
              <a:cxnLst/>
              <a:rect l="l" t="t" r="r" b="b"/>
              <a:pathLst>
                <a:path w="366395" h="552450">
                  <a:moveTo>
                    <a:pt x="338429" y="0"/>
                  </a:moveTo>
                  <a:lnTo>
                    <a:pt x="271038" y="16322"/>
                  </a:lnTo>
                  <a:lnTo>
                    <a:pt x="221202" y="45297"/>
                  </a:lnTo>
                  <a:lnTo>
                    <a:pt x="176660" y="83644"/>
                  </a:lnTo>
                  <a:lnTo>
                    <a:pt x="144377" y="119046"/>
                  </a:lnTo>
                  <a:lnTo>
                    <a:pt x="102603" y="172894"/>
                  </a:lnTo>
                  <a:lnTo>
                    <a:pt x="81660" y="205082"/>
                  </a:lnTo>
                  <a:lnTo>
                    <a:pt x="52472" y="261196"/>
                  </a:lnTo>
                  <a:lnTo>
                    <a:pt x="28619" y="324743"/>
                  </a:lnTo>
                  <a:lnTo>
                    <a:pt x="10158" y="394762"/>
                  </a:lnTo>
                  <a:lnTo>
                    <a:pt x="1005" y="444944"/>
                  </a:lnTo>
                  <a:lnTo>
                    <a:pt x="0" y="475608"/>
                  </a:lnTo>
                  <a:lnTo>
                    <a:pt x="902" y="490940"/>
                  </a:lnTo>
                  <a:lnTo>
                    <a:pt x="8797" y="534660"/>
                  </a:lnTo>
                  <a:lnTo>
                    <a:pt x="15024" y="552015"/>
                  </a:lnTo>
                  <a:lnTo>
                    <a:pt x="20942" y="552015"/>
                  </a:lnTo>
                  <a:lnTo>
                    <a:pt x="46063" y="551253"/>
                  </a:lnTo>
                  <a:lnTo>
                    <a:pt x="55989" y="509742"/>
                  </a:lnTo>
                  <a:lnTo>
                    <a:pt x="60642" y="492452"/>
                  </a:lnTo>
                  <a:lnTo>
                    <a:pt x="81839" y="433614"/>
                  </a:lnTo>
                  <a:lnTo>
                    <a:pt x="118618" y="369833"/>
                  </a:lnTo>
                  <a:lnTo>
                    <a:pt x="163577" y="319630"/>
                  </a:lnTo>
                  <a:lnTo>
                    <a:pt x="225615" y="274228"/>
                  </a:lnTo>
                  <a:lnTo>
                    <a:pt x="267007" y="239180"/>
                  </a:lnTo>
                  <a:lnTo>
                    <a:pt x="286661" y="200512"/>
                  </a:lnTo>
                  <a:lnTo>
                    <a:pt x="289927" y="163323"/>
                  </a:lnTo>
                  <a:lnTo>
                    <a:pt x="282156" y="132712"/>
                  </a:lnTo>
                  <a:lnTo>
                    <a:pt x="286766" y="129714"/>
                  </a:lnTo>
                  <a:lnTo>
                    <a:pt x="325736" y="98246"/>
                  </a:lnTo>
                  <a:lnTo>
                    <a:pt x="353069" y="65917"/>
                  </a:lnTo>
                  <a:lnTo>
                    <a:pt x="366301" y="36487"/>
                  </a:lnTo>
                  <a:lnTo>
                    <a:pt x="362966" y="13713"/>
                  </a:lnTo>
                  <a:lnTo>
                    <a:pt x="338429" y="0"/>
                  </a:lnTo>
                  <a:close/>
                </a:path>
              </a:pathLst>
            </a:custGeom>
            <a:solidFill>
              <a:srgbClr val="C6E2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542003" y="4000347"/>
              <a:ext cx="175590" cy="125154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7911137" y="3984791"/>
              <a:ext cx="421640" cy="262890"/>
            </a:xfrm>
            <a:custGeom>
              <a:avLst/>
              <a:gdLst/>
              <a:ahLst/>
              <a:cxnLst/>
              <a:rect l="l" t="t" r="r" b="b"/>
              <a:pathLst>
                <a:path w="421640" h="262889">
                  <a:moveTo>
                    <a:pt x="297422" y="0"/>
                  </a:moveTo>
                  <a:lnTo>
                    <a:pt x="221216" y="11766"/>
                  </a:lnTo>
                  <a:lnTo>
                    <a:pt x="182380" y="27074"/>
                  </a:lnTo>
                  <a:lnTo>
                    <a:pt x="144778" y="48615"/>
                  </a:lnTo>
                  <a:lnTo>
                    <a:pt x="109702" y="76350"/>
                  </a:lnTo>
                  <a:lnTo>
                    <a:pt x="106603" y="79271"/>
                  </a:lnTo>
                  <a:lnTo>
                    <a:pt x="105092" y="80681"/>
                  </a:lnTo>
                  <a:lnTo>
                    <a:pt x="70388" y="116877"/>
                  </a:lnTo>
                  <a:lnTo>
                    <a:pt x="45803" y="147954"/>
                  </a:lnTo>
                  <a:lnTo>
                    <a:pt x="22598" y="184648"/>
                  </a:lnTo>
                  <a:lnTo>
                    <a:pt x="6173" y="221493"/>
                  </a:lnTo>
                  <a:lnTo>
                    <a:pt x="0" y="254658"/>
                  </a:lnTo>
                  <a:lnTo>
                    <a:pt x="88" y="258329"/>
                  </a:lnTo>
                  <a:lnTo>
                    <a:pt x="469" y="261897"/>
                  </a:lnTo>
                  <a:lnTo>
                    <a:pt x="603" y="262558"/>
                  </a:lnTo>
                  <a:lnTo>
                    <a:pt x="660" y="262837"/>
                  </a:lnTo>
                  <a:lnTo>
                    <a:pt x="10029" y="262837"/>
                  </a:lnTo>
                  <a:lnTo>
                    <a:pt x="19189" y="262558"/>
                  </a:lnTo>
                  <a:lnTo>
                    <a:pt x="25271" y="262558"/>
                  </a:lnTo>
                  <a:lnTo>
                    <a:pt x="73138" y="259368"/>
                  </a:lnTo>
                  <a:lnTo>
                    <a:pt x="135750" y="249116"/>
                  </a:lnTo>
                  <a:lnTo>
                    <a:pt x="175619" y="222571"/>
                  </a:lnTo>
                  <a:lnTo>
                    <a:pt x="293488" y="75247"/>
                  </a:lnTo>
                  <a:lnTo>
                    <a:pt x="341306" y="38642"/>
                  </a:lnTo>
                  <a:lnTo>
                    <a:pt x="395858" y="38642"/>
                  </a:lnTo>
                  <a:lnTo>
                    <a:pt x="388683" y="30046"/>
                  </a:lnTo>
                  <a:lnTo>
                    <a:pt x="363059" y="13620"/>
                  </a:lnTo>
                  <a:lnTo>
                    <a:pt x="332208" y="3617"/>
                  </a:lnTo>
                  <a:lnTo>
                    <a:pt x="297422" y="0"/>
                  </a:lnTo>
                  <a:close/>
                </a:path>
                <a:path w="421640" h="262889">
                  <a:moveTo>
                    <a:pt x="395858" y="38642"/>
                  </a:moveTo>
                  <a:lnTo>
                    <a:pt x="341306" y="38642"/>
                  </a:lnTo>
                  <a:lnTo>
                    <a:pt x="374903" y="67720"/>
                  </a:lnTo>
                  <a:lnTo>
                    <a:pt x="413067" y="160742"/>
                  </a:lnTo>
                  <a:lnTo>
                    <a:pt x="421272" y="118243"/>
                  </a:lnTo>
                  <a:lnTo>
                    <a:pt x="419081" y="82319"/>
                  </a:lnTo>
                  <a:lnTo>
                    <a:pt x="407788" y="52933"/>
                  </a:lnTo>
                  <a:lnTo>
                    <a:pt x="395858" y="38642"/>
                  </a:lnTo>
                  <a:close/>
                </a:path>
              </a:pathLst>
            </a:custGeom>
            <a:solidFill>
              <a:srgbClr val="96BA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540614" y="3985574"/>
              <a:ext cx="337820" cy="262255"/>
            </a:xfrm>
            <a:custGeom>
              <a:avLst/>
              <a:gdLst/>
              <a:ahLst/>
              <a:cxnLst/>
              <a:rect l="l" t="t" r="r" b="b"/>
              <a:pathLst>
                <a:path w="337820" h="262254">
                  <a:moveTo>
                    <a:pt x="104533" y="0"/>
                  </a:moveTo>
                  <a:lnTo>
                    <a:pt x="63528" y="10871"/>
                  </a:lnTo>
                  <a:lnTo>
                    <a:pt x="21470" y="34305"/>
                  </a:lnTo>
                  <a:lnTo>
                    <a:pt x="0" y="85902"/>
                  </a:lnTo>
                  <a:lnTo>
                    <a:pt x="3701" y="79393"/>
                  </a:lnTo>
                  <a:lnTo>
                    <a:pt x="16356" y="65659"/>
                  </a:lnTo>
                  <a:lnTo>
                    <a:pt x="40285" y="53391"/>
                  </a:lnTo>
                  <a:lnTo>
                    <a:pt x="77812" y="51282"/>
                  </a:lnTo>
                  <a:lnTo>
                    <a:pt x="100969" y="57116"/>
                  </a:lnTo>
                  <a:lnTo>
                    <a:pt x="124058" y="71427"/>
                  </a:lnTo>
                  <a:lnTo>
                    <a:pt x="146087" y="98317"/>
                  </a:lnTo>
                  <a:lnTo>
                    <a:pt x="166065" y="141884"/>
                  </a:lnTo>
                  <a:lnTo>
                    <a:pt x="174817" y="163890"/>
                  </a:lnTo>
                  <a:lnTo>
                    <a:pt x="184951" y="184175"/>
                  </a:lnTo>
                  <a:lnTo>
                    <a:pt x="208419" y="219608"/>
                  </a:lnTo>
                  <a:lnTo>
                    <a:pt x="238620" y="251980"/>
                  </a:lnTo>
                  <a:lnTo>
                    <a:pt x="287031" y="258726"/>
                  </a:lnTo>
                  <a:lnTo>
                    <a:pt x="337502" y="261670"/>
                  </a:lnTo>
                  <a:lnTo>
                    <a:pt x="337413" y="259981"/>
                  </a:lnTo>
                  <a:lnTo>
                    <a:pt x="327394" y="216876"/>
                  </a:lnTo>
                  <a:lnTo>
                    <a:pt x="310414" y="174793"/>
                  </a:lnTo>
                  <a:lnTo>
                    <a:pt x="288657" y="133502"/>
                  </a:lnTo>
                  <a:lnTo>
                    <a:pt x="263093" y="94843"/>
                  </a:lnTo>
                  <a:lnTo>
                    <a:pt x="202376" y="33455"/>
                  </a:lnTo>
                  <a:lnTo>
                    <a:pt x="167955" y="12425"/>
                  </a:lnTo>
                  <a:lnTo>
                    <a:pt x="135371" y="1698"/>
                  </a:lnTo>
                  <a:lnTo>
                    <a:pt x="104533" y="0"/>
                  </a:lnTo>
                  <a:close/>
                </a:path>
              </a:pathLst>
            </a:custGeom>
            <a:solidFill>
              <a:srgbClr val="C6E2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078516" y="3808872"/>
              <a:ext cx="111734" cy="91554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7604925" y="3856392"/>
              <a:ext cx="717550" cy="394335"/>
            </a:xfrm>
            <a:custGeom>
              <a:avLst/>
              <a:gdLst/>
              <a:ahLst/>
              <a:cxnLst/>
              <a:rect l="l" t="t" r="r" b="b"/>
              <a:pathLst>
                <a:path w="717550" h="394335">
                  <a:moveTo>
                    <a:pt x="250393" y="389661"/>
                  </a:moveTo>
                  <a:lnTo>
                    <a:pt x="234632" y="363601"/>
                  </a:lnTo>
                  <a:lnTo>
                    <a:pt x="218046" y="332867"/>
                  </a:lnTo>
                  <a:lnTo>
                    <a:pt x="199009" y="294589"/>
                  </a:lnTo>
                  <a:lnTo>
                    <a:pt x="176644" y="247053"/>
                  </a:lnTo>
                  <a:lnTo>
                    <a:pt x="136309" y="180238"/>
                  </a:lnTo>
                  <a:lnTo>
                    <a:pt x="95885" y="143725"/>
                  </a:lnTo>
                  <a:lnTo>
                    <a:pt x="59143" y="129184"/>
                  </a:lnTo>
                  <a:lnTo>
                    <a:pt x="29870" y="128257"/>
                  </a:lnTo>
                  <a:lnTo>
                    <a:pt x="18923" y="130213"/>
                  </a:lnTo>
                  <a:lnTo>
                    <a:pt x="11112" y="132486"/>
                  </a:lnTo>
                  <a:lnTo>
                    <a:pt x="5372" y="134708"/>
                  </a:lnTo>
                  <a:lnTo>
                    <a:pt x="685" y="136791"/>
                  </a:lnTo>
                  <a:lnTo>
                    <a:pt x="0" y="138125"/>
                  </a:lnTo>
                  <a:lnTo>
                    <a:pt x="850" y="140601"/>
                  </a:lnTo>
                  <a:lnTo>
                    <a:pt x="2184" y="141287"/>
                  </a:lnTo>
                  <a:lnTo>
                    <a:pt x="7543" y="138912"/>
                  </a:lnTo>
                  <a:lnTo>
                    <a:pt x="12852" y="136880"/>
                  </a:lnTo>
                  <a:lnTo>
                    <a:pt x="20231" y="134759"/>
                  </a:lnTo>
                  <a:lnTo>
                    <a:pt x="29502" y="133070"/>
                  </a:lnTo>
                  <a:lnTo>
                    <a:pt x="58483" y="133896"/>
                  </a:lnTo>
                  <a:lnTo>
                    <a:pt x="93992" y="148145"/>
                  </a:lnTo>
                  <a:lnTo>
                    <a:pt x="133121" y="183819"/>
                  </a:lnTo>
                  <a:lnTo>
                    <a:pt x="172326" y="249034"/>
                  </a:lnTo>
                  <a:lnTo>
                    <a:pt x="194767" y="296722"/>
                  </a:lnTo>
                  <a:lnTo>
                    <a:pt x="213880" y="335140"/>
                  </a:lnTo>
                  <a:lnTo>
                    <a:pt x="230555" y="366026"/>
                  </a:lnTo>
                  <a:lnTo>
                    <a:pt x="246151" y="391833"/>
                  </a:lnTo>
                  <a:lnTo>
                    <a:pt x="246900" y="392214"/>
                  </a:lnTo>
                  <a:lnTo>
                    <a:pt x="247688" y="392214"/>
                  </a:lnTo>
                  <a:lnTo>
                    <a:pt x="248132" y="392214"/>
                  </a:lnTo>
                  <a:lnTo>
                    <a:pt x="250063" y="391134"/>
                  </a:lnTo>
                  <a:lnTo>
                    <a:pt x="250393" y="389661"/>
                  </a:lnTo>
                  <a:close/>
                </a:path>
                <a:path w="717550" h="394335">
                  <a:moveTo>
                    <a:pt x="303377" y="381139"/>
                  </a:moveTo>
                  <a:lnTo>
                    <a:pt x="292201" y="302145"/>
                  </a:lnTo>
                  <a:lnTo>
                    <a:pt x="271018" y="231127"/>
                  </a:lnTo>
                  <a:lnTo>
                    <a:pt x="239598" y="159118"/>
                  </a:lnTo>
                  <a:lnTo>
                    <a:pt x="203771" y="101155"/>
                  </a:lnTo>
                  <a:lnTo>
                    <a:pt x="167982" y="56794"/>
                  </a:lnTo>
                  <a:lnTo>
                    <a:pt x="136728" y="25565"/>
                  </a:lnTo>
                  <a:lnTo>
                    <a:pt x="104622" y="0"/>
                  </a:lnTo>
                  <a:lnTo>
                    <a:pt x="103149" y="304"/>
                  </a:lnTo>
                  <a:lnTo>
                    <a:pt x="101727" y="2527"/>
                  </a:lnTo>
                  <a:lnTo>
                    <a:pt x="102044" y="3987"/>
                  </a:lnTo>
                  <a:lnTo>
                    <a:pt x="111810" y="10947"/>
                  </a:lnTo>
                  <a:lnTo>
                    <a:pt x="133794" y="29286"/>
                  </a:lnTo>
                  <a:lnTo>
                    <a:pt x="164668" y="60185"/>
                  </a:lnTo>
                  <a:lnTo>
                    <a:pt x="200025" y="104076"/>
                  </a:lnTo>
                  <a:lnTo>
                    <a:pt x="235445" y="161429"/>
                  </a:lnTo>
                  <a:lnTo>
                    <a:pt x="266522" y="232702"/>
                  </a:lnTo>
                  <a:lnTo>
                    <a:pt x="287464" y="303034"/>
                  </a:lnTo>
                  <a:lnTo>
                    <a:pt x="296557" y="352272"/>
                  </a:lnTo>
                  <a:lnTo>
                    <a:pt x="298538" y="381292"/>
                  </a:lnTo>
                  <a:lnTo>
                    <a:pt x="297942" y="392315"/>
                  </a:lnTo>
                  <a:lnTo>
                    <a:pt x="298843" y="393509"/>
                  </a:lnTo>
                  <a:lnTo>
                    <a:pt x="300469" y="393712"/>
                  </a:lnTo>
                  <a:lnTo>
                    <a:pt x="301637" y="393712"/>
                  </a:lnTo>
                  <a:lnTo>
                    <a:pt x="302666" y="392849"/>
                  </a:lnTo>
                  <a:lnTo>
                    <a:pt x="303377" y="381139"/>
                  </a:lnTo>
                  <a:close/>
                </a:path>
                <a:path w="717550" h="394335">
                  <a:moveTo>
                    <a:pt x="717423" y="182194"/>
                  </a:moveTo>
                  <a:lnTo>
                    <a:pt x="716584" y="181190"/>
                  </a:lnTo>
                  <a:lnTo>
                    <a:pt x="691515" y="158800"/>
                  </a:lnTo>
                  <a:lnTo>
                    <a:pt x="656285" y="143548"/>
                  </a:lnTo>
                  <a:lnTo>
                    <a:pt x="609625" y="141744"/>
                  </a:lnTo>
                  <a:lnTo>
                    <a:pt x="550252" y="159689"/>
                  </a:lnTo>
                  <a:lnTo>
                    <a:pt x="507149" y="186372"/>
                  </a:lnTo>
                  <a:lnTo>
                    <a:pt x="474306" y="220192"/>
                  </a:lnTo>
                  <a:lnTo>
                    <a:pt x="448437" y="258533"/>
                  </a:lnTo>
                  <a:lnTo>
                    <a:pt x="426237" y="298792"/>
                  </a:lnTo>
                  <a:lnTo>
                    <a:pt x="413169" y="323024"/>
                  </a:lnTo>
                  <a:lnTo>
                    <a:pt x="399669" y="346100"/>
                  </a:lnTo>
                  <a:lnTo>
                    <a:pt x="384949" y="367563"/>
                  </a:lnTo>
                  <a:lnTo>
                    <a:pt x="367296" y="387870"/>
                  </a:lnTo>
                  <a:lnTo>
                    <a:pt x="367296" y="389369"/>
                  </a:lnTo>
                  <a:lnTo>
                    <a:pt x="368693" y="390753"/>
                  </a:lnTo>
                  <a:lnTo>
                    <a:pt x="369900" y="390982"/>
                  </a:lnTo>
                  <a:lnTo>
                    <a:pt x="371132" y="390740"/>
                  </a:lnTo>
                  <a:lnTo>
                    <a:pt x="388645" y="370573"/>
                  </a:lnTo>
                  <a:lnTo>
                    <a:pt x="403580" y="348830"/>
                  </a:lnTo>
                  <a:lnTo>
                    <a:pt x="417233" y="325501"/>
                  </a:lnTo>
                  <a:lnTo>
                    <a:pt x="430428" y="301040"/>
                  </a:lnTo>
                  <a:lnTo>
                    <a:pt x="452335" y="261302"/>
                  </a:lnTo>
                  <a:lnTo>
                    <a:pt x="477799" y="223494"/>
                  </a:lnTo>
                  <a:lnTo>
                    <a:pt x="510032" y="190195"/>
                  </a:lnTo>
                  <a:lnTo>
                    <a:pt x="552208" y="164020"/>
                  </a:lnTo>
                  <a:lnTo>
                    <a:pt x="600608" y="148107"/>
                  </a:lnTo>
                  <a:lnTo>
                    <a:pt x="643902" y="146227"/>
                  </a:lnTo>
                  <a:lnTo>
                    <a:pt x="681545" y="158318"/>
                  </a:lnTo>
                  <a:lnTo>
                    <a:pt x="712965" y="184289"/>
                  </a:lnTo>
                  <a:lnTo>
                    <a:pt x="713828" y="185293"/>
                  </a:lnTo>
                  <a:lnTo>
                    <a:pt x="715327" y="185407"/>
                  </a:lnTo>
                  <a:lnTo>
                    <a:pt x="717308" y="183705"/>
                  </a:lnTo>
                  <a:lnTo>
                    <a:pt x="717423" y="182194"/>
                  </a:lnTo>
                  <a:close/>
                </a:path>
              </a:pathLst>
            </a:custGeom>
            <a:solidFill>
              <a:srgbClr val="275F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B817F463482C41AE1588E035959C5C" ma:contentTypeVersion="18" ma:contentTypeDescription="Create a new document." ma:contentTypeScope="" ma:versionID="c12a77cffccf1d4c88a71e000c000586">
  <xsd:schema xmlns:xsd="http://www.w3.org/2001/XMLSchema" xmlns:xs="http://www.w3.org/2001/XMLSchema" xmlns:p="http://schemas.microsoft.com/office/2006/metadata/properties" xmlns:ns2="734dbd36-b40f-445c-ae67-afbdffbaee07" xmlns:ns3="5ae91bfa-c220-451e-9024-3fd875938cfc" targetNamespace="http://schemas.microsoft.com/office/2006/metadata/properties" ma:root="true" ma:fieldsID="56d4611127ff9fb0cf6a37382177d8c7" ns2:_="" ns3:_="">
    <xsd:import namespace="734dbd36-b40f-445c-ae67-afbdffbaee07"/>
    <xsd:import namespace="5ae91bfa-c220-451e-9024-3fd875938c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4dbd36-b40f-445c-ae67-afbdffbaee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9761b34-095d-4377-914c-4ecc4deec53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e91bfa-c220-451e-9024-3fd875938cf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b2b0da5-c3dd-44c1-ade0-47fea4f7d793}" ma:internalName="TaxCatchAll" ma:showField="CatchAllData" ma:web="5ae91bfa-c220-451e-9024-3fd875938cf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122B039-3DF3-4BBC-BEAA-11744C7B72A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A2D70ED-C644-48F9-B6F4-78FB2C4EA675}">
  <ds:schemaRefs>
    <ds:schemaRef ds:uri="5ae91bfa-c220-451e-9024-3fd875938cfc"/>
    <ds:schemaRef ds:uri="734dbd36-b40f-445c-ae67-afbdffbaee0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1015</Words>
  <Application>Microsoft Office PowerPoint</Application>
  <PresentationFormat>Custom</PresentationFormat>
  <Paragraphs>174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Bodoni MT</vt:lpstr>
      <vt:lpstr>Calibri</vt:lpstr>
      <vt:lpstr>Franklin Gothic Medium</vt:lpstr>
      <vt:lpstr>Lucida Sans</vt:lpstr>
      <vt:lpstr>Palatino Linotype</vt:lpstr>
      <vt:lpstr>Trebuchet MS</vt:lpstr>
      <vt:lpstr>Office Theme</vt:lpstr>
      <vt:lpstr>NCHMA 2024 Annual Conference</vt:lpstr>
      <vt:lpstr>NCHMA 2024 Annual Conference</vt:lpstr>
      <vt:lpstr>PowerPoint Presentation</vt:lpstr>
      <vt:lpstr>The Old Process</vt:lpstr>
      <vt:lpstr>The New Ribbon!</vt:lpstr>
      <vt:lpstr>The Benefits</vt:lpstr>
      <vt:lpstr>Live Tutorial Click Link to Play</vt:lpstr>
      <vt:lpstr>PowerPoint Presentation</vt:lpstr>
      <vt:lpstr>Working On</vt:lpstr>
      <vt:lpstr>For Sale Analysis</vt:lpstr>
      <vt:lpstr>Data Source</vt:lpstr>
      <vt:lpstr>Demo Demo Link</vt:lpstr>
      <vt:lpstr>Value for Market Analyst</vt:lpstr>
      <vt:lpstr>Future Scope</vt:lpstr>
      <vt:lpstr>Contact Details</vt:lpstr>
      <vt:lpstr>PowerPoint Presentation</vt:lpstr>
      <vt:lpstr>AI/ ML</vt:lpstr>
      <vt:lpstr>Traditional Approach</vt:lpstr>
      <vt:lpstr>Process</vt:lpstr>
      <vt:lpstr>Process</vt:lpstr>
      <vt:lpstr>ChatGPT v. Ribbon VA</vt:lpstr>
      <vt:lpstr>SOURCES YOU CAN TRUST</vt:lpstr>
      <vt:lpstr>Demo Demo Link</vt:lpstr>
      <vt:lpstr>Why Ribbon?</vt:lpstr>
      <vt:lpstr>What’s Next for Ribbon…</vt:lpstr>
      <vt:lpstr>Ribbon Solutions Group</vt:lpstr>
      <vt:lpstr>Contact Details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RB PRESENTATION DECK</dc:title>
  <dc:creator>Dan McGowan</dc:creator>
  <cp:lastModifiedBy>Dan McGowan</cp:lastModifiedBy>
  <cp:revision>8</cp:revision>
  <dcterms:created xsi:type="dcterms:W3CDTF">2024-09-03T15:22:02Z</dcterms:created>
  <dcterms:modified xsi:type="dcterms:W3CDTF">2024-09-05T14:10:14Z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2024-08-28T00:00:00Z</vt:filetime>
  </property>
  <property fmtid="{D5CDD505-2E9C-101B-9397-08002B2CF9AE}" pid="3" name="Creator">
    <vt:lpwstr>Adobe Illustrator CC 23.0 (Windows)</vt:lpwstr>
  </property>
  <property fmtid="{D5CDD505-2E9C-101B-9397-08002B2CF9AE}" pid="4" name="LastSaved">
    <vt:filetime>2024-09-03T00:00:00Z</vt:filetime>
  </property>
  <property fmtid="{D5CDD505-2E9C-101B-9397-08002B2CF9AE}" pid="5" name="Producer">
    <vt:lpwstr>Adobe PDF library 15.00</vt:lpwstr>
  </property>
</Properties>
</file>